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 id="2147483675" r:id="rId2"/>
  </p:sldMasterIdLst>
  <p:notesMasterIdLst>
    <p:notesMasterId r:id="rId50"/>
  </p:notesMasterIdLst>
  <p:sldIdLst>
    <p:sldId id="256" r:id="rId3"/>
    <p:sldId id="257" r:id="rId4"/>
    <p:sldId id="258" r:id="rId5"/>
    <p:sldId id="260" r:id="rId6"/>
    <p:sldId id="261" r:id="rId7"/>
    <p:sldId id="297" r:id="rId8"/>
    <p:sldId id="264" r:id="rId9"/>
    <p:sldId id="259" r:id="rId10"/>
    <p:sldId id="298" r:id="rId11"/>
    <p:sldId id="299" r:id="rId12"/>
    <p:sldId id="300" r:id="rId13"/>
    <p:sldId id="268" r:id="rId14"/>
    <p:sldId id="304" r:id="rId15"/>
    <p:sldId id="305" r:id="rId16"/>
    <p:sldId id="302" r:id="rId17"/>
    <p:sldId id="263" r:id="rId18"/>
    <p:sldId id="301" r:id="rId19"/>
    <p:sldId id="275" r:id="rId20"/>
    <p:sldId id="265" r:id="rId21"/>
    <p:sldId id="266" r:id="rId22"/>
    <p:sldId id="269" r:id="rId23"/>
    <p:sldId id="273" r:id="rId24"/>
    <p:sldId id="270" r:id="rId25"/>
    <p:sldId id="271" r:id="rId26"/>
    <p:sldId id="272" r:id="rId27"/>
    <p:sldId id="274"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66ABE9-2BD2-43D4-8829-0B881649C9B1}">
  <a:tblStyle styleId="{6766ABE9-2BD2-43D4-8829-0B881649C9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D9C52FC-D464-4797-8B71-C4D22471FD8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9" d="100"/>
          <a:sy n="139" d="100"/>
        </p:scale>
        <p:origin x="540"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1ec48b2bc10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1ec48b2bc10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071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9662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1ff18b49f31_1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1ff18b49f31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9832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1125d80b419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1125d80b419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33753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5862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5916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4"/>
        <p:cNvGrpSpPr/>
        <p:nvPr/>
      </p:nvGrpSpPr>
      <p:grpSpPr>
        <a:xfrm>
          <a:off x="0" y="0"/>
          <a:ext cx="0" cy="0"/>
          <a:chOff x="0" y="0"/>
          <a:chExt cx="0" cy="0"/>
        </a:xfrm>
      </p:grpSpPr>
      <p:sp>
        <p:nvSpPr>
          <p:cNvPr id="2655" name="Google Shape;2655;g1125d80b419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6" name="Google Shape;2656;g1125d80b419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7"/>
        <p:cNvGrpSpPr/>
        <p:nvPr/>
      </p:nvGrpSpPr>
      <p:grpSpPr>
        <a:xfrm>
          <a:off x="0" y="0"/>
          <a:ext cx="0" cy="0"/>
          <a:chOff x="0" y="0"/>
          <a:chExt cx="0" cy="0"/>
        </a:xfrm>
      </p:grpSpPr>
      <p:sp>
        <p:nvSpPr>
          <p:cNvPr id="2208" name="Google Shape;2208;g1ff18b49f31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9" name="Google Shape;2209;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7"/>
        <p:cNvGrpSpPr/>
        <p:nvPr/>
      </p:nvGrpSpPr>
      <p:grpSpPr>
        <a:xfrm>
          <a:off x="0" y="0"/>
          <a:ext cx="0" cy="0"/>
          <a:chOff x="0" y="0"/>
          <a:chExt cx="0" cy="0"/>
        </a:xfrm>
      </p:grpSpPr>
      <p:sp>
        <p:nvSpPr>
          <p:cNvPr id="1758" name="Google Shape;1758;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9" name="Google Shape;1759;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4"/>
        <p:cNvGrpSpPr/>
        <p:nvPr/>
      </p:nvGrpSpPr>
      <p:grpSpPr>
        <a:xfrm>
          <a:off x="0" y="0"/>
          <a:ext cx="0" cy="0"/>
          <a:chOff x="0" y="0"/>
          <a:chExt cx="0" cy="0"/>
        </a:xfrm>
      </p:grpSpPr>
      <p:sp>
        <p:nvSpPr>
          <p:cNvPr id="2415" name="Google Shape;2415;g204a4cecdb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6" name="Google Shape;2416;g204a4cecdb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1ff18b49f31_1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1ff18b49f31_1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1ff18b49f31_1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1ff18b49f31_1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4"/>
        <p:cNvGrpSpPr/>
        <p:nvPr/>
      </p:nvGrpSpPr>
      <p:grpSpPr>
        <a:xfrm>
          <a:off x="0" y="0"/>
          <a:ext cx="0" cy="0"/>
          <a:chOff x="0" y="0"/>
          <a:chExt cx="0" cy="0"/>
        </a:xfrm>
      </p:grpSpPr>
      <p:sp>
        <p:nvSpPr>
          <p:cNvPr id="2455" name="Google Shape;2455;g204a31f36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6" name="Google Shape;2456;g204a31f36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6"/>
        <p:cNvGrpSpPr/>
        <p:nvPr/>
      </p:nvGrpSpPr>
      <p:grpSpPr>
        <a:xfrm>
          <a:off x="0" y="0"/>
          <a:ext cx="0" cy="0"/>
          <a:chOff x="0" y="0"/>
          <a:chExt cx="0" cy="0"/>
        </a:xfrm>
      </p:grpSpPr>
      <p:sp>
        <p:nvSpPr>
          <p:cNvPr id="2467" name="Google Shape;2467;g204a31f3634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8" name="Google Shape;2468;g204a31f3634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8"/>
        <p:cNvGrpSpPr/>
        <p:nvPr/>
      </p:nvGrpSpPr>
      <p:grpSpPr>
        <a:xfrm>
          <a:off x="0" y="0"/>
          <a:ext cx="0" cy="0"/>
          <a:chOff x="0" y="0"/>
          <a:chExt cx="0" cy="0"/>
        </a:xfrm>
      </p:grpSpPr>
      <p:sp>
        <p:nvSpPr>
          <p:cNvPr id="2569" name="Google Shape;2569;g1125d80b419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0" name="Google Shape;2570;g1125d80b419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7"/>
        <p:cNvGrpSpPr/>
        <p:nvPr/>
      </p:nvGrpSpPr>
      <p:grpSpPr>
        <a:xfrm>
          <a:off x="0" y="0"/>
          <a:ext cx="0" cy="0"/>
          <a:chOff x="0" y="0"/>
          <a:chExt cx="0" cy="0"/>
        </a:xfrm>
      </p:grpSpPr>
      <p:sp>
        <p:nvSpPr>
          <p:cNvPr id="2708" name="Google Shape;2708;g2a13d30fa3b_0_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9" name="Google Shape;2709;g2a13d30fa3b_0_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8"/>
        <p:cNvGrpSpPr/>
        <p:nvPr/>
      </p:nvGrpSpPr>
      <p:grpSpPr>
        <a:xfrm>
          <a:off x="0" y="0"/>
          <a:ext cx="0" cy="0"/>
          <a:chOff x="0" y="0"/>
          <a:chExt cx="0" cy="0"/>
        </a:xfrm>
      </p:grpSpPr>
      <p:sp>
        <p:nvSpPr>
          <p:cNvPr id="3639" name="Google Shape;3639;g2a13d30fa3b_0_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0" name="Google Shape;3640;g2a13d30fa3b_0_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2a13d30fa3b_0_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2a13d30fa3b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1"/>
        <p:cNvGrpSpPr/>
        <p:nvPr/>
      </p:nvGrpSpPr>
      <p:grpSpPr>
        <a:xfrm>
          <a:off x="0" y="0"/>
          <a:ext cx="0" cy="0"/>
          <a:chOff x="0" y="0"/>
          <a:chExt cx="0" cy="0"/>
        </a:xfrm>
      </p:grpSpPr>
      <p:sp>
        <p:nvSpPr>
          <p:cNvPr id="3862" name="Google Shape;3862;g2a13d30fa3b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3" name="Google Shape;3863;g2a13d30fa3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2a13d30fa3b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9" name="Google Shape;3869;g2a13d30fa3b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2a13d30fa3b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2a13d30fa3b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9"/>
        <p:cNvGrpSpPr/>
        <p:nvPr/>
      </p:nvGrpSpPr>
      <p:grpSpPr>
        <a:xfrm>
          <a:off x="0" y="0"/>
          <a:ext cx="0" cy="0"/>
          <a:chOff x="0" y="0"/>
          <a:chExt cx="0" cy="0"/>
        </a:xfrm>
      </p:grpSpPr>
      <p:sp>
        <p:nvSpPr>
          <p:cNvPr id="3900" name="Google Shape;3900;g2a13d30fa3b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1" name="Google Shape;3901;g2a13d30fa3b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5"/>
        <p:cNvGrpSpPr/>
        <p:nvPr/>
      </p:nvGrpSpPr>
      <p:grpSpPr>
        <a:xfrm>
          <a:off x="0" y="0"/>
          <a:ext cx="0" cy="0"/>
          <a:chOff x="0" y="0"/>
          <a:chExt cx="0" cy="0"/>
        </a:xfrm>
      </p:grpSpPr>
      <p:sp>
        <p:nvSpPr>
          <p:cNvPr id="3916" name="Google Shape;3916;g2a13d30fa3b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7" name="Google Shape;3917;g2a13d30fa3b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4"/>
        <p:cNvGrpSpPr/>
        <p:nvPr/>
      </p:nvGrpSpPr>
      <p:grpSpPr>
        <a:xfrm>
          <a:off x="0" y="0"/>
          <a:ext cx="0" cy="0"/>
          <a:chOff x="0" y="0"/>
          <a:chExt cx="0" cy="0"/>
        </a:xfrm>
      </p:grpSpPr>
      <p:sp>
        <p:nvSpPr>
          <p:cNvPr id="4255" name="Google Shape;4255;g2a13d30fa3b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6" name="Google Shape;4256;g2a13d30fa3b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5"/>
        <p:cNvGrpSpPr/>
        <p:nvPr/>
      </p:nvGrpSpPr>
      <p:grpSpPr>
        <a:xfrm>
          <a:off x="0" y="0"/>
          <a:ext cx="0" cy="0"/>
          <a:chOff x="0" y="0"/>
          <a:chExt cx="0" cy="0"/>
        </a:xfrm>
      </p:grpSpPr>
      <p:sp>
        <p:nvSpPr>
          <p:cNvPr id="6456" name="Google Shape;6456;g2a13d30fa3b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7" name="Google Shape;6457;g2a13d30fa3b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2a13d30fa3b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2a13d30fa3b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4"/>
        <p:cNvGrpSpPr/>
        <p:nvPr/>
      </p:nvGrpSpPr>
      <p:grpSpPr>
        <a:xfrm>
          <a:off x="0" y="0"/>
          <a:ext cx="0" cy="0"/>
          <a:chOff x="0" y="0"/>
          <a:chExt cx="0" cy="0"/>
        </a:xfrm>
      </p:grpSpPr>
      <p:sp>
        <p:nvSpPr>
          <p:cNvPr id="7045" name="Google Shape;7045;g2a13d30fa3b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6" name="Google Shape;7046;g2a13d30fa3b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9"/>
        <p:cNvGrpSpPr/>
        <p:nvPr/>
      </p:nvGrpSpPr>
      <p:grpSpPr>
        <a:xfrm>
          <a:off x="0" y="0"/>
          <a:ext cx="0" cy="0"/>
          <a:chOff x="0" y="0"/>
          <a:chExt cx="0" cy="0"/>
        </a:xfrm>
      </p:grpSpPr>
      <p:sp>
        <p:nvSpPr>
          <p:cNvPr id="7450" name="Google Shape;7450;g2a13d30fa3b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1" name="Google Shape;7451;g2a13d30fa3b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9"/>
        <p:cNvGrpSpPr/>
        <p:nvPr/>
      </p:nvGrpSpPr>
      <p:grpSpPr>
        <a:xfrm>
          <a:off x="0" y="0"/>
          <a:ext cx="0" cy="0"/>
          <a:chOff x="0" y="0"/>
          <a:chExt cx="0" cy="0"/>
        </a:xfrm>
      </p:grpSpPr>
      <p:sp>
        <p:nvSpPr>
          <p:cNvPr id="7830" name="Google Shape;7830;g2a13d30fa3b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1" name="Google Shape;7831;g2a13d30fa3b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6"/>
        <p:cNvGrpSpPr/>
        <p:nvPr/>
      </p:nvGrpSpPr>
      <p:grpSpPr>
        <a:xfrm>
          <a:off x="0" y="0"/>
          <a:ext cx="0" cy="0"/>
          <a:chOff x="0" y="0"/>
          <a:chExt cx="0" cy="0"/>
        </a:xfrm>
      </p:grpSpPr>
      <p:sp>
        <p:nvSpPr>
          <p:cNvPr id="8607" name="Google Shape;8607;g2a13d30fa3b_2_47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8" name="Google Shape;8608;g2a13d30fa3b_2_4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3"/>
        <p:cNvGrpSpPr/>
        <p:nvPr/>
      </p:nvGrpSpPr>
      <p:grpSpPr>
        <a:xfrm>
          <a:off x="0" y="0"/>
          <a:ext cx="0" cy="0"/>
          <a:chOff x="0" y="0"/>
          <a:chExt cx="0" cy="0"/>
        </a:xfrm>
      </p:grpSpPr>
      <p:sp>
        <p:nvSpPr>
          <p:cNvPr id="10014" name="Google Shape;10014;g2a13d30fa3b_2_6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5" name="Google Shape;10015;g2a13d30fa3b_2_6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07"/>
        <p:cNvGrpSpPr/>
        <p:nvPr/>
      </p:nvGrpSpPr>
      <p:grpSpPr>
        <a:xfrm>
          <a:off x="0" y="0"/>
          <a:ext cx="0" cy="0"/>
          <a:chOff x="0" y="0"/>
          <a:chExt cx="0" cy="0"/>
        </a:xfrm>
      </p:grpSpPr>
      <p:sp>
        <p:nvSpPr>
          <p:cNvPr id="12408" name="Google Shape;12408;g2a13d30fa3b_2_85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9" name="Google Shape;12409;g2a13d30fa3b_2_8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1"/>
        <p:cNvGrpSpPr/>
        <p:nvPr/>
      </p:nvGrpSpPr>
      <p:grpSpPr>
        <a:xfrm>
          <a:off x="0" y="0"/>
          <a:ext cx="0" cy="0"/>
          <a:chOff x="0" y="0"/>
          <a:chExt cx="0" cy="0"/>
        </a:xfrm>
      </p:grpSpPr>
      <p:sp>
        <p:nvSpPr>
          <p:cNvPr id="14422" name="Google Shape;14422;g2a13d30fa3b_2_10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3" name="Google Shape;14423;g2a13d30fa3b_2_10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57"/>
        <p:cNvGrpSpPr/>
        <p:nvPr/>
      </p:nvGrpSpPr>
      <p:grpSpPr>
        <a:xfrm>
          <a:off x="0" y="0"/>
          <a:ext cx="0" cy="0"/>
          <a:chOff x="0" y="0"/>
          <a:chExt cx="0" cy="0"/>
        </a:xfrm>
      </p:grpSpPr>
      <p:sp>
        <p:nvSpPr>
          <p:cNvPr id="16058" name="Google Shape;16058;g2a13d30fa3b_2_12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9" name="Google Shape;16059;g2a13d30fa3b_2_12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9"/>
        <p:cNvGrpSpPr/>
        <p:nvPr/>
      </p:nvGrpSpPr>
      <p:grpSpPr>
        <a:xfrm>
          <a:off x="0" y="0"/>
          <a:ext cx="0" cy="0"/>
          <a:chOff x="0" y="0"/>
          <a:chExt cx="0" cy="0"/>
        </a:xfrm>
      </p:grpSpPr>
      <p:sp>
        <p:nvSpPr>
          <p:cNvPr id="17100" name="Google Shape;17100;g2a13d30fa3b_2_13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01" name="Google Shape;17101;g2a13d30fa3b_2_13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42"/>
        <p:cNvGrpSpPr/>
        <p:nvPr/>
      </p:nvGrpSpPr>
      <p:grpSpPr>
        <a:xfrm>
          <a:off x="0" y="0"/>
          <a:ext cx="0" cy="0"/>
          <a:chOff x="0" y="0"/>
          <a:chExt cx="0" cy="0"/>
        </a:xfrm>
      </p:grpSpPr>
      <p:sp>
        <p:nvSpPr>
          <p:cNvPr id="18643" name="Google Shape;18643;g2a13d30fa3b_2_18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44" name="Google Shape;18644;g2a13d30fa3b_2_18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 name="Google Shape;1793;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55699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
        <p:cNvGrpSpPr/>
        <p:nvPr/>
      </p:nvGrpSpPr>
      <p:grpSpPr>
        <a:xfrm>
          <a:off x="0" y="0"/>
          <a:ext cx="0" cy="0"/>
          <a:chOff x="0" y="0"/>
          <a:chExt cx="0" cy="0"/>
        </a:xfrm>
      </p:grpSpPr>
      <p:sp>
        <p:nvSpPr>
          <p:cNvPr id="2070" name="Google Shape;2070;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 name="Google Shape;2071;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47479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0" name="Google Shape;10;p2"/>
          <p:cNvGrpSpPr/>
          <p:nvPr/>
        </p:nvGrpSpPr>
        <p:grpSpPr>
          <a:xfrm>
            <a:off x="-774407" y="630750"/>
            <a:ext cx="11847205" cy="4954500"/>
            <a:chOff x="-774407" y="630750"/>
            <a:chExt cx="11847205" cy="4954500"/>
          </a:xfrm>
        </p:grpSpPr>
        <p:sp>
          <p:nvSpPr>
            <p:cNvPr id="11" name="Google Shape;11;p2"/>
            <p:cNvSpPr/>
            <p:nvPr/>
          </p:nvSpPr>
          <p:spPr>
            <a:xfrm>
              <a:off x="-774407" y="630750"/>
              <a:ext cx="5193625" cy="49545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4645450" y="2529625"/>
              <a:ext cx="6427349" cy="285402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 name="Google Shape;13;p2"/>
          <p:cNvGrpSpPr/>
          <p:nvPr/>
        </p:nvGrpSpPr>
        <p:grpSpPr>
          <a:xfrm>
            <a:off x="-717595" y="113077"/>
            <a:ext cx="10049150" cy="901071"/>
            <a:chOff x="-717595" y="113077"/>
            <a:chExt cx="10049150" cy="901071"/>
          </a:xfrm>
        </p:grpSpPr>
        <p:sp>
          <p:nvSpPr>
            <p:cNvPr id="14" name="Google Shape;14;p2"/>
            <p:cNvSpPr/>
            <p:nvPr/>
          </p:nvSpPr>
          <p:spPr>
            <a:xfrm>
              <a:off x="-717595" y="67595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flipH="1">
              <a:off x="8003492" y="113077"/>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 name="Google Shape;16;p2"/>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200"/>
              <a:buNone/>
              <a:defRPr sz="3200" b="0">
                <a:latin typeface="Sora ExtraBold"/>
                <a:ea typeface="Sora ExtraBold"/>
                <a:cs typeface="Sora ExtraBold"/>
                <a:sym typeface="Sora ExtraBold"/>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1358275" y="2171700"/>
            <a:ext cx="6427500" cy="389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8" name="Google Shape;18;p2"/>
          <p:cNvGrpSpPr/>
          <p:nvPr/>
        </p:nvGrpSpPr>
        <p:grpSpPr>
          <a:xfrm>
            <a:off x="0" y="4076275"/>
            <a:ext cx="10937196" cy="1463152"/>
            <a:chOff x="0" y="4076275"/>
            <a:chExt cx="10937196" cy="1463152"/>
          </a:xfrm>
        </p:grpSpPr>
        <p:grpSp>
          <p:nvGrpSpPr>
            <p:cNvPr id="19" name="Google Shape;19;p2"/>
            <p:cNvGrpSpPr/>
            <p:nvPr/>
          </p:nvGrpSpPr>
          <p:grpSpPr>
            <a:xfrm>
              <a:off x="0" y="4076275"/>
              <a:ext cx="5496646" cy="1463152"/>
              <a:chOff x="256225" y="2849437"/>
              <a:chExt cx="5496646" cy="1463152"/>
            </a:xfrm>
          </p:grpSpPr>
          <p:sp>
            <p:nvSpPr>
              <p:cNvPr id="20" name="Google Shape;20;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 name="Google Shape;21;p2"/>
              <p:cNvGrpSpPr/>
              <p:nvPr/>
            </p:nvGrpSpPr>
            <p:grpSpPr>
              <a:xfrm>
                <a:off x="522242" y="3004104"/>
                <a:ext cx="4945824" cy="77100"/>
                <a:chOff x="522242" y="3004104"/>
                <a:chExt cx="4945824" cy="77100"/>
              </a:xfrm>
            </p:grpSpPr>
            <p:sp>
              <p:nvSpPr>
                <p:cNvPr id="22" name="Google Shape;22;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 name="Google Shape;31;p2"/>
            <p:cNvGrpSpPr/>
            <p:nvPr/>
          </p:nvGrpSpPr>
          <p:grpSpPr>
            <a:xfrm>
              <a:off x="5440550" y="4076275"/>
              <a:ext cx="5496646" cy="1463152"/>
              <a:chOff x="256225" y="2849437"/>
              <a:chExt cx="5496646" cy="1463152"/>
            </a:xfrm>
          </p:grpSpPr>
          <p:sp>
            <p:nvSpPr>
              <p:cNvPr id="32" name="Google Shape;32;p2"/>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 name="Google Shape;33;p2"/>
              <p:cNvGrpSpPr/>
              <p:nvPr/>
            </p:nvGrpSpPr>
            <p:grpSpPr>
              <a:xfrm>
                <a:off x="522242" y="3004104"/>
                <a:ext cx="4945824" cy="77100"/>
                <a:chOff x="522242" y="3004104"/>
                <a:chExt cx="4945824" cy="77100"/>
              </a:xfrm>
            </p:grpSpPr>
            <p:sp>
              <p:nvSpPr>
                <p:cNvPr id="34" name="Google Shape;34;p2"/>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5"/>
        <p:cNvGrpSpPr/>
        <p:nvPr/>
      </p:nvGrpSpPr>
      <p:grpSpPr>
        <a:xfrm>
          <a:off x="0" y="0"/>
          <a:ext cx="0" cy="0"/>
          <a:chOff x="0" y="0"/>
          <a:chExt cx="0" cy="0"/>
        </a:xfrm>
      </p:grpSpPr>
      <p:pic>
        <p:nvPicPr>
          <p:cNvPr id="576" name="Google Shape;576;p11"/>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577" name="Google Shape;577;p11"/>
          <p:cNvGrpSpPr/>
          <p:nvPr/>
        </p:nvGrpSpPr>
        <p:grpSpPr>
          <a:xfrm>
            <a:off x="-2456518" y="1063175"/>
            <a:ext cx="12314819" cy="4080300"/>
            <a:chOff x="-2456518" y="1063175"/>
            <a:chExt cx="12314819" cy="4080300"/>
          </a:xfrm>
        </p:grpSpPr>
        <p:sp>
          <p:nvSpPr>
            <p:cNvPr id="578" name="Google Shape;578;p11"/>
            <p:cNvSpPr/>
            <p:nvPr/>
          </p:nvSpPr>
          <p:spPr>
            <a:xfrm>
              <a:off x="39350" y="3704975"/>
              <a:ext cx="9144000" cy="1438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79" name="Google Shape;579;p11"/>
            <p:cNvSpPr/>
            <p:nvPr/>
          </p:nvSpPr>
          <p:spPr>
            <a:xfrm>
              <a:off x="-2456518" y="2290732"/>
              <a:ext cx="8844771" cy="1417626"/>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80" name="Google Shape;580;p11"/>
            <p:cNvSpPr/>
            <p:nvPr/>
          </p:nvSpPr>
          <p:spPr>
            <a:xfrm>
              <a:off x="6336875" y="1063175"/>
              <a:ext cx="3521426" cy="2641801"/>
            </a:xfrm>
            <a:custGeom>
              <a:avLst/>
              <a:gdLst/>
              <a:ahLst/>
              <a:cxnLst/>
              <a:rect l="l" t="t" r="r" b="b"/>
              <a:pathLst>
                <a:path w="1354" h="1173" extrusionOk="0">
                  <a:moveTo>
                    <a:pt x="544" y="138"/>
                  </a:moveTo>
                  <a:lnTo>
                    <a:pt x="957" y="0"/>
                  </a:lnTo>
                  <a:lnTo>
                    <a:pt x="1011" y="368"/>
                  </a:lnTo>
                  <a:lnTo>
                    <a:pt x="1011" y="257"/>
                  </a:lnTo>
                  <a:lnTo>
                    <a:pt x="1213" y="303"/>
                  </a:lnTo>
                  <a:lnTo>
                    <a:pt x="1354" y="1173"/>
                  </a:lnTo>
                  <a:lnTo>
                    <a:pt x="0" y="1173"/>
                  </a:lnTo>
                  <a:lnTo>
                    <a:pt x="175" y="651"/>
                  </a:lnTo>
                  <a:lnTo>
                    <a:pt x="264" y="629"/>
                  </a:lnTo>
                  <a:lnTo>
                    <a:pt x="198" y="1001"/>
                  </a:lnTo>
                  <a:lnTo>
                    <a:pt x="433" y="400"/>
                  </a:lnTo>
                  <a:lnTo>
                    <a:pt x="489" y="395"/>
                  </a:lnTo>
                  <a:lnTo>
                    <a:pt x="489" y="517"/>
                  </a:lnTo>
                  <a:lnTo>
                    <a:pt x="544" y="13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81" name="Google Shape;581;p11"/>
          <p:cNvSpPr txBox="1">
            <a:spLocks noGrp="1"/>
          </p:cNvSpPr>
          <p:nvPr>
            <p:ph type="title" hasCustomPrompt="1"/>
          </p:nvPr>
        </p:nvSpPr>
        <p:spPr>
          <a:xfrm>
            <a:off x="2374500" y="1044275"/>
            <a:ext cx="4395000" cy="757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3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2" name="Google Shape;582;p11"/>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3" name="Google Shape;583;p11"/>
          <p:cNvSpPr/>
          <p:nvPr/>
        </p:nvSpPr>
        <p:spPr>
          <a:xfrm>
            <a:off x="109028" y="4854875"/>
            <a:ext cx="8880675" cy="301075"/>
          </a:xfrm>
          <a:custGeom>
            <a:avLst/>
            <a:gdLst/>
            <a:ahLst/>
            <a:cxnLst/>
            <a:rect l="l" t="t" r="r" b="b"/>
            <a:pathLst>
              <a:path w="801" h="159" extrusionOk="0">
                <a:moveTo>
                  <a:pt x="801" y="152"/>
                </a:moveTo>
                <a:cubicBezTo>
                  <a:pt x="791" y="112"/>
                  <a:pt x="762" y="78"/>
                  <a:pt x="725" y="60"/>
                </a:cubicBezTo>
                <a:cubicBezTo>
                  <a:pt x="688" y="42"/>
                  <a:pt x="643" y="41"/>
                  <a:pt x="606" y="58"/>
                </a:cubicBezTo>
                <a:cubicBezTo>
                  <a:pt x="577" y="71"/>
                  <a:pt x="551" y="93"/>
                  <a:pt x="520" y="93"/>
                </a:cubicBezTo>
                <a:cubicBezTo>
                  <a:pt x="490" y="93"/>
                  <a:pt x="465" y="71"/>
                  <a:pt x="440" y="55"/>
                </a:cubicBezTo>
                <a:cubicBezTo>
                  <a:pt x="371" y="10"/>
                  <a:pt x="283" y="0"/>
                  <a:pt x="204" y="21"/>
                </a:cubicBezTo>
                <a:cubicBezTo>
                  <a:pt x="125" y="41"/>
                  <a:pt x="54" y="89"/>
                  <a:pt x="0" y="150"/>
                </a:cubicBezTo>
                <a:cubicBezTo>
                  <a:pt x="22" y="150"/>
                  <a:pt x="50" y="159"/>
                  <a:pt x="73" y="159"/>
                </a:cubicBezTo>
                <a:lnTo>
                  <a:pt x="801" y="15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84" name="Google Shape;584;p11"/>
          <p:cNvGrpSpPr/>
          <p:nvPr/>
        </p:nvGrpSpPr>
        <p:grpSpPr>
          <a:xfrm>
            <a:off x="-1166295" y="494875"/>
            <a:ext cx="11441907" cy="1400923"/>
            <a:chOff x="-1166295" y="494875"/>
            <a:chExt cx="11441907" cy="1400923"/>
          </a:xfrm>
        </p:grpSpPr>
        <p:sp>
          <p:nvSpPr>
            <p:cNvPr id="585" name="Google Shape;585;p11"/>
            <p:cNvSpPr/>
            <p:nvPr/>
          </p:nvSpPr>
          <p:spPr>
            <a:xfrm>
              <a:off x="-1166295" y="1557600"/>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1"/>
            <p:cNvSpPr/>
            <p:nvPr/>
          </p:nvSpPr>
          <p:spPr>
            <a:xfrm>
              <a:off x="8020205" y="49487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88"/>
        <p:cNvGrpSpPr/>
        <p:nvPr/>
      </p:nvGrpSpPr>
      <p:grpSpPr>
        <a:xfrm>
          <a:off x="0" y="0"/>
          <a:ext cx="0" cy="0"/>
          <a:chOff x="0" y="0"/>
          <a:chExt cx="0" cy="0"/>
        </a:xfrm>
      </p:grpSpPr>
      <p:pic>
        <p:nvPicPr>
          <p:cNvPr id="589" name="Google Shape;589;p1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590" name="Google Shape;59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1" name="Google Shape;591;p13"/>
          <p:cNvSpPr txBox="1">
            <a:spLocks noGrp="1"/>
          </p:cNvSpPr>
          <p:nvPr>
            <p:ph type="title" idx="2" hasCustomPrompt="1"/>
          </p:nvPr>
        </p:nvSpPr>
        <p:spPr>
          <a:xfrm>
            <a:off x="87237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2" name="Google Shape;592;p13"/>
          <p:cNvSpPr txBox="1">
            <a:spLocks noGrp="1"/>
          </p:cNvSpPr>
          <p:nvPr>
            <p:ph type="title" idx="3" hasCustomPrompt="1"/>
          </p:nvPr>
        </p:nvSpPr>
        <p:spPr>
          <a:xfrm>
            <a:off x="87237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3" name="Google Shape;593;p13"/>
          <p:cNvSpPr txBox="1">
            <a:spLocks noGrp="1"/>
          </p:cNvSpPr>
          <p:nvPr>
            <p:ph type="title" idx="4" hasCustomPrompt="1"/>
          </p:nvPr>
        </p:nvSpPr>
        <p:spPr>
          <a:xfrm>
            <a:off x="3419250"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txBox="1">
            <a:spLocks noGrp="1"/>
          </p:cNvSpPr>
          <p:nvPr>
            <p:ph type="title" idx="5" hasCustomPrompt="1"/>
          </p:nvPr>
        </p:nvSpPr>
        <p:spPr>
          <a:xfrm>
            <a:off x="3419250"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5" name="Google Shape;595;p13"/>
          <p:cNvSpPr txBox="1">
            <a:spLocks noGrp="1"/>
          </p:cNvSpPr>
          <p:nvPr>
            <p:ph type="title" idx="6" hasCustomPrompt="1"/>
          </p:nvPr>
        </p:nvSpPr>
        <p:spPr>
          <a:xfrm>
            <a:off x="5966125" y="1571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6" name="Google Shape;596;p13"/>
          <p:cNvSpPr txBox="1">
            <a:spLocks noGrp="1"/>
          </p:cNvSpPr>
          <p:nvPr>
            <p:ph type="title" idx="7" hasCustomPrompt="1"/>
          </p:nvPr>
        </p:nvSpPr>
        <p:spPr>
          <a:xfrm>
            <a:off x="5966125" y="27871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7" name="Google Shape;597;p13"/>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8" name="Google Shape;598;p13"/>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599" name="Google Shape;599;p13"/>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0" name="Google Shape;600;p13"/>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1" name="Google Shape;601;p13"/>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2" name="Google Shape;602;p13"/>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Sora ExtraBold"/>
              <a:buNone/>
              <a:defRPr sz="1800">
                <a:solidFill>
                  <a:schemeClr val="dk1"/>
                </a:solidFill>
                <a:latin typeface="Sora ExtraBold"/>
                <a:ea typeface="Sora ExtraBold"/>
                <a:cs typeface="Sora ExtraBold"/>
                <a:sym typeface="Sora ExtraBold"/>
              </a:defRPr>
            </a:lvl1pPr>
            <a:lvl2pPr lvl="1"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2pPr>
            <a:lvl3pPr lvl="2"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3pPr>
            <a:lvl4pPr lvl="3"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4pPr>
            <a:lvl5pPr lvl="4"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5pPr>
            <a:lvl6pPr lvl="5"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6pPr>
            <a:lvl7pPr lvl="6"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7pPr>
            <a:lvl8pPr lvl="7"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8pPr>
            <a:lvl9pPr lvl="8" rtl="0">
              <a:lnSpc>
                <a:spcPct val="100000"/>
              </a:lnSpc>
              <a:spcBef>
                <a:spcPts val="0"/>
              </a:spcBef>
              <a:spcAft>
                <a:spcPts val="0"/>
              </a:spcAft>
              <a:buSzPts val="2000"/>
              <a:buFont typeface="Sora ExtraBold"/>
              <a:buNone/>
              <a:defRPr sz="2000">
                <a:latin typeface="Sora ExtraBold"/>
                <a:ea typeface="Sora ExtraBold"/>
                <a:cs typeface="Sora ExtraBold"/>
                <a:sym typeface="Sora ExtraBold"/>
              </a:defRPr>
            </a:lvl9pPr>
          </a:lstStyle>
          <a:p>
            <a:endParaRPr/>
          </a:p>
        </p:txBody>
      </p:sp>
      <p:sp>
        <p:nvSpPr>
          <p:cNvPr id="603" name="Google Shape;603;p13"/>
          <p:cNvSpPr/>
          <p:nvPr/>
        </p:nvSpPr>
        <p:spPr>
          <a:xfrm>
            <a:off x="4913400" y="3772275"/>
            <a:ext cx="4687050" cy="1395750"/>
          </a:xfrm>
          <a:custGeom>
            <a:avLst/>
            <a:gdLst/>
            <a:ahLst/>
            <a:cxnLst/>
            <a:rect l="l" t="t" r="r" b="b"/>
            <a:pathLst>
              <a:path w="187482" h="55830" extrusionOk="0">
                <a:moveTo>
                  <a:pt x="0" y="55453"/>
                </a:moveTo>
                <a:lnTo>
                  <a:pt x="30178" y="31687"/>
                </a:lnTo>
                <a:lnTo>
                  <a:pt x="49416" y="44513"/>
                </a:lnTo>
                <a:lnTo>
                  <a:pt x="79595" y="28669"/>
                </a:lnTo>
                <a:lnTo>
                  <a:pt x="144478" y="24520"/>
                </a:lnTo>
                <a:lnTo>
                  <a:pt x="159190" y="0"/>
                </a:lnTo>
                <a:lnTo>
                  <a:pt x="187482" y="7922"/>
                </a:lnTo>
                <a:lnTo>
                  <a:pt x="187482" y="55830"/>
                </a:lnTo>
                <a:close/>
              </a:path>
            </a:pathLst>
          </a:custGeom>
          <a:solidFill>
            <a:schemeClr val="accent4"/>
          </a:solidFill>
          <a:ln>
            <a:noFill/>
          </a:ln>
        </p:spPr>
      </p:sp>
      <p:grpSp>
        <p:nvGrpSpPr>
          <p:cNvPr id="604" name="Google Shape;604;p13"/>
          <p:cNvGrpSpPr/>
          <p:nvPr/>
        </p:nvGrpSpPr>
        <p:grpSpPr>
          <a:xfrm>
            <a:off x="7193001" y="4440600"/>
            <a:ext cx="3451742" cy="728069"/>
            <a:chOff x="7193001" y="4415534"/>
            <a:chExt cx="3451742" cy="728069"/>
          </a:xfrm>
        </p:grpSpPr>
        <p:sp>
          <p:nvSpPr>
            <p:cNvPr id="605" name="Google Shape;605;p13"/>
            <p:cNvSpPr/>
            <p:nvPr/>
          </p:nvSpPr>
          <p:spPr>
            <a:xfrm flipH="1">
              <a:off x="7765206" y="5066965"/>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3"/>
            <p:cNvSpPr/>
            <p:nvPr/>
          </p:nvSpPr>
          <p:spPr>
            <a:xfrm flipH="1">
              <a:off x="9925851" y="5066965"/>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3"/>
            <p:cNvSpPr/>
            <p:nvPr/>
          </p:nvSpPr>
          <p:spPr>
            <a:xfrm flipH="1">
              <a:off x="7193001" y="4504066"/>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3"/>
            <p:cNvSpPr/>
            <p:nvPr/>
          </p:nvSpPr>
          <p:spPr>
            <a:xfrm flipH="1">
              <a:off x="7330433" y="5072250"/>
              <a:ext cx="3262773"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3"/>
            <p:cNvSpPr/>
            <p:nvPr/>
          </p:nvSpPr>
          <p:spPr>
            <a:xfrm flipH="1">
              <a:off x="7675344" y="4582026"/>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3"/>
            <p:cNvSpPr/>
            <p:nvPr/>
          </p:nvSpPr>
          <p:spPr>
            <a:xfrm flipH="1">
              <a:off x="7515287" y="5027324"/>
              <a:ext cx="3013165" cy="31669"/>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3"/>
            <p:cNvSpPr/>
            <p:nvPr/>
          </p:nvSpPr>
          <p:spPr>
            <a:xfrm flipH="1">
              <a:off x="9914014" y="4582026"/>
              <a:ext cx="421499"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3"/>
            <p:cNvSpPr/>
            <p:nvPr/>
          </p:nvSpPr>
          <p:spPr>
            <a:xfrm flipH="1">
              <a:off x="9468696" y="4582026"/>
              <a:ext cx="420152" cy="151942"/>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3"/>
            <p:cNvSpPr/>
            <p:nvPr/>
          </p:nvSpPr>
          <p:spPr>
            <a:xfrm flipH="1">
              <a:off x="8497337" y="4464425"/>
              <a:ext cx="2019221" cy="39754"/>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3"/>
            <p:cNvSpPr/>
            <p:nvPr/>
          </p:nvSpPr>
          <p:spPr>
            <a:xfrm flipH="1">
              <a:off x="8575348"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3"/>
            <p:cNvSpPr/>
            <p:nvPr/>
          </p:nvSpPr>
          <p:spPr>
            <a:xfrm flipH="1">
              <a:off x="10076566"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3"/>
            <p:cNvSpPr/>
            <p:nvPr/>
          </p:nvSpPr>
          <p:spPr>
            <a:xfrm flipH="1">
              <a:off x="9022013" y="4415534"/>
              <a:ext cx="387133" cy="488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3"/>
            <p:cNvSpPr/>
            <p:nvPr/>
          </p:nvSpPr>
          <p:spPr>
            <a:xfrm flipH="1">
              <a:off x="7321182" y="4773623"/>
              <a:ext cx="654140" cy="153278"/>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3"/>
            <p:cNvSpPr/>
            <p:nvPr/>
          </p:nvSpPr>
          <p:spPr>
            <a:xfrm flipH="1">
              <a:off x="7931196" y="4885938"/>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3"/>
            <p:cNvSpPr/>
            <p:nvPr/>
          </p:nvSpPr>
          <p:spPr>
            <a:xfrm flipH="1">
              <a:off x="8151886" y="4885938"/>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3"/>
            <p:cNvSpPr/>
            <p:nvPr/>
          </p:nvSpPr>
          <p:spPr>
            <a:xfrm flipH="1">
              <a:off x="8200780" y="4885938"/>
              <a:ext cx="2332440"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3"/>
            <p:cNvSpPr/>
            <p:nvPr/>
          </p:nvSpPr>
          <p:spPr>
            <a:xfrm flipH="1">
              <a:off x="7675343" y="4504066"/>
              <a:ext cx="2917862"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3"/>
            <p:cNvSpPr/>
            <p:nvPr/>
          </p:nvSpPr>
          <p:spPr>
            <a:xfrm flipH="1">
              <a:off x="7633275" y="4752481"/>
              <a:ext cx="2959930" cy="539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3"/>
            <p:cNvSpPr/>
            <p:nvPr/>
          </p:nvSpPr>
          <p:spPr>
            <a:xfrm flipH="1">
              <a:off x="10593193" y="4563527"/>
              <a:ext cx="51550" cy="53634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4" name="Google Shape;624;p13"/>
          <p:cNvGrpSpPr/>
          <p:nvPr/>
        </p:nvGrpSpPr>
        <p:grpSpPr>
          <a:xfrm>
            <a:off x="279860" y="3990226"/>
            <a:ext cx="1174818" cy="1153280"/>
            <a:chOff x="3290685" y="3990226"/>
            <a:chExt cx="1174818" cy="1153280"/>
          </a:xfrm>
        </p:grpSpPr>
        <p:grpSp>
          <p:nvGrpSpPr>
            <p:cNvPr id="625" name="Google Shape;625;p13"/>
            <p:cNvGrpSpPr/>
            <p:nvPr/>
          </p:nvGrpSpPr>
          <p:grpSpPr>
            <a:xfrm>
              <a:off x="3872750" y="3990226"/>
              <a:ext cx="342839" cy="1153109"/>
              <a:chOff x="1539885" y="3300413"/>
              <a:chExt cx="511166" cy="1719263"/>
            </a:xfrm>
          </p:grpSpPr>
          <p:sp>
            <p:nvSpPr>
              <p:cNvPr id="626" name="Google Shape;626;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13"/>
              <p:cNvSpPr/>
              <p:nvPr/>
            </p:nvSpPr>
            <p:spPr>
              <a:xfrm>
                <a:off x="1539885" y="3366229"/>
                <a:ext cx="476257" cy="1482007"/>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2" name="Google Shape;632;p13"/>
            <p:cNvGrpSpPr/>
            <p:nvPr/>
          </p:nvGrpSpPr>
          <p:grpSpPr>
            <a:xfrm>
              <a:off x="3628815" y="4502797"/>
              <a:ext cx="185813" cy="640708"/>
              <a:chOff x="1539875" y="3257551"/>
              <a:chExt cx="511176" cy="1762125"/>
            </a:xfrm>
          </p:grpSpPr>
          <p:sp>
            <p:nvSpPr>
              <p:cNvPr id="633" name="Google Shape;633;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9" name="Google Shape;639;p13"/>
            <p:cNvGrpSpPr/>
            <p:nvPr/>
          </p:nvGrpSpPr>
          <p:grpSpPr>
            <a:xfrm flipH="1">
              <a:off x="3290685" y="4367461"/>
              <a:ext cx="225020" cy="775863"/>
              <a:chOff x="1539875" y="3257551"/>
              <a:chExt cx="511176" cy="1762125"/>
            </a:xfrm>
          </p:grpSpPr>
          <p:sp>
            <p:nvSpPr>
              <p:cNvPr id="640" name="Google Shape;640;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6" name="Google Shape;646;p13"/>
            <p:cNvGrpSpPr/>
            <p:nvPr/>
          </p:nvGrpSpPr>
          <p:grpSpPr>
            <a:xfrm>
              <a:off x="4279690" y="4502797"/>
              <a:ext cx="185813" cy="640708"/>
              <a:chOff x="1539875" y="3257551"/>
              <a:chExt cx="511176" cy="1762125"/>
            </a:xfrm>
          </p:grpSpPr>
          <p:sp>
            <p:nvSpPr>
              <p:cNvPr id="647" name="Google Shape;647;p1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cxnSp>
        <p:nvCxnSpPr>
          <p:cNvPr id="653" name="Google Shape;653;p13"/>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654" name="Google Shape;654;p13"/>
          <p:cNvGrpSpPr/>
          <p:nvPr/>
        </p:nvGrpSpPr>
        <p:grpSpPr>
          <a:xfrm>
            <a:off x="-240894" y="206750"/>
            <a:ext cx="9727333" cy="962875"/>
            <a:chOff x="-240894" y="206750"/>
            <a:chExt cx="9727333" cy="962875"/>
          </a:xfrm>
        </p:grpSpPr>
        <p:sp>
          <p:nvSpPr>
            <p:cNvPr id="655" name="Google Shape;655;p13"/>
            <p:cNvSpPr/>
            <p:nvPr/>
          </p:nvSpPr>
          <p:spPr>
            <a:xfrm>
              <a:off x="483752" y="2067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3"/>
            <p:cNvSpPr/>
            <p:nvPr/>
          </p:nvSpPr>
          <p:spPr>
            <a:xfrm flipH="1">
              <a:off x="-240894" y="4198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3"/>
            <p:cNvSpPr/>
            <p:nvPr/>
          </p:nvSpPr>
          <p:spPr>
            <a:xfrm flipH="1">
              <a:off x="8775631" y="8925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58"/>
        <p:cNvGrpSpPr/>
        <p:nvPr/>
      </p:nvGrpSpPr>
      <p:grpSpPr>
        <a:xfrm>
          <a:off x="0" y="0"/>
          <a:ext cx="0" cy="0"/>
          <a:chOff x="0" y="0"/>
          <a:chExt cx="0" cy="0"/>
        </a:xfrm>
      </p:grpSpPr>
      <p:pic>
        <p:nvPicPr>
          <p:cNvPr id="659" name="Google Shape;659;p1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660" name="Google Shape;660;p14"/>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a:endParaRPr/>
          </a:p>
        </p:txBody>
      </p:sp>
      <p:sp>
        <p:nvSpPr>
          <p:cNvPr id="661" name="Google Shape;661;p14"/>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62" name="Google Shape;662;p14"/>
          <p:cNvGrpSpPr/>
          <p:nvPr/>
        </p:nvGrpSpPr>
        <p:grpSpPr>
          <a:xfrm>
            <a:off x="0" y="4158531"/>
            <a:ext cx="9144000" cy="984975"/>
            <a:chOff x="0" y="4158531"/>
            <a:chExt cx="9144000" cy="984975"/>
          </a:xfrm>
        </p:grpSpPr>
        <p:sp>
          <p:nvSpPr>
            <p:cNvPr id="663" name="Google Shape;663;p14"/>
            <p:cNvSpPr/>
            <p:nvPr/>
          </p:nvSpPr>
          <p:spPr>
            <a:xfrm>
              <a:off x="0" y="4318650"/>
              <a:ext cx="5180916" cy="824857"/>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4"/>
            <p:cNvSpPr/>
            <p:nvPr/>
          </p:nvSpPr>
          <p:spPr>
            <a:xfrm>
              <a:off x="5544712" y="4158531"/>
              <a:ext cx="3599288" cy="984975"/>
            </a:xfrm>
            <a:custGeom>
              <a:avLst/>
              <a:gdLst/>
              <a:ahLst/>
              <a:cxnLst/>
              <a:rect l="l" t="t" r="r" b="b"/>
              <a:pathLst>
                <a:path w="1637" h="477" extrusionOk="0">
                  <a:moveTo>
                    <a:pt x="0" y="477"/>
                  </a:moveTo>
                  <a:cubicBezTo>
                    <a:pt x="0" y="477"/>
                    <a:pt x="480" y="262"/>
                    <a:pt x="690" y="185"/>
                  </a:cubicBezTo>
                  <a:cubicBezTo>
                    <a:pt x="899" y="109"/>
                    <a:pt x="1072" y="38"/>
                    <a:pt x="1168" y="19"/>
                  </a:cubicBezTo>
                  <a:cubicBezTo>
                    <a:pt x="1263" y="0"/>
                    <a:pt x="1381" y="37"/>
                    <a:pt x="1509" y="68"/>
                  </a:cubicBezTo>
                  <a:cubicBezTo>
                    <a:pt x="1637" y="100"/>
                    <a:pt x="1637" y="127"/>
                    <a:pt x="1637" y="127"/>
                  </a:cubicBezTo>
                  <a:cubicBezTo>
                    <a:pt x="1637" y="477"/>
                    <a:pt x="1637" y="477"/>
                    <a:pt x="1637" y="477"/>
                  </a:cubicBezTo>
                  <a:lnTo>
                    <a:pt x="0" y="477"/>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65" name="Google Shape;665;p14"/>
          <p:cNvGrpSpPr/>
          <p:nvPr/>
        </p:nvGrpSpPr>
        <p:grpSpPr>
          <a:xfrm flipH="1">
            <a:off x="6035551" y="4608512"/>
            <a:ext cx="6203950" cy="565150"/>
            <a:chOff x="1168401" y="2498362"/>
            <a:chExt cx="6203950" cy="565150"/>
          </a:xfrm>
        </p:grpSpPr>
        <p:sp>
          <p:nvSpPr>
            <p:cNvPr id="666" name="Google Shape;666;p14"/>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4"/>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4"/>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4"/>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4"/>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4"/>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4"/>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4"/>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4"/>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4"/>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4"/>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4"/>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4"/>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4"/>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4"/>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4"/>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4"/>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4"/>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4"/>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4"/>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4"/>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4"/>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4"/>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4"/>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4"/>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4"/>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4"/>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4"/>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4"/>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4"/>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4"/>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4"/>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4"/>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4"/>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4"/>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4"/>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4"/>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4"/>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4"/>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4"/>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4"/>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4"/>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4"/>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4"/>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4"/>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4"/>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4"/>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4"/>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6" name="Google Shape;726;p14"/>
          <p:cNvGrpSpPr/>
          <p:nvPr/>
        </p:nvGrpSpPr>
        <p:grpSpPr>
          <a:xfrm>
            <a:off x="3148688" y="4453708"/>
            <a:ext cx="1210309" cy="689783"/>
            <a:chOff x="344063" y="4453708"/>
            <a:chExt cx="1210309" cy="689783"/>
          </a:xfrm>
        </p:grpSpPr>
        <p:grpSp>
          <p:nvGrpSpPr>
            <p:cNvPr id="727" name="Google Shape;727;p14"/>
            <p:cNvGrpSpPr/>
            <p:nvPr/>
          </p:nvGrpSpPr>
          <p:grpSpPr>
            <a:xfrm>
              <a:off x="344063" y="4453708"/>
              <a:ext cx="243371" cy="689519"/>
              <a:chOff x="1539875" y="3257551"/>
              <a:chExt cx="511176" cy="1762125"/>
            </a:xfrm>
          </p:grpSpPr>
          <p:sp>
            <p:nvSpPr>
              <p:cNvPr id="728" name="Google Shape;728;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4" name="Google Shape;734;p14"/>
            <p:cNvGrpSpPr/>
            <p:nvPr/>
          </p:nvGrpSpPr>
          <p:grpSpPr>
            <a:xfrm>
              <a:off x="1411549" y="4651019"/>
              <a:ext cx="142823" cy="492338"/>
              <a:chOff x="1539875" y="3257551"/>
              <a:chExt cx="511176" cy="1762125"/>
            </a:xfrm>
          </p:grpSpPr>
          <p:sp>
            <p:nvSpPr>
              <p:cNvPr id="735" name="Google Shape;735;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1" name="Google Shape;741;p14"/>
            <p:cNvGrpSpPr/>
            <p:nvPr/>
          </p:nvGrpSpPr>
          <p:grpSpPr>
            <a:xfrm flipH="1">
              <a:off x="1151650" y="4547188"/>
              <a:ext cx="172931" cy="596303"/>
              <a:chOff x="1539875" y="3257551"/>
              <a:chExt cx="511176" cy="1762125"/>
            </a:xfrm>
          </p:grpSpPr>
          <p:sp>
            <p:nvSpPr>
              <p:cNvPr id="742" name="Google Shape;742;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8" name="Google Shape;748;p14"/>
            <p:cNvGrpSpPr/>
            <p:nvPr/>
          </p:nvGrpSpPr>
          <p:grpSpPr>
            <a:xfrm>
              <a:off x="748524" y="4651019"/>
              <a:ext cx="142823" cy="492338"/>
              <a:chOff x="1539875" y="3257551"/>
              <a:chExt cx="511176" cy="1762125"/>
            </a:xfrm>
          </p:grpSpPr>
          <p:sp>
            <p:nvSpPr>
              <p:cNvPr id="749" name="Google Shape;749;p1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1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1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1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1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55" name="Google Shape;755;p14"/>
          <p:cNvGrpSpPr/>
          <p:nvPr/>
        </p:nvGrpSpPr>
        <p:grpSpPr>
          <a:xfrm>
            <a:off x="-588873" y="167955"/>
            <a:ext cx="10282490" cy="1289807"/>
            <a:chOff x="-588873" y="167955"/>
            <a:chExt cx="10282490" cy="1289807"/>
          </a:xfrm>
        </p:grpSpPr>
        <p:sp>
          <p:nvSpPr>
            <p:cNvPr id="756" name="Google Shape;756;p14"/>
            <p:cNvSpPr/>
            <p:nvPr/>
          </p:nvSpPr>
          <p:spPr>
            <a:xfrm>
              <a:off x="-588873" y="7307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4"/>
            <p:cNvSpPr/>
            <p:nvPr/>
          </p:nvSpPr>
          <p:spPr>
            <a:xfrm flipH="1">
              <a:off x="359694" y="118069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4"/>
            <p:cNvSpPr/>
            <p:nvPr/>
          </p:nvSpPr>
          <p:spPr>
            <a:xfrm flipH="1">
              <a:off x="7237019"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4"/>
            <p:cNvSpPr/>
            <p:nvPr/>
          </p:nvSpPr>
          <p:spPr>
            <a:xfrm>
              <a:off x="8486477"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760"/>
        <p:cNvGrpSpPr/>
        <p:nvPr/>
      </p:nvGrpSpPr>
      <p:grpSpPr>
        <a:xfrm>
          <a:off x="0" y="0"/>
          <a:ext cx="0" cy="0"/>
          <a:chOff x="0" y="0"/>
          <a:chExt cx="0" cy="0"/>
        </a:xfrm>
      </p:grpSpPr>
      <p:pic>
        <p:nvPicPr>
          <p:cNvPr id="761" name="Google Shape;761;p1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62" name="Google Shape;76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63" name="Google Shape;763;p15"/>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764" name="Google Shape;764;p1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765" name="Google Shape;765;p15"/>
          <p:cNvGrpSpPr/>
          <p:nvPr/>
        </p:nvGrpSpPr>
        <p:grpSpPr>
          <a:xfrm>
            <a:off x="-355956" y="3511750"/>
            <a:ext cx="9499957" cy="1643674"/>
            <a:chOff x="-355956" y="3511750"/>
            <a:chExt cx="9499957" cy="1643674"/>
          </a:xfrm>
        </p:grpSpPr>
        <p:grpSp>
          <p:nvGrpSpPr>
            <p:cNvPr id="766" name="Google Shape;766;p15"/>
            <p:cNvGrpSpPr/>
            <p:nvPr/>
          </p:nvGrpSpPr>
          <p:grpSpPr>
            <a:xfrm>
              <a:off x="3143825" y="4172300"/>
              <a:ext cx="6000176" cy="983124"/>
              <a:chOff x="3143825" y="4172300"/>
              <a:chExt cx="6000176" cy="983124"/>
            </a:xfrm>
          </p:grpSpPr>
          <p:sp>
            <p:nvSpPr>
              <p:cNvPr id="767" name="Google Shape;767;p15"/>
              <p:cNvSpPr/>
              <p:nvPr/>
            </p:nvSpPr>
            <p:spPr>
              <a:xfrm>
                <a:off x="3143825" y="4507810"/>
                <a:ext cx="6000176" cy="647613"/>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5"/>
              <p:cNvSpPr/>
              <p:nvPr/>
            </p:nvSpPr>
            <p:spPr>
              <a:xfrm>
                <a:off x="4710191" y="4745789"/>
                <a:ext cx="2551440" cy="142398"/>
              </a:xfrm>
              <a:custGeom>
                <a:avLst/>
                <a:gdLst/>
                <a:ahLst/>
                <a:cxnLst/>
                <a:rect l="l" t="t" r="r" b="b"/>
                <a:pathLst>
                  <a:path w="1308" h="73" extrusionOk="0">
                    <a:moveTo>
                      <a:pt x="0" y="73"/>
                    </a:moveTo>
                    <a:lnTo>
                      <a:pt x="853" y="0"/>
                    </a:lnTo>
                    <a:lnTo>
                      <a:pt x="1308" y="14"/>
                    </a:lnTo>
                    <a:lnTo>
                      <a:pt x="797" y="27"/>
                    </a:lnTo>
                    <a:lnTo>
                      <a:pt x="928" y="44"/>
                    </a:lnTo>
                    <a:lnTo>
                      <a:pt x="0" y="7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5"/>
              <p:cNvSpPr/>
              <p:nvPr/>
            </p:nvSpPr>
            <p:spPr>
              <a:xfrm>
                <a:off x="6374088" y="4507810"/>
                <a:ext cx="2769912" cy="395981"/>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5"/>
              <p:cNvSpPr/>
              <p:nvPr/>
            </p:nvSpPr>
            <p:spPr>
              <a:xfrm>
                <a:off x="6374088" y="4402476"/>
                <a:ext cx="2769912" cy="343313"/>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5"/>
              <p:cNvSpPr/>
              <p:nvPr/>
            </p:nvSpPr>
            <p:spPr>
              <a:xfrm>
                <a:off x="6374088" y="4494156"/>
                <a:ext cx="1966248" cy="251634"/>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15"/>
              <p:cNvSpPr/>
              <p:nvPr/>
            </p:nvSpPr>
            <p:spPr>
              <a:xfrm>
                <a:off x="6459917" y="4172300"/>
                <a:ext cx="2684084" cy="538377"/>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15"/>
              <p:cNvSpPr/>
              <p:nvPr/>
            </p:nvSpPr>
            <p:spPr>
              <a:xfrm>
                <a:off x="6459917" y="4324450"/>
                <a:ext cx="1931136" cy="386227"/>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74" name="Google Shape;774;p15"/>
            <p:cNvSpPr/>
            <p:nvPr/>
          </p:nvSpPr>
          <p:spPr>
            <a:xfrm flipH="1">
              <a:off x="-355956" y="3511750"/>
              <a:ext cx="5386175" cy="1631750"/>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5" name="Google Shape;775;p15"/>
          <p:cNvGrpSpPr/>
          <p:nvPr/>
        </p:nvGrpSpPr>
        <p:grpSpPr>
          <a:xfrm>
            <a:off x="7496706" y="167955"/>
            <a:ext cx="2050761" cy="614330"/>
            <a:chOff x="7496706" y="167955"/>
            <a:chExt cx="2050761" cy="614330"/>
          </a:xfrm>
        </p:grpSpPr>
        <p:sp>
          <p:nvSpPr>
            <p:cNvPr id="776" name="Google Shape;776;p15"/>
            <p:cNvSpPr/>
            <p:nvPr/>
          </p:nvSpPr>
          <p:spPr>
            <a:xfrm>
              <a:off x="8340327" y="6012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5"/>
            <p:cNvSpPr/>
            <p:nvPr/>
          </p:nvSpPr>
          <p:spPr>
            <a:xfrm flipH="1">
              <a:off x="749670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8" name="Google Shape;778;p15"/>
          <p:cNvGrpSpPr/>
          <p:nvPr/>
        </p:nvGrpSpPr>
        <p:grpSpPr>
          <a:xfrm>
            <a:off x="3143825" y="3820253"/>
            <a:ext cx="6000176" cy="1335171"/>
            <a:chOff x="3143825" y="3820253"/>
            <a:chExt cx="6000176" cy="1335171"/>
          </a:xfrm>
        </p:grpSpPr>
        <p:sp>
          <p:nvSpPr>
            <p:cNvPr id="779" name="Google Shape;779;p15"/>
            <p:cNvSpPr/>
            <p:nvPr/>
          </p:nvSpPr>
          <p:spPr>
            <a:xfrm>
              <a:off x="3143825" y="4868680"/>
              <a:ext cx="6000176" cy="286745"/>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0" name="Google Shape;780;p15"/>
            <p:cNvGrpSpPr/>
            <p:nvPr/>
          </p:nvGrpSpPr>
          <p:grpSpPr>
            <a:xfrm>
              <a:off x="8427641" y="3820253"/>
              <a:ext cx="314322" cy="1083530"/>
              <a:chOff x="1539875" y="3257551"/>
              <a:chExt cx="511176" cy="1762125"/>
            </a:xfrm>
          </p:grpSpPr>
          <p:sp>
            <p:nvSpPr>
              <p:cNvPr id="781" name="Google Shape;781;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7" name="Google Shape;787;p15"/>
            <p:cNvGrpSpPr/>
            <p:nvPr/>
          </p:nvGrpSpPr>
          <p:grpSpPr>
            <a:xfrm>
              <a:off x="8156140" y="4263097"/>
              <a:ext cx="185813" cy="640708"/>
              <a:chOff x="1539875" y="3257551"/>
              <a:chExt cx="511176" cy="1762125"/>
            </a:xfrm>
          </p:grpSpPr>
          <p:sp>
            <p:nvSpPr>
              <p:cNvPr id="788" name="Google Shape;788;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4" name="Google Shape;794;p15"/>
            <p:cNvGrpSpPr/>
            <p:nvPr/>
          </p:nvGrpSpPr>
          <p:grpSpPr>
            <a:xfrm flipH="1">
              <a:off x="7819469" y="3970494"/>
              <a:ext cx="280482" cy="967054"/>
              <a:chOff x="1539875" y="3257551"/>
              <a:chExt cx="511176" cy="1762125"/>
            </a:xfrm>
          </p:grpSpPr>
          <p:sp>
            <p:nvSpPr>
              <p:cNvPr id="795" name="Google Shape;795;p1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1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1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1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1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1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01" name="Google Shape;801;p15"/>
          <p:cNvGrpSpPr/>
          <p:nvPr/>
        </p:nvGrpSpPr>
        <p:grpSpPr>
          <a:xfrm>
            <a:off x="-581299" y="4542409"/>
            <a:ext cx="4125481" cy="601089"/>
            <a:chOff x="2058996" y="3799479"/>
            <a:chExt cx="4372066" cy="637017"/>
          </a:xfrm>
        </p:grpSpPr>
        <p:sp>
          <p:nvSpPr>
            <p:cNvPr id="802" name="Google Shape;802;p15"/>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15"/>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15"/>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15"/>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15"/>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15"/>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15"/>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15"/>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15"/>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15"/>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15"/>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15"/>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15"/>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15"/>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15"/>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15"/>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15"/>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15"/>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15"/>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15"/>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15"/>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15"/>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15"/>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15"/>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9" name="Google Shape;829;p15"/>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15"/>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5"/>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5"/>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5"/>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5"/>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5"/>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5"/>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15"/>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15"/>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15"/>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15"/>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15"/>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15"/>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15"/>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15"/>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15"/>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15"/>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15"/>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15"/>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15"/>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15"/>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15"/>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15"/>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15"/>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CUSTOM_1_1">
    <p:spTree>
      <p:nvGrpSpPr>
        <p:cNvPr id="1" name="Shape 858"/>
        <p:cNvGrpSpPr/>
        <p:nvPr/>
      </p:nvGrpSpPr>
      <p:grpSpPr>
        <a:xfrm>
          <a:off x="0" y="0"/>
          <a:ext cx="0" cy="0"/>
          <a:chOff x="0" y="0"/>
          <a:chExt cx="0" cy="0"/>
        </a:xfrm>
      </p:grpSpPr>
      <p:pic>
        <p:nvPicPr>
          <p:cNvPr id="859" name="Google Shape;859;p1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860" name="Google Shape;86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1" name="Google Shape;861;p16"/>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cxnSp>
        <p:nvCxnSpPr>
          <p:cNvPr id="862" name="Google Shape;862;p1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863" name="Google Shape;863;p16"/>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864" name="Google Shape;864;p16"/>
          <p:cNvGrpSpPr/>
          <p:nvPr/>
        </p:nvGrpSpPr>
        <p:grpSpPr>
          <a:xfrm>
            <a:off x="-41016" y="2596204"/>
            <a:ext cx="9185017" cy="2547299"/>
            <a:chOff x="-41016" y="2596204"/>
            <a:chExt cx="9185017" cy="2547299"/>
          </a:xfrm>
        </p:grpSpPr>
        <p:sp>
          <p:nvSpPr>
            <p:cNvPr id="865" name="Google Shape;865;p16"/>
            <p:cNvSpPr/>
            <p:nvPr/>
          </p:nvSpPr>
          <p:spPr>
            <a:xfrm>
              <a:off x="-41016" y="4773775"/>
              <a:ext cx="4181402" cy="36972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6"/>
            <p:cNvSpPr/>
            <p:nvPr/>
          </p:nvSpPr>
          <p:spPr>
            <a:xfrm>
              <a:off x="5862425" y="2596204"/>
              <a:ext cx="3281576" cy="2547299"/>
            </a:xfrm>
            <a:custGeom>
              <a:avLst/>
              <a:gdLst/>
              <a:ahLst/>
              <a:cxnLst/>
              <a:rect l="l" t="t" r="r" b="b"/>
              <a:pathLst>
                <a:path w="1629" h="1265" extrusionOk="0">
                  <a:moveTo>
                    <a:pt x="270" y="1091"/>
                  </a:moveTo>
                  <a:cubicBezTo>
                    <a:pt x="292" y="1091"/>
                    <a:pt x="313" y="1094"/>
                    <a:pt x="333" y="1098"/>
                  </a:cubicBezTo>
                  <a:cubicBezTo>
                    <a:pt x="375" y="984"/>
                    <a:pt x="484" y="903"/>
                    <a:pt x="612" y="903"/>
                  </a:cubicBezTo>
                  <a:cubicBezTo>
                    <a:pt x="631" y="903"/>
                    <a:pt x="649" y="905"/>
                    <a:pt x="667" y="908"/>
                  </a:cubicBezTo>
                  <a:cubicBezTo>
                    <a:pt x="686" y="885"/>
                    <a:pt x="714" y="870"/>
                    <a:pt x="746" y="868"/>
                  </a:cubicBezTo>
                  <a:cubicBezTo>
                    <a:pt x="743" y="850"/>
                    <a:pt x="741" y="833"/>
                    <a:pt x="741" y="814"/>
                  </a:cubicBezTo>
                  <a:cubicBezTo>
                    <a:pt x="741" y="632"/>
                    <a:pt x="889" y="485"/>
                    <a:pt x="1071" y="485"/>
                  </a:cubicBezTo>
                  <a:cubicBezTo>
                    <a:pt x="1111" y="485"/>
                    <a:pt x="1149" y="492"/>
                    <a:pt x="1184" y="504"/>
                  </a:cubicBezTo>
                  <a:cubicBezTo>
                    <a:pt x="1200" y="473"/>
                    <a:pt x="1224" y="447"/>
                    <a:pt x="1254" y="430"/>
                  </a:cubicBezTo>
                  <a:cubicBezTo>
                    <a:pt x="1244" y="398"/>
                    <a:pt x="1239" y="365"/>
                    <a:pt x="1239" y="330"/>
                  </a:cubicBezTo>
                  <a:cubicBezTo>
                    <a:pt x="1239" y="147"/>
                    <a:pt x="1386" y="0"/>
                    <a:pt x="1569" y="0"/>
                  </a:cubicBezTo>
                  <a:cubicBezTo>
                    <a:pt x="1589" y="0"/>
                    <a:pt x="1609" y="2"/>
                    <a:pt x="1629" y="5"/>
                  </a:cubicBezTo>
                  <a:cubicBezTo>
                    <a:pt x="1629" y="1265"/>
                    <a:pt x="1629" y="1265"/>
                    <a:pt x="1629" y="1265"/>
                  </a:cubicBezTo>
                  <a:cubicBezTo>
                    <a:pt x="0" y="1265"/>
                    <a:pt x="0" y="1265"/>
                    <a:pt x="0" y="1265"/>
                  </a:cubicBezTo>
                  <a:cubicBezTo>
                    <a:pt x="46" y="1163"/>
                    <a:pt x="150" y="1091"/>
                    <a:pt x="270" y="10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7" name="Google Shape;867;p16"/>
          <p:cNvSpPr/>
          <p:nvPr/>
        </p:nvSpPr>
        <p:spPr>
          <a:xfrm>
            <a:off x="79877" y="4299033"/>
            <a:ext cx="9182046" cy="844466"/>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8" name="Google Shape;868;p16"/>
          <p:cNvGrpSpPr/>
          <p:nvPr/>
        </p:nvGrpSpPr>
        <p:grpSpPr>
          <a:xfrm>
            <a:off x="7264077" y="503225"/>
            <a:ext cx="1917962" cy="490200"/>
            <a:chOff x="7264077" y="503225"/>
            <a:chExt cx="1917962" cy="490200"/>
          </a:xfrm>
        </p:grpSpPr>
        <p:sp>
          <p:nvSpPr>
            <p:cNvPr id="869" name="Google Shape;869;p16"/>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6"/>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1" name="Google Shape;871;p16"/>
          <p:cNvGrpSpPr/>
          <p:nvPr/>
        </p:nvGrpSpPr>
        <p:grpSpPr>
          <a:xfrm>
            <a:off x="246257" y="4026792"/>
            <a:ext cx="1102554" cy="1136923"/>
            <a:chOff x="246257" y="4026792"/>
            <a:chExt cx="1102554" cy="1136923"/>
          </a:xfrm>
        </p:grpSpPr>
        <p:grpSp>
          <p:nvGrpSpPr>
            <p:cNvPr id="872" name="Google Shape;872;p16"/>
            <p:cNvGrpSpPr/>
            <p:nvPr/>
          </p:nvGrpSpPr>
          <p:grpSpPr>
            <a:xfrm>
              <a:off x="246257" y="4026792"/>
              <a:ext cx="329811" cy="1136923"/>
              <a:chOff x="1539875" y="3257551"/>
              <a:chExt cx="511176" cy="1762125"/>
            </a:xfrm>
          </p:grpSpPr>
          <p:sp>
            <p:nvSpPr>
              <p:cNvPr id="873" name="Google Shape;873;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9" name="Google Shape;879;p16"/>
            <p:cNvGrpSpPr/>
            <p:nvPr/>
          </p:nvGrpSpPr>
          <p:grpSpPr>
            <a:xfrm>
              <a:off x="934365" y="4510597"/>
              <a:ext cx="185813" cy="640708"/>
              <a:chOff x="1539875" y="3257551"/>
              <a:chExt cx="511176" cy="1762125"/>
            </a:xfrm>
          </p:grpSpPr>
          <p:sp>
            <p:nvSpPr>
              <p:cNvPr id="880" name="Google Shape;880;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6" name="Google Shape;886;p16"/>
            <p:cNvGrpSpPr/>
            <p:nvPr/>
          </p:nvGrpSpPr>
          <p:grpSpPr>
            <a:xfrm flipH="1">
              <a:off x="1189683" y="4602647"/>
              <a:ext cx="159129" cy="548726"/>
              <a:chOff x="1539875" y="3257551"/>
              <a:chExt cx="511176" cy="1762125"/>
            </a:xfrm>
          </p:grpSpPr>
          <p:sp>
            <p:nvSpPr>
              <p:cNvPr id="887" name="Google Shape;887;p1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3" name="Google Shape;893;p16"/>
          <p:cNvGrpSpPr/>
          <p:nvPr/>
        </p:nvGrpSpPr>
        <p:grpSpPr>
          <a:xfrm flipH="1">
            <a:off x="6277726" y="4598587"/>
            <a:ext cx="6203950" cy="565150"/>
            <a:chOff x="1168401" y="2498362"/>
            <a:chExt cx="6203950" cy="565150"/>
          </a:xfrm>
        </p:grpSpPr>
        <p:sp>
          <p:nvSpPr>
            <p:cNvPr id="894" name="Google Shape;894;p16"/>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6"/>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6"/>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6"/>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6"/>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6"/>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6"/>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6"/>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6"/>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6"/>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6"/>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16"/>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16"/>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6"/>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6"/>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6"/>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6"/>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6"/>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4" name="Google Shape;914;p16"/>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6"/>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6"/>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6"/>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6"/>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6"/>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6"/>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6"/>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6"/>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6"/>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6"/>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6"/>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6"/>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6"/>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6"/>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6"/>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6"/>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6"/>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6"/>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6"/>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6"/>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6"/>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6"/>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6"/>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6"/>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6"/>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6"/>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6"/>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6"/>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6"/>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47"/>
        <p:cNvGrpSpPr/>
        <p:nvPr/>
      </p:nvGrpSpPr>
      <p:grpSpPr>
        <a:xfrm>
          <a:off x="0" y="0"/>
          <a:ext cx="0" cy="0"/>
          <a:chOff x="0" y="0"/>
          <a:chExt cx="0" cy="0"/>
        </a:xfrm>
      </p:grpSpPr>
      <p:pic>
        <p:nvPicPr>
          <p:cNvPr id="1048" name="Google Shape;1048;p1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049" name="Google Shape;104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0" name="Google Shape;1050;p18"/>
          <p:cNvSpPr txBox="1">
            <a:spLocks noGrp="1"/>
          </p:cNvSpPr>
          <p:nvPr>
            <p:ph type="subTitle" idx="1"/>
          </p:nvPr>
        </p:nvSpPr>
        <p:spPr>
          <a:xfrm>
            <a:off x="1612375"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1" name="Google Shape;1051;p18"/>
          <p:cNvSpPr txBox="1">
            <a:spLocks noGrp="1"/>
          </p:cNvSpPr>
          <p:nvPr>
            <p:ph type="subTitle" idx="2"/>
          </p:nvPr>
        </p:nvSpPr>
        <p:spPr>
          <a:xfrm>
            <a:off x="1612376"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2" name="Google Shape;1052;p18"/>
          <p:cNvSpPr txBox="1">
            <a:spLocks noGrp="1"/>
          </p:cNvSpPr>
          <p:nvPr>
            <p:ph type="subTitle" idx="3"/>
          </p:nvPr>
        </p:nvSpPr>
        <p:spPr>
          <a:xfrm>
            <a:off x="5309502" y="16976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3" name="Google Shape;1053;p18"/>
          <p:cNvSpPr txBox="1">
            <a:spLocks noGrp="1"/>
          </p:cNvSpPr>
          <p:nvPr>
            <p:ph type="subTitle" idx="4"/>
          </p:nvPr>
        </p:nvSpPr>
        <p:spPr>
          <a:xfrm>
            <a:off x="1612376"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4" name="Google Shape;1054;p18"/>
          <p:cNvSpPr txBox="1">
            <a:spLocks noGrp="1"/>
          </p:cNvSpPr>
          <p:nvPr>
            <p:ph type="subTitle" idx="5"/>
          </p:nvPr>
        </p:nvSpPr>
        <p:spPr>
          <a:xfrm>
            <a:off x="5309502" y="3146166"/>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5" name="Google Shape;1055;p18"/>
          <p:cNvSpPr txBox="1">
            <a:spLocks noGrp="1"/>
          </p:cNvSpPr>
          <p:nvPr>
            <p:ph type="subTitle" idx="6"/>
          </p:nvPr>
        </p:nvSpPr>
        <p:spPr>
          <a:xfrm>
            <a:off x="1612375"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6" name="Google Shape;1056;p18"/>
          <p:cNvSpPr txBox="1">
            <a:spLocks noGrp="1"/>
          </p:cNvSpPr>
          <p:nvPr>
            <p:ph type="subTitle" idx="7"/>
          </p:nvPr>
        </p:nvSpPr>
        <p:spPr>
          <a:xfrm>
            <a:off x="5309500" y="1243741"/>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057" name="Google Shape;1057;p18"/>
          <p:cNvSpPr txBox="1">
            <a:spLocks noGrp="1"/>
          </p:cNvSpPr>
          <p:nvPr>
            <p:ph type="subTitle" idx="8"/>
          </p:nvPr>
        </p:nvSpPr>
        <p:spPr>
          <a:xfrm>
            <a:off x="5309500" y="2692241"/>
            <a:ext cx="2967000" cy="525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058" name="Google Shape;1058;p18"/>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059" name="Google Shape;1059;p18"/>
          <p:cNvSpPr/>
          <p:nvPr/>
        </p:nvSpPr>
        <p:spPr>
          <a:xfrm>
            <a:off x="-153276" y="4356111"/>
            <a:ext cx="3779754" cy="862125"/>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60" name="Google Shape;1060;p18"/>
          <p:cNvGrpSpPr/>
          <p:nvPr/>
        </p:nvGrpSpPr>
        <p:grpSpPr>
          <a:xfrm>
            <a:off x="7685409" y="4281160"/>
            <a:ext cx="792171" cy="862140"/>
            <a:chOff x="413108" y="4102274"/>
            <a:chExt cx="956728" cy="1041232"/>
          </a:xfrm>
        </p:grpSpPr>
        <p:grpSp>
          <p:nvGrpSpPr>
            <p:cNvPr id="1061" name="Google Shape;1061;p18"/>
            <p:cNvGrpSpPr/>
            <p:nvPr/>
          </p:nvGrpSpPr>
          <p:grpSpPr>
            <a:xfrm>
              <a:off x="1067833" y="4102274"/>
              <a:ext cx="302003" cy="1041063"/>
              <a:chOff x="1539875" y="3257551"/>
              <a:chExt cx="511176" cy="1762125"/>
            </a:xfrm>
          </p:grpSpPr>
          <p:sp>
            <p:nvSpPr>
              <p:cNvPr id="1062" name="Google Shape;1062;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8" name="Google Shape;1068;p18"/>
            <p:cNvGrpSpPr/>
            <p:nvPr/>
          </p:nvGrpSpPr>
          <p:grpSpPr>
            <a:xfrm>
              <a:off x="823965" y="4502797"/>
              <a:ext cx="185813" cy="640708"/>
              <a:chOff x="1539875" y="3257551"/>
              <a:chExt cx="511176" cy="1762125"/>
            </a:xfrm>
          </p:grpSpPr>
          <p:sp>
            <p:nvSpPr>
              <p:cNvPr id="1069" name="Google Shape;1069;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4" name="Google Shape;1074;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5" name="Google Shape;1075;p18"/>
            <p:cNvGrpSpPr/>
            <p:nvPr/>
          </p:nvGrpSpPr>
          <p:grpSpPr>
            <a:xfrm>
              <a:off x="413108" y="4102274"/>
              <a:ext cx="302003" cy="1041063"/>
              <a:chOff x="1539875" y="3257551"/>
              <a:chExt cx="511176" cy="1762125"/>
            </a:xfrm>
          </p:grpSpPr>
          <p:sp>
            <p:nvSpPr>
              <p:cNvPr id="1076" name="Google Shape;1076;p18"/>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18"/>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18"/>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9" name="Google Shape;1079;p18"/>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0" name="Google Shape;1080;p18"/>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18"/>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82" name="Google Shape;1082;p18"/>
          <p:cNvGrpSpPr/>
          <p:nvPr/>
        </p:nvGrpSpPr>
        <p:grpSpPr>
          <a:xfrm>
            <a:off x="-2141949" y="4542134"/>
            <a:ext cx="4125481" cy="601089"/>
            <a:chOff x="2058996" y="3799479"/>
            <a:chExt cx="4372066" cy="637017"/>
          </a:xfrm>
        </p:grpSpPr>
        <p:sp>
          <p:nvSpPr>
            <p:cNvPr id="1083" name="Google Shape;1083;p18"/>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18"/>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18"/>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18"/>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18"/>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18"/>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18"/>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18"/>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18"/>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18"/>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18"/>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18"/>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18"/>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18"/>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18"/>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18"/>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18"/>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18"/>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18"/>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18"/>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18"/>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18"/>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18"/>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18"/>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18"/>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18"/>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18"/>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18"/>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18"/>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18"/>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18"/>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18"/>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18"/>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18"/>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18"/>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18"/>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18"/>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18"/>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18"/>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18"/>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18"/>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18"/>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18"/>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18"/>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18"/>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18"/>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18"/>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18"/>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18"/>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9" name="Google Shape;1139;p18"/>
          <p:cNvGrpSpPr/>
          <p:nvPr/>
        </p:nvGrpSpPr>
        <p:grpSpPr>
          <a:xfrm>
            <a:off x="-630123" y="264025"/>
            <a:ext cx="9617437" cy="812461"/>
            <a:chOff x="-630123" y="264025"/>
            <a:chExt cx="9617437" cy="812461"/>
          </a:xfrm>
        </p:grpSpPr>
        <p:sp>
          <p:nvSpPr>
            <p:cNvPr id="1140" name="Google Shape;1140;p18"/>
            <p:cNvSpPr/>
            <p:nvPr/>
          </p:nvSpPr>
          <p:spPr>
            <a:xfrm>
              <a:off x="6968477" y="2640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18"/>
            <p:cNvSpPr/>
            <p:nvPr/>
          </p:nvSpPr>
          <p:spPr>
            <a:xfrm flipH="1">
              <a:off x="8276506" y="740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18"/>
            <p:cNvSpPr/>
            <p:nvPr/>
          </p:nvSpPr>
          <p:spPr>
            <a:xfrm>
              <a:off x="-630123" y="8954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43"/>
        <p:cNvGrpSpPr/>
        <p:nvPr/>
      </p:nvGrpSpPr>
      <p:grpSpPr>
        <a:xfrm>
          <a:off x="0" y="0"/>
          <a:ext cx="0" cy="0"/>
          <a:chOff x="0" y="0"/>
          <a:chExt cx="0" cy="0"/>
        </a:xfrm>
      </p:grpSpPr>
      <p:pic>
        <p:nvPicPr>
          <p:cNvPr id="1144" name="Google Shape;1144;p1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145" name="Google Shape;114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6" name="Google Shape;1146;p19"/>
          <p:cNvSpPr txBox="1">
            <a:spLocks noGrp="1"/>
          </p:cNvSpPr>
          <p:nvPr>
            <p:ph type="subTitle" idx="1"/>
          </p:nvPr>
        </p:nvSpPr>
        <p:spPr>
          <a:xfrm>
            <a:off x="691250" y="2070576"/>
            <a:ext cx="25431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7" name="Google Shape;1147;p19"/>
          <p:cNvSpPr txBox="1">
            <a:spLocks noGrp="1"/>
          </p:cNvSpPr>
          <p:nvPr>
            <p:ph type="subTitle" idx="2"/>
          </p:nvPr>
        </p:nvSpPr>
        <p:spPr>
          <a:xfrm>
            <a:off x="3297730" y="2070576"/>
            <a:ext cx="25485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8" name="Google Shape;1148;p19"/>
          <p:cNvSpPr txBox="1">
            <a:spLocks noGrp="1"/>
          </p:cNvSpPr>
          <p:nvPr>
            <p:ph type="subTitle" idx="3"/>
          </p:nvPr>
        </p:nvSpPr>
        <p:spPr>
          <a:xfrm>
            <a:off x="5905575" y="2070576"/>
            <a:ext cx="2545800" cy="537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9" name="Google Shape;1149;p19"/>
          <p:cNvSpPr txBox="1">
            <a:spLocks noGrp="1"/>
          </p:cNvSpPr>
          <p:nvPr>
            <p:ph type="subTitle" idx="4"/>
          </p:nvPr>
        </p:nvSpPr>
        <p:spPr>
          <a:xfrm>
            <a:off x="691262" y="3621851"/>
            <a:ext cx="25431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0" name="Google Shape;1150;p19"/>
          <p:cNvSpPr txBox="1">
            <a:spLocks noGrp="1"/>
          </p:cNvSpPr>
          <p:nvPr>
            <p:ph type="subTitle" idx="5"/>
          </p:nvPr>
        </p:nvSpPr>
        <p:spPr>
          <a:xfrm>
            <a:off x="3297742" y="3621851"/>
            <a:ext cx="25485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1" name="Google Shape;1151;p19"/>
          <p:cNvSpPr txBox="1">
            <a:spLocks noGrp="1"/>
          </p:cNvSpPr>
          <p:nvPr>
            <p:ph type="subTitle" idx="6"/>
          </p:nvPr>
        </p:nvSpPr>
        <p:spPr>
          <a:xfrm>
            <a:off x="5905587" y="3621849"/>
            <a:ext cx="25458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2" name="Google Shape;1152;p19"/>
          <p:cNvSpPr txBox="1">
            <a:spLocks noGrp="1"/>
          </p:cNvSpPr>
          <p:nvPr>
            <p:ph type="subTitle" idx="7"/>
          </p:nvPr>
        </p:nvSpPr>
        <p:spPr>
          <a:xfrm>
            <a:off x="691262" y="1603875"/>
            <a:ext cx="25431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3" name="Google Shape;1153;p19"/>
          <p:cNvSpPr txBox="1">
            <a:spLocks noGrp="1"/>
          </p:cNvSpPr>
          <p:nvPr>
            <p:ph type="subTitle" idx="8"/>
          </p:nvPr>
        </p:nvSpPr>
        <p:spPr>
          <a:xfrm>
            <a:off x="3297742" y="1603875"/>
            <a:ext cx="25485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4" name="Google Shape;1154;p19"/>
          <p:cNvSpPr txBox="1">
            <a:spLocks noGrp="1"/>
          </p:cNvSpPr>
          <p:nvPr>
            <p:ph type="subTitle" idx="9"/>
          </p:nvPr>
        </p:nvSpPr>
        <p:spPr>
          <a:xfrm>
            <a:off x="5905587" y="1603876"/>
            <a:ext cx="2545800" cy="537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5" name="Google Shape;1155;p19"/>
          <p:cNvSpPr txBox="1">
            <a:spLocks noGrp="1"/>
          </p:cNvSpPr>
          <p:nvPr>
            <p:ph type="subTitle" idx="13"/>
          </p:nvPr>
        </p:nvSpPr>
        <p:spPr>
          <a:xfrm>
            <a:off x="691262" y="3150629"/>
            <a:ext cx="25431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6" name="Google Shape;1156;p19"/>
          <p:cNvSpPr txBox="1">
            <a:spLocks noGrp="1"/>
          </p:cNvSpPr>
          <p:nvPr>
            <p:ph type="subTitle" idx="14"/>
          </p:nvPr>
        </p:nvSpPr>
        <p:spPr>
          <a:xfrm>
            <a:off x="3297742" y="3150629"/>
            <a:ext cx="25485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157" name="Google Shape;1157;p19"/>
          <p:cNvSpPr txBox="1">
            <a:spLocks noGrp="1"/>
          </p:cNvSpPr>
          <p:nvPr>
            <p:ph type="subTitle" idx="15"/>
          </p:nvPr>
        </p:nvSpPr>
        <p:spPr>
          <a:xfrm>
            <a:off x="5902887" y="3150626"/>
            <a:ext cx="2551200" cy="5373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cxnSp>
        <p:nvCxnSpPr>
          <p:cNvPr id="1158" name="Google Shape;1158;p19"/>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159" name="Google Shape;1159;p19"/>
          <p:cNvGrpSpPr/>
          <p:nvPr/>
        </p:nvGrpSpPr>
        <p:grpSpPr>
          <a:xfrm>
            <a:off x="5421435" y="4641700"/>
            <a:ext cx="3722565" cy="537301"/>
            <a:chOff x="2770310" y="3356838"/>
            <a:chExt cx="3722565" cy="537301"/>
          </a:xfrm>
        </p:grpSpPr>
        <p:sp>
          <p:nvSpPr>
            <p:cNvPr id="1160" name="Google Shape;1160;p19"/>
            <p:cNvSpPr/>
            <p:nvPr/>
          </p:nvSpPr>
          <p:spPr>
            <a:xfrm>
              <a:off x="3149600" y="3606801"/>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19"/>
            <p:cNvSpPr/>
            <p:nvPr/>
          </p:nvSpPr>
          <p:spPr>
            <a:xfrm>
              <a:off x="2770310" y="3356838"/>
              <a:ext cx="3722565" cy="53730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2" name="Google Shape;1162;p19"/>
          <p:cNvGrpSpPr/>
          <p:nvPr/>
        </p:nvGrpSpPr>
        <p:grpSpPr>
          <a:xfrm>
            <a:off x="251918" y="3961478"/>
            <a:ext cx="865754" cy="1182028"/>
            <a:chOff x="251918" y="3961478"/>
            <a:chExt cx="865754" cy="1182028"/>
          </a:xfrm>
        </p:grpSpPr>
        <p:grpSp>
          <p:nvGrpSpPr>
            <p:cNvPr id="1163" name="Google Shape;1163;p19"/>
            <p:cNvGrpSpPr/>
            <p:nvPr/>
          </p:nvGrpSpPr>
          <p:grpSpPr>
            <a:xfrm>
              <a:off x="251918" y="3961478"/>
              <a:ext cx="342846" cy="1181857"/>
              <a:chOff x="1539875" y="3257551"/>
              <a:chExt cx="511176" cy="1762125"/>
            </a:xfrm>
          </p:grpSpPr>
          <p:sp>
            <p:nvSpPr>
              <p:cNvPr id="1164" name="Google Shape;1164;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0" name="Google Shape;1170;p19"/>
            <p:cNvGrpSpPr/>
            <p:nvPr/>
          </p:nvGrpSpPr>
          <p:grpSpPr>
            <a:xfrm>
              <a:off x="654915" y="4502797"/>
              <a:ext cx="185813" cy="640708"/>
              <a:chOff x="1539875" y="3257551"/>
              <a:chExt cx="511176" cy="1762125"/>
            </a:xfrm>
          </p:grpSpPr>
          <p:sp>
            <p:nvSpPr>
              <p:cNvPr id="1171" name="Google Shape;1171;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7" name="Google Shape;1177;p19"/>
            <p:cNvGrpSpPr/>
            <p:nvPr/>
          </p:nvGrpSpPr>
          <p:grpSpPr>
            <a:xfrm flipH="1">
              <a:off x="900882" y="4395772"/>
              <a:ext cx="216790" cy="747317"/>
              <a:chOff x="1539875" y="3257551"/>
              <a:chExt cx="511176" cy="1762125"/>
            </a:xfrm>
          </p:grpSpPr>
          <p:sp>
            <p:nvSpPr>
              <p:cNvPr id="1178" name="Google Shape;1178;p1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1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1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1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1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1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184" name="Google Shape;1184;p19"/>
          <p:cNvGrpSpPr/>
          <p:nvPr/>
        </p:nvGrpSpPr>
        <p:grpSpPr>
          <a:xfrm flipH="1">
            <a:off x="7805249" y="4415461"/>
            <a:ext cx="1442172" cy="736940"/>
            <a:chOff x="-46" y="2299799"/>
            <a:chExt cx="3480146" cy="1778330"/>
          </a:xfrm>
        </p:grpSpPr>
        <p:sp>
          <p:nvSpPr>
            <p:cNvPr id="1185" name="Google Shape;1185;p19"/>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19"/>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19"/>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19"/>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19"/>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19"/>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19"/>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19"/>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19"/>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19"/>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19"/>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19"/>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19"/>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19"/>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19"/>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19"/>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19"/>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19"/>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19"/>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19"/>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19"/>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19"/>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19"/>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19"/>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19"/>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19"/>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19"/>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19"/>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19"/>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19"/>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19"/>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19"/>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19"/>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19"/>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19"/>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2" name="Google Shape;1222;p19"/>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3" name="Google Shape;1223;p19"/>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19"/>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19"/>
          <p:cNvGrpSpPr/>
          <p:nvPr/>
        </p:nvGrpSpPr>
        <p:grpSpPr>
          <a:xfrm>
            <a:off x="6900127" y="232225"/>
            <a:ext cx="3126651" cy="615150"/>
            <a:chOff x="6900127" y="232225"/>
            <a:chExt cx="3126651" cy="615150"/>
          </a:xfrm>
        </p:grpSpPr>
        <p:sp>
          <p:nvSpPr>
            <p:cNvPr id="1226" name="Google Shape;1226;p19"/>
            <p:cNvSpPr/>
            <p:nvPr/>
          </p:nvSpPr>
          <p:spPr>
            <a:xfrm>
              <a:off x="6900127" y="232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19"/>
            <p:cNvSpPr/>
            <p:nvPr/>
          </p:nvSpPr>
          <p:spPr>
            <a:xfrm>
              <a:off x="8379200" y="499700"/>
              <a:ext cx="1647578" cy="3476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228"/>
        <p:cNvGrpSpPr/>
        <p:nvPr/>
      </p:nvGrpSpPr>
      <p:grpSpPr>
        <a:xfrm>
          <a:off x="0" y="0"/>
          <a:ext cx="0" cy="0"/>
          <a:chOff x="0" y="0"/>
          <a:chExt cx="0" cy="0"/>
        </a:xfrm>
      </p:grpSpPr>
      <p:pic>
        <p:nvPicPr>
          <p:cNvPr id="1229" name="Google Shape;1229;p20"/>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230" name="Google Shape;1230;p20"/>
          <p:cNvSpPr txBox="1">
            <a:spLocks noGrp="1"/>
          </p:cNvSpPr>
          <p:nvPr>
            <p:ph type="title" hasCustomPrompt="1"/>
          </p:nvPr>
        </p:nvSpPr>
        <p:spPr>
          <a:xfrm>
            <a:off x="1919700" y="5900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1" name="Google Shape;1231;p20"/>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2" name="Google Shape;1232;p20"/>
          <p:cNvSpPr txBox="1">
            <a:spLocks noGrp="1"/>
          </p:cNvSpPr>
          <p:nvPr>
            <p:ph type="title" idx="2" hasCustomPrompt="1"/>
          </p:nvPr>
        </p:nvSpPr>
        <p:spPr>
          <a:xfrm>
            <a:off x="2492024" y="15818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3" name="Google Shape;1233;p20"/>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4" name="Google Shape;1234;p20"/>
          <p:cNvSpPr txBox="1">
            <a:spLocks noGrp="1"/>
          </p:cNvSpPr>
          <p:nvPr>
            <p:ph type="title" idx="4" hasCustomPrompt="1"/>
          </p:nvPr>
        </p:nvSpPr>
        <p:spPr>
          <a:xfrm>
            <a:off x="3064348" y="2573525"/>
            <a:ext cx="5364600" cy="6369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3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35" name="Google Shape;1235;p20"/>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236" name="Google Shape;1236;p20"/>
          <p:cNvGrpSpPr/>
          <p:nvPr/>
        </p:nvGrpSpPr>
        <p:grpSpPr>
          <a:xfrm>
            <a:off x="-231901" y="2610750"/>
            <a:ext cx="10539526" cy="2162723"/>
            <a:chOff x="-231901" y="2610750"/>
            <a:chExt cx="10539526" cy="2162723"/>
          </a:xfrm>
        </p:grpSpPr>
        <p:sp>
          <p:nvSpPr>
            <p:cNvPr id="1237" name="Google Shape;1237;p20"/>
            <p:cNvSpPr/>
            <p:nvPr/>
          </p:nvSpPr>
          <p:spPr>
            <a:xfrm>
              <a:off x="-231901" y="3707373"/>
              <a:ext cx="4673874" cy="1066100"/>
            </a:xfrm>
            <a:custGeom>
              <a:avLst/>
              <a:gdLst/>
              <a:ahLst/>
              <a:cxnLst/>
              <a:rect l="l" t="t" r="r" b="b"/>
              <a:pathLst>
                <a:path w="1435" h="328" extrusionOk="0">
                  <a:moveTo>
                    <a:pt x="1418" y="328"/>
                  </a:moveTo>
                  <a:cubicBezTo>
                    <a:pt x="1429" y="312"/>
                    <a:pt x="1435" y="293"/>
                    <a:pt x="1435" y="271"/>
                  </a:cubicBezTo>
                  <a:cubicBezTo>
                    <a:pt x="1435" y="216"/>
                    <a:pt x="1390" y="171"/>
                    <a:pt x="1335" y="171"/>
                  </a:cubicBezTo>
                  <a:cubicBezTo>
                    <a:pt x="1318" y="171"/>
                    <a:pt x="1302" y="175"/>
                    <a:pt x="1288" y="182"/>
                  </a:cubicBezTo>
                  <a:cubicBezTo>
                    <a:pt x="1281" y="171"/>
                    <a:pt x="1269" y="162"/>
                    <a:pt x="1256" y="160"/>
                  </a:cubicBezTo>
                  <a:cubicBezTo>
                    <a:pt x="1239" y="157"/>
                    <a:pt x="1224" y="154"/>
                    <a:pt x="1214" y="169"/>
                  </a:cubicBezTo>
                  <a:cubicBezTo>
                    <a:pt x="1218" y="144"/>
                    <a:pt x="1207" y="118"/>
                    <a:pt x="1187" y="104"/>
                  </a:cubicBezTo>
                  <a:cubicBezTo>
                    <a:pt x="1167" y="90"/>
                    <a:pt x="1139" y="87"/>
                    <a:pt x="1117" y="98"/>
                  </a:cubicBezTo>
                  <a:cubicBezTo>
                    <a:pt x="1108" y="60"/>
                    <a:pt x="1073" y="29"/>
                    <a:pt x="1034" y="25"/>
                  </a:cubicBezTo>
                  <a:cubicBezTo>
                    <a:pt x="995" y="21"/>
                    <a:pt x="954" y="44"/>
                    <a:pt x="938" y="80"/>
                  </a:cubicBezTo>
                  <a:cubicBezTo>
                    <a:pt x="915" y="63"/>
                    <a:pt x="883" y="57"/>
                    <a:pt x="856" y="64"/>
                  </a:cubicBezTo>
                  <a:cubicBezTo>
                    <a:pt x="828" y="72"/>
                    <a:pt x="804" y="94"/>
                    <a:pt x="793" y="121"/>
                  </a:cubicBezTo>
                  <a:cubicBezTo>
                    <a:pt x="779" y="111"/>
                    <a:pt x="758" y="103"/>
                    <a:pt x="744" y="113"/>
                  </a:cubicBezTo>
                  <a:cubicBezTo>
                    <a:pt x="743" y="96"/>
                    <a:pt x="732" y="80"/>
                    <a:pt x="716" y="72"/>
                  </a:cubicBezTo>
                  <a:cubicBezTo>
                    <a:pt x="701" y="65"/>
                    <a:pt x="682" y="66"/>
                    <a:pt x="667" y="76"/>
                  </a:cubicBezTo>
                  <a:cubicBezTo>
                    <a:pt x="657" y="42"/>
                    <a:pt x="627" y="14"/>
                    <a:pt x="592" y="7"/>
                  </a:cubicBezTo>
                  <a:cubicBezTo>
                    <a:pt x="557" y="0"/>
                    <a:pt x="524" y="12"/>
                    <a:pt x="501" y="39"/>
                  </a:cubicBezTo>
                  <a:cubicBezTo>
                    <a:pt x="492" y="35"/>
                    <a:pt x="482" y="34"/>
                    <a:pt x="473" y="36"/>
                  </a:cubicBezTo>
                  <a:cubicBezTo>
                    <a:pt x="449" y="39"/>
                    <a:pt x="428" y="58"/>
                    <a:pt x="422" y="82"/>
                  </a:cubicBezTo>
                  <a:cubicBezTo>
                    <a:pt x="415" y="75"/>
                    <a:pt x="402" y="74"/>
                    <a:pt x="392" y="76"/>
                  </a:cubicBezTo>
                  <a:cubicBezTo>
                    <a:pt x="382" y="78"/>
                    <a:pt x="372" y="84"/>
                    <a:pt x="367" y="93"/>
                  </a:cubicBezTo>
                  <a:cubicBezTo>
                    <a:pt x="351" y="76"/>
                    <a:pt x="325" y="66"/>
                    <a:pt x="301" y="66"/>
                  </a:cubicBezTo>
                  <a:cubicBezTo>
                    <a:pt x="277" y="66"/>
                    <a:pt x="254" y="75"/>
                    <a:pt x="237" y="92"/>
                  </a:cubicBezTo>
                  <a:cubicBezTo>
                    <a:pt x="232" y="85"/>
                    <a:pt x="223" y="81"/>
                    <a:pt x="214" y="81"/>
                  </a:cubicBezTo>
                  <a:cubicBezTo>
                    <a:pt x="205" y="81"/>
                    <a:pt x="196" y="86"/>
                    <a:pt x="191" y="94"/>
                  </a:cubicBezTo>
                  <a:cubicBezTo>
                    <a:pt x="174" y="79"/>
                    <a:pt x="149" y="70"/>
                    <a:pt x="127" y="74"/>
                  </a:cubicBezTo>
                  <a:cubicBezTo>
                    <a:pt x="104" y="77"/>
                    <a:pt x="84" y="90"/>
                    <a:pt x="72" y="110"/>
                  </a:cubicBezTo>
                  <a:cubicBezTo>
                    <a:pt x="41" y="67"/>
                    <a:pt x="0" y="72"/>
                    <a:pt x="0" y="72"/>
                  </a:cubicBezTo>
                  <a:cubicBezTo>
                    <a:pt x="0" y="328"/>
                    <a:pt x="0" y="328"/>
                    <a:pt x="0" y="328"/>
                  </a:cubicBezTo>
                  <a:lnTo>
                    <a:pt x="1418" y="3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20"/>
            <p:cNvSpPr/>
            <p:nvPr/>
          </p:nvSpPr>
          <p:spPr>
            <a:xfrm flipH="1">
              <a:off x="4543412" y="2610750"/>
              <a:ext cx="5764213" cy="2114550"/>
            </a:xfrm>
            <a:custGeom>
              <a:avLst/>
              <a:gdLst/>
              <a:ahLst/>
              <a:cxnLst/>
              <a:rect l="l" t="t" r="r" b="b"/>
              <a:pathLst>
                <a:path w="3631" h="1332" extrusionOk="0">
                  <a:moveTo>
                    <a:pt x="0" y="0"/>
                  </a:moveTo>
                  <a:lnTo>
                    <a:pt x="412" y="102"/>
                  </a:lnTo>
                  <a:lnTo>
                    <a:pt x="468" y="247"/>
                  </a:lnTo>
                  <a:lnTo>
                    <a:pt x="574" y="280"/>
                  </a:lnTo>
                  <a:lnTo>
                    <a:pt x="663" y="506"/>
                  </a:lnTo>
                  <a:lnTo>
                    <a:pt x="655" y="413"/>
                  </a:lnTo>
                  <a:lnTo>
                    <a:pt x="809" y="448"/>
                  </a:lnTo>
                  <a:lnTo>
                    <a:pt x="882" y="581"/>
                  </a:lnTo>
                  <a:lnTo>
                    <a:pt x="1298" y="924"/>
                  </a:lnTo>
                  <a:lnTo>
                    <a:pt x="1311" y="872"/>
                  </a:lnTo>
                  <a:lnTo>
                    <a:pt x="1792" y="1080"/>
                  </a:lnTo>
                  <a:lnTo>
                    <a:pt x="3631" y="1332"/>
                  </a:lnTo>
                  <a:lnTo>
                    <a:pt x="0" y="1332"/>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9" name="Google Shape;1239;p20"/>
          <p:cNvGrpSpPr/>
          <p:nvPr/>
        </p:nvGrpSpPr>
        <p:grpSpPr>
          <a:xfrm>
            <a:off x="5721648" y="723713"/>
            <a:ext cx="2594717" cy="1022411"/>
            <a:chOff x="5603373" y="711288"/>
            <a:chExt cx="2594717" cy="1022411"/>
          </a:xfrm>
        </p:grpSpPr>
        <p:sp>
          <p:nvSpPr>
            <p:cNvPr id="1240" name="Google Shape;1240;p20"/>
            <p:cNvSpPr/>
            <p:nvPr/>
          </p:nvSpPr>
          <p:spPr>
            <a:xfrm>
              <a:off x="5603373" y="711288"/>
              <a:ext cx="2538925" cy="380700"/>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20"/>
            <p:cNvSpPr/>
            <p:nvPr/>
          </p:nvSpPr>
          <p:spPr>
            <a:xfrm flipH="1">
              <a:off x="7487281" y="1456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2" name="Google Shape;1242;p20"/>
          <p:cNvGrpSpPr/>
          <p:nvPr/>
        </p:nvGrpSpPr>
        <p:grpSpPr>
          <a:xfrm>
            <a:off x="-423049" y="4116945"/>
            <a:ext cx="4125481" cy="601089"/>
            <a:chOff x="2058996" y="3799479"/>
            <a:chExt cx="4372066" cy="637017"/>
          </a:xfrm>
        </p:grpSpPr>
        <p:sp>
          <p:nvSpPr>
            <p:cNvPr id="1243" name="Google Shape;1243;p20"/>
            <p:cNvSpPr/>
            <p:nvPr/>
          </p:nvSpPr>
          <p:spPr>
            <a:xfrm>
              <a:off x="3863309" y="3834917"/>
              <a:ext cx="106500" cy="566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20"/>
            <p:cNvSpPr/>
            <p:nvPr/>
          </p:nvSpPr>
          <p:spPr>
            <a:xfrm>
              <a:off x="2058996" y="3799479"/>
              <a:ext cx="1840800" cy="6369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20"/>
            <p:cNvSpPr/>
            <p:nvPr/>
          </p:nvSpPr>
          <p:spPr>
            <a:xfrm>
              <a:off x="2058996" y="4294596"/>
              <a:ext cx="1840800" cy="141900"/>
            </a:xfrm>
            <a:prstGeom prst="rect">
              <a:avLst/>
            </a:prstGeom>
            <a:solidFill>
              <a:srgbClr val="EC52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20"/>
            <p:cNvSpPr/>
            <p:nvPr/>
          </p:nvSpPr>
          <p:spPr>
            <a:xfrm>
              <a:off x="2058996" y="4294596"/>
              <a:ext cx="1840800" cy="141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20"/>
            <p:cNvSpPr/>
            <p:nvPr/>
          </p:nvSpPr>
          <p:spPr>
            <a:xfrm>
              <a:off x="2058996" y="3905792"/>
              <a:ext cx="1840800" cy="211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20"/>
            <p:cNvSpPr/>
            <p:nvPr/>
          </p:nvSpPr>
          <p:spPr>
            <a:xfrm>
              <a:off x="2306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20"/>
            <p:cNvSpPr/>
            <p:nvPr/>
          </p:nvSpPr>
          <p:spPr>
            <a:xfrm>
              <a:off x="2431604"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7" y="121"/>
                    <a:pt x="75" y="113"/>
                    <a:pt x="75" y="104"/>
                  </a:cubicBezTo>
                  <a:cubicBezTo>
                    <a:pt x="75" y="17"/>
                    <a:pt x="75" y="17"/>
                    <a:pt x="75" y="17"/>
                  </a:cubicBezTo>
                  <a:cubicBezTo>
                    <a:pt x="75" y="8"/>
                    <a:pt x="67"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20"/>
            <p:cNvSpPr/>
            <p:nvPr/>
          </p:nvSpPr>
          <p:spPr>
            <a:xfrm>
              <a:off x="2590570"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20"/>
            <p:cNvSpPr/>
            <p:nvPr/>
          </p:nvSpPr>
          <p:spPr>
            <a:xfrm>
              <a:off x="2872051"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20"/>
            <p:cNvSpPr/>
            <p:nvPr/>
          </p:nvSpPr>
          <p:spPr>
            <a:xfrm>
              <a:off x="2997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20"/>
            <p:cNvSpPr/>
            <p:nvPr/>
          </p:nvSpPr>
          <p:spPr>
            <a:xfrm>
              <a:off x="3156569" y="3941230"/>
              <a:ext cx="211617" cy="140738"/>
            </a:xfrm>
            <a:custGeom>
              <a:avLst/>
              <a:gdLst/>
              <a:ahLst/>
              <a:cxnLst/>
              <a:rect l="l" t="t" r="r" b="b"/>
              <a:pathLst>
                <a:path w="182" h="121" extrusionOk="0">
                  <a:moveTo>
                    <a:pt x="164" y="0"/>
                  </a:moveTo>
                  <a:cubicBezTo>
                    <a:pt x="17" y="0"/>
                    <a:pt x="17" y="0"/>
                    <a:pt x="17" y="0"/>
                  </a:cubicBezTo>
                  <a:cubicBezTo>
                    <a:pt x="8" y="0"/>
                    <a:pt x="0" y="8"/>
                    <a:pt x="0" y="17"/>
                  </a:cubicBezTo>
                  <a:cubicBezTo>
                    <a:pt x="0" y="104"/>
                    <a:pt x="0" y="104"/>
                    <a:pt x="0" y="104"/>
                  </a:cubicBezTo>
                  <a:cubicBezTo>
                    <a:pt x="0" y="113"/>
                    <a:pt x="8" y="121"/>
                    <a:pt x="17" y="121"/>
                  </a:cubicBezTo>
                  <a:cubicBezTo>
                    <a:pt x="164" y="121"/>
                    <a:pt x="164" y="121"/>
                    <a:pt x="164" y="121"/>
                  </a:cubicBezTo>
                  <a:cubicBezTo>
                    <a:pt x="174" y="121"/>
                    <a:pt x="182" y="113"/>
                    <a:pt x="182" y="104"/>
                  </a:cubicBezTo>
                  <a:cubicBezTo>
                    <a:pt x="182" y="17"/>
                    <a:pt x="182" y="17"/>
                    <a:pt x="182" y="17"/>
                  </a:cubicBezTo>
                  <a:cubicBezTo>
                    <a:pt x="182"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20"/>
            <p:cNvSpPr/>
            <p:nvPr/>
          </p:nvSpPr>
          <p:spPr>
            <a:xfrm>
              <a:off x="3438050" y="3941230"/>
              <a:ext cx="89102" cy="140738"/>
            </a:xfrm>
            <a:custGeom>
              <a:avLst/>
              <a:gdLst/>
              <a:ahLst/>
              <a:cxnLst/>
              <a:rect l="l" t="t" r="r" b="b"/>
              <a:pathLst>
                <a:path w="76" h="121" extrusionOk="0">
                  <a:moveTo>
                    <a:pt x="59" y="0"/>
                  </a:moveTo>
                  <a:cubicBezTo>
                    <a:pt x="18" y="0"/>
                    <a:pt x="18" y="0"/>
                    <a:pt x="18" y="0"/>
                  </a:cubicBezTo>
                  <a:cubicBezTo>
                    <a:pt x="8" y="0"/>
                    <a:pt x="0" y="8"/>
                    <a:pt x="0" y="17"/>
                  </a:cubicBezTo>
                  <a:cubicBezTo>
                    <a:pt x="0" y="104"/>
                    <a:pt x="0" y="104"/>
                    <a:pt x="0" y="104"/>
                  </a:cubicBezTo>
                  <a:cubicBezTo>
                    <a:pt x="0" y="113"/>
                    <a:pt x="8" y="121"/>
                    <a:pt x="18" y="121"/>
                  </a:cubicBezTo>
                  <a:cubicBezTo>
                    <a:pt x="59" y="121"/>
                    <a:pt x="59" y="121"/>
                    <a:pt x="59" y="121"/>
                  </a:cubicBezTo>
                  <a:cubicBezTo>
                    <a:pt x="68" y="121"/>
                    <a:pt x="76" y="113"/>
                    <a:pt x="76" y="104"/>
                  </a:cubicBezTo>
                  <a:cubicBezTo>
                    <a:pt x="76" y="17"/>
                    <a:pt x="76" y="17"/>
                    <a:pt x="76" y="17"/>
                  </a:cubicBezTo>
                  <a:cubicBezTo>
                    <a:pt x="76" y="8"/>
                    <a:pt x="68" y="0"/>
                    <a:pt x="5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20"/>
            <p:cNvSpPr/>
            <p:nvPr/>
          </p:nvSpPr>
          <p:spPr>
            <a:xfrm>
              <a:off x="3563603" y="3941230"/>
              <a:ext cx="87077" cy="140738"/>
            </a:xfrm>
            <a:custGeom>
              <a:avLst/>
              <a:gdLst/>
              <a:ahLst/>
              <a:cxnLst/>
              <a:rect l="l" t="t" r="r" b="b"/>
              <a:pathLst>
                <a:path w="75" h="121" extrusionOk="0">
                  <a:moveTo>
                    <a:pt x="0" y="17"/>
                  </a:moveTo>
                  <a:cubicBezTo>
                    <a:pt x="0" y="104"/>
                    <a:pt x="0" y="104"/>
                    <a:pt x="0" y="104"/>
                  </a:cubicBezTo>
                  <a:cubicBezTo>
                    <a:pt x="0" y="113"/>
                    <a:pt x="7" y="121"/>
                    <a:pt x="17" y="121"/>
                  </a:cubicBezTo>
                  <a:cubicBezTo>
                    <a:pt x="58" y="121"/>
                    <a:pt x="58" y="121"/>
                    <a:pt x="58" y="121"/>
                  </a:cubicBezTo>
                  <a:cubicBezTo>
                    <a:pt x="68" y="121"/>
                    <a:pt x="75" y="113"/>
                    <a:pt x="75" y="104"/>
                  </a:cubicBezTo>
                  <a:cubicBezTo>
                    <a:pt x="75" y="17"/>
                    <a:pt x="75" y="17"/>
                    <a:pt x="75" y="17"/>
                  </a:cubicBezTo>
                  <a:cubicBezTo>
                    <a:pt x="75" y="8"/>
                    <a:pt x="68" y="0"/>
                    <a:pt x="58" y="0"/>
                  </a:cubicBezTo>
                  <a:cubicBezTo>
                    <a:pt x="17" y="0"/>
                    <a:pt x="17" y="0"/>
                    <a:pt x="17" y="0"/>
                  </a:cubicBezTo>
                  <a:cubicBezTo>
                    <a:pt x="7"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20"/>
            <p:cNvSpPr/>
            <p:nvPr/>
          </p:nvSpPr>
          <p:spPr>
            <a:xfrm>
              <a:off x="2129873" y="3941230"/>
              <a:ext cx="106315"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20"/>
            <p:cNvSpPr/>
            <p:nvPr/>
          </p:nvSpPr>
          <p:spPr>
            <a:xfrm>
              <a:off x="3722568" y="3941230"/>
              <a:ext cx="105302" cy="140738"/>
            </a:xfrm>
            <a:custGeom>
              <a:avLst/>
              <a:gdLst/>
              <a:ahLst/>
              <a:cxnLst/>
              <a:rect l="l" t="t" r="r" b="b"/>
              <a:pathLst>
                <a:path w="91" h="121" extrusionOk="0">
                  <a:moveTo>
                    <a:pt x="73" y="0"/>
                  </a:moveTo>
                  <a:cubicBezTo>
                    <a:pt x="17" y="0"/>
                    <a:pt x="17" y="0"/>
                    <a:pt x="17" y="0"/>
                  </a:cubicBezTo>
                  <a:cubicBezTo>
                    <a:pt x="8" y="0"/>
                    <a:pt x="0" y="8"/>
                    <a:pt x="0" y="17"/>
                  </a:cubicBezTo>
                  <a:cubicBezTo>
                    <a:pt x="0" y="104"/>
                    <a:pt x="0" y="104"/>
                    <a:pt x="0" y="104"/>
                  </a:cubicBezTo>
                  <a:cubicBezTo>
                    <a:pt x="0" y="113"/>
                    <a:pt x="8" y="121"/>
                    <a:pt x="17" y="121"/>
                  </a:cubicBezTo>
                  <a:cubicBezTo>
                    <a:pt x="73" y="121"/>
                    <a:pt x="73" y="121"/>
                    <a:pt x="73" y="121"/>
                  </a:cubicBezTo>
                  <a:cubicBezTo>
                    <a:pt x="83" y="121"/>
                    <a:pt x="91" y="113"/>
                    <a:pt x="91" y="104"/>
                  </a:cubicBezTo>
                  <a:cubicBezTo>
                    <a:pt x="91" y="17"/>
                    <a:pt x="91" y="17"/>
                    <a:pt x="91" y="17"/>
                  </a:cubicBezTo>
                  <a:cubicBezTo>
                    <a:pt x="91" y="8"/>
                    <a:pt x="83" y="0"/>
                    <a:pt x="73"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20"/>
            <p:cNvSpPr/>
            <p:nvPr/>
          </p:nvSpPr>
          <p:spPr>
            <a:xfrm>
              <a:off x="2264538"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20"/>
            <p:cNvSpPr/>
            <p:nvPr/>
          </p:nvSpPr>
          <p:spPr>
            <a:xfrm>
              <a:off x="2264538"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20"/>
            <p:cNvSpPr/>
            <p:nvPr/>
          </p:nvSpPr>
          <p:spPr>
            <a:xfrm>
              <a:off x="2405278" y="4117407"/>
              <a:ext cx="141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20"/>
            <p:cNvSpPr/>
            <p:nvPr/>
          </p:nvSpPr>
          <p:spPr>
            <a:xfrm>
              <a:off x="2405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20"/>
            <p:cNvSpPr/>
            <p:nvPr/>
          </p:nvSpPr>
          <p:spPr>
            <a:xfrm>
              <a:off x="2405278" y="3870355"/>
              <a:ext cx="14175" cy="35438"/>
            </a:xfrm>
            <a:custGeom>
              <a:avLst/>
              <a:gdLst/>
              <a:ahLst/>
              <a:cxnLst/>
              <a:rect l="l" t="t" r="r" b="b"/>
              <a:pathLst>
                <a:path w="14" h="35" extrusionOk="0">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20"/>
            <p:cNvSpPr/>
            <p:nvPr/>
          </p:nvSpPr>
          <p:spPr>
            <a:xfrm>
              <a:off x="2830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20"/>
            <p:cNvSpPr/>
            <p:nvPr/>
          </p:nvSpPr>
          <p:spPr>
            <a:xfrm>
              <a:off x="2830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20"/>
            <p:cNvSpPr/>
            <p:nvPr/>
          </p:nvSpPr>
          <p:spPr>
            <a:xfrm>
              <a:off x="2971278"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20"/>
            <p:cNvSpPr/>
            <p:nvPr/>
          </p:nvSpPr>
          <p:spPr>
            <a:xfrm>
              <a:off x="2971278"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20"/>
            <p:cNvSpPr/>
            <p:nvPr/>
          </p:nvSpPr>
          <p:spPr>
            <a:xfrm>
              <a:off x="3396537" y="3863267"/>
              <a:ext cx="297681" cy="431329"/>
            </a:xfrm>
            <a:custGeom>
              <a:avLst/>
              <a:gdLst/>
              <a:ahLst/>
              <a:cxnLst/>
              <a:rect l="l" t="t" r="r" b="b"/>
              <a:pathLst>
                <a:path w="255"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5" y="218"/>
                  </a:moveTo>
                  <a:cubicBezTo>
                    <a:pt x="243" y="218"/>
                    <a:pt x="243" y="218"/>
                    <a:pt x="243" y="218"/>
                  </a:cubicBezTo>
                  <a:cubicBezTo>
                    <a:pt x="243" y="370"/>
                    <a:pt x="243" y="370"/>
                    <a:pt x="243" y="370"/>
                  </a:cubicBezTo>
                  <a:cubicBezTo>
                    <a:pt x="255" y="370"/>
                    <a:pt x="255" y="370"/>
                    <a:pt x="255" y="370"/>
                  </a:cubicBezTo>
                  <a:cubicBezTo>
                    <a:pt x="255" y="218"/>
                    <a:pt x="255" y="218"/>
                    <a:pt x="255" y="218"/>
                  </a:cubicBezTo>
                  <a:moveTo>
                    <a:pt x="214" y="0"/>
                  </a:moveTo>
                  <a:cubicBezTo>
                    <a:pt x="41" y="0"/>
                    <a:pt x="41" y="0"/>
                    <a:pt x="41" y="0"/>
                  </a:cubicBezTo>
                  <a:cubicBezTo>
                    <a:pt x="20" y="0"/>
                    <a:pt x="3" y="16"/>
                    <a:pt x="0" y="37"/>
                  </a:cubicBezTo>
                  <a:cubicBezTo>
                    <a:pt x="13" y="37"/>
                    <a:pt x="13" y="37"/>
                    <a:pt x="13" y="37"/>
                  </a:cubicBezTo>
                  <a:cubicBezTo>
                    <a:pt x="15" y="23"/>
                    <a:pt x="27"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4" y="12"/>
                    <a:pt x="214" y="12"/>
                    <a:pt x="214" y="12"/>
                  </a:cubicBezTo>
                  <a:cubicBezTo>
                    <a:pt x="228" y="12"/>
                    <a:pt x="240" y="23"/>
                    <a:pt x="242" y="37"/>
                  </a:cubicBezTo>
                  <a:cubicBezTo>
                    <a:pt x="254" y="37"/>
                    <a:pt x="254" y="37"/>
                    <a:pt x="254" y="37"/>
                  </a:cubicBezTo>
                  <a:cubicBezTo>
                    <a:pt x="252" y="16"/>
                    <a:pt x="235" y="0"/>
                    <a:pt x="2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20"/>
            <p:cNvSpPr/>
            <p:nvPr/>
          </p:nvSpPr>
          <p:spPr>
            <a:xfrm>
              <a:off x="3396537" y="4294596"/>
              <a:ext cx="297682" cy="78976"/>
            </a:xfrm>
            <a:custGeom>
              <a:avLst/>
              <a:gdLst/>
              <a:ahLst/>
              <a:cxnLst/>
              <a:rect l="l" t="t" r="r" b="b"/>
              <a:pathLst>
                <a:path w="294" h="78" extrusionOk="0">
                  <a:moveTo>
                    <a:pt x="294" y="0"/>
                  </a:moveTo>
                  <a:lnTo>
                    <a:pt x="280" y="0"/>
                  </a:lnTo>
                  <a:lnTo>
                    <a:pt x="280" y="64"/>
                  </a:lnTo>
                  <a:lnTo>
                    <a:pt x="153" y="64"/>
                  </a:lnTo>
                  <a:lnTo>
                    <a:pt x="153" y="71"/>
                  </a:lnTo>
                  <a:lnTo>
                    <a:pt x="139" y="71"/>
                  </a:lnTo>
                  <a:lnTo>
                    <a:pt x="139" y="64"/>
                  </a:lnTo>
                  <a:lnTo>
                    <a:pt x="14" y="64"/>
                  </a:lnTo>
                  <a:lnTo>
                    <a:pt x="14" y="0"/>
                  </a:lnTo>
                  <a:lnTo>
                    <a:pt x="0" y="0"/>
                  </a:lnTo>
                  <a:lnTo>
                    <a:pt x="0" y="78"/>
                  </a:lnTo>
                  <a:lnTo>
                    <a:pt x="294" y="78"/>
                  </a:lnTo>
                  <a:lnTo>
                    <a:pt x="29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close/>
                  <a:moveTo>
                    <a:pt x="14" y="0"/>
                  </a:moveTo>
                  <a:lnTo>
                    <a:pt x="0" y="0"/>
                  </a:lnTo>
                  <a:lnTo>
                    <a:pt x="0" y="7"/>
                  </a:lnTo>
                  <a:lnTo>
                    <a:pt x="0" y="35"/>
                  </a:lnTo>
                  <a:lnTo>
                    <a:pt x="14" y="35"/>
                  </a:lnTo>
                  <a:lnTo>
                    <a:pt x="14" y="7"/>
                  </a:lnTo>
                  <a:lnTo>
                    <a:pt x="1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20"/>
            <p:cNvSpPr/>
            <p:nvPr/>
          </p:nvSpPr>
          <p:spPr>
            <a:xfrm>
              <a:off x="3537277" y="3870355"/>
              <a:ext cx="14175" cy="424242"/>
            </a:xfrm>
            <a:custGeom>
              <a:avLst/>
              <a:gdLst/>
              <a:ahLst/>
              <a:cxnLst/>
              <a:rect l="l" t="t" r="r" b="b"/>
              <a:pathLst>
                <a:path w="14" h="419" extrusionOk="0">
                  <a:moveTo>
                    <a:pt x="14" y="244"/>
                  </a:moveTo>
                  <a:lnTo>
                    <a:pt x="0" y="244"/>
                  </a:lnTo>
                  <a:lnTo>
                    <a:pt x="0" y="419"/>
                  </a:lnTo>
                  <a:lnTo>
                    <a:pt x="14" y="419"/>
                  </a:lnTo>
                  <a:lnTo>
                    <a:pt x="14" y="244"/>
                  </a:lnTo>
                  <a:moveTo>
                    <a:pt x="14" y="0"/>
                  </a:moveTo>
                  <a:lnTo>
                    <a:pt x="0" y="0"/>
                  </a:lnTo>
                  <a:lnTo>
                    <a:pt x="0" y="7"/>
                  </a:lnTo>
                  <a:lnTo>
                    <a:pt x="0" y="35"/>
                  </a:lnTo>
                  <a:lnTo>
                    <a:pt x="14" y="35"/>
                  </a:lnTo>
                  <a:lnTo>
                    <a:pt x="14" y="7"/>
                  </a:lnTo>
                  <a:lnTo>
                    <a:pt x="14"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20"/>
            <p:cNvSpPr/>
            <p:nvPr/>
          </p:nvSpPr>
          <p:spPr>
            <a:xfrm>
              <a:off x="3537277" y="4294596"/>
              <a:ext cx="14175" cy="71888"/>
            </a:xfrm>
            <a:custGeom>
              <a:avLst/>
              <a:gdLst/>
              <a:ahLst/>
              <a:cxnLst/>
              <a:rect l="l" t="t" r="r" b="b"/>
              <a:pathLst>
                <a:path w="14" h="71" extrusionOk="0">
                  <a:moveTo>
                    <a:pt x="14" y="0"/>
                  </a:moveTo>
                  <a:lnTo>
                    <a:pt x="0" y="0"/>
                  </a:lnTo>
                  <a:lnTo>
                    <a:pt x="0" y="64"/>
                  </a:lnTo>
                  <a:lnTo>
                    <a:pt x="0" y="71"/>
                  </a:lnTo>
                  <a:lnTo>
                    <a:pt x="14" y="71"/>
                  </a:lnTo>
                  <a:lnTo>
                    <a:pt x="14" y="64"/>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20"/>
            <p:cNvSpPr/>
            <p:nvPr/>
          </p:nvSpPr>
          <p:spPr>
            <a:xfrm>
              <a:off x="3934186" y="3799479"/>
              <a:ext cx="2496876" cy="636868"/>
            </a:xfrm>
            <a:custGeom>
              <a:avLst/>
              <a:gdLst/>
              <a:ahLst/>
              <a:cxnLst/>
              <a:rect l="l" t="t" r="r" b="b"/>
              <a:pathLst>
                <a:path w="2139" h="545" extrusionOk="0">
                  <a:moveTo>
                    <a:pt x="0" y="0"/>
                  </a:moveTo>
                  <a:cubicBezTo>
                    <a:pt x="0" y="545"/>
                    <a:pt x="0" y="545"/>
                    <a:pt x="0" y="545"/>
                  </a:cubicBezTo>
                  <a:cubicBezTo>
                    <a:pt x="1935" y="545"/>
                    <a:pt x="1935" y="545"/>
                    <a:pt x="1935" y="545"/>
                  </a:cubicBezTo>
                  <a:cubicBezTo>
                    <a:pt x="2071" y="545"/>
                    <a:pt x="2139" y="381"/>
                    <a:pt x="2043" y="284"/>
                  </a:cubicBezTo>
                  <a:cubicBezTo>
                    <a:pt x="1860" y="102"/>
                    <a:pt x="1860" y="102"/>
                    <a:pt x="1860" y="102"/>
                  </a:cubicBezTo>
                  <a:cubicBezTo>
                    <a:pt x="1795" y="36"/>
                    <a:pt x="1706" y="0"/>
                    <a:pt x="1613"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20"/>
            <p:cNvSpPr/>
            <p:nvPr/>
          </p:nvSpPr>
          <p:spPr>
            <a:xfrm>
              <a:off x="3934186" y="4294596"/>
              <a:ext cx="2432075" cy="141751"/>
            </a:xfrm>
            <a:custGeom>
              <a:avLst/>
              <a:gdLst/>
              <a:ahLst/>
              <a:cxnLst/>
              <a:rect l="l" t="t" r="r" b="b"/>
              <a:pathLst>
                <a:path w="2084" h="121" extrusionOk="0">
                  <a:moveTo>
                    <a:pt x="2084" y="0"/>
                  </a:moveTo>
                  <a:cubicBezTo>
                    <a:pt x="0" y="0"/>
                    <a:pt x="0" y="0"/>
                    <a:pt x="0" y="0"/>
                  </a:cubicBezTo>
                  <a:cubicBezTo>
                    <a:pt x="0" y="121"/>
                    <a:pt x="0" y="121"/>
                    <a:pt x="0" y="121"/>
                  </a:cubicBezTo>
                  <a:cubicBezTo>
                    <a:pt x="1935" y="121"/>
                    <a:pt x="1935" y="121"/>
                    <a:pt x="1935" y="121"/>
                  </a:cubicBezTo>
                  <a:cubicBezTo>
                    <a:pt x="2014" y="121"/>
                    <a:pt x="2070" y="66"/>
                    <a:pt x="2084"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20"/>
            <p:cNvSpPr/>
            <p:nvPr/>
          </p:nvSpPr>
          <p:spPr>
            <a:xfrm>
              <a:off x="5704073" y="3905792"/>
              <a:ext cx="600426" cy="211614"/>
            </a:xfrm>
            <a:custGeom>
              <a:avLst/>
              <a:gdLst/>
              <a:ahLst/>
              <a:cxnLst/>
              <a:rect l="l" t="t" r="r" b="b"/>
              <a:pathLst>
                <a:path w="515" h="181" extrusionOk="0">
                  <a:moveTo>
                    <a:pt x="0" y="34"/>
                  </a:moveTo>
                  <a:cubicBezTo>
                    <a:pt x="0" y="146"/>
                    <a:pt x="0" y="146"/>
                    <a:pt x="0" y="146"/>
                  </a:cubicBezTo>
                  <a:cubicBezTo>
                    <a:pt x="0" y="166"/>
                    <a:pt x="15" y="181"/>
                    <a:pt x="34" y="181"/>
                  </a:cubicBezTo>
                  <a:cubicBezTo>
                    <a:pt x="515" y="181"/>
                    <a:pt x="515" y="181"/>
                    <a:pt x="515" y="181"/>
                  </a:cubicBezTo>
                  <a:cubicBezTo>
                    <a:pt x="485" y="151"/>
                    <a:pt x="485" y="151"/>
                    <a:pt x="485" y="151"/>
                  </a:cubicBezTo>
                  <a:cubicBezTo>
                    <a:pt x="121" y="151"/>
                    <a:pt x="121" y="151"/>
                    <a:pt x="121" y="151"/>
                  </a:cubicBezTo>
                  <a:cubicBezTo>
                    <a:pt x="87" y="151"/>
                    <a:pt x="60" y="124"/>
                    <a:pt x="60" y="90"/>
                  </a:cubicBezTo>
                  <a:cubicBezTo>
                    <a:pt x="60" y="57"/>
                    <a:pt x="87" y="30"/>
                    <a:pt x="121" y="30"/>
                  </a:cubicBezTo>
                  <a:cubicBezTo>
                    <a:pt x="363" y="30"/>
                    <a:pt x="363" y="30"/>
                    <a:pt x="363" y="30"/>
                  </a:cubicBezTo>
                  <a:cubicBezTo>
                    <a:pt x="344" y="11"/>
                    <a:pt x="344" y="11"/>
                    <a:pt x="344" y="11"/>
                  </a:cubicBezTo>
                  <a:cubicBezTo>
                    <a:pt x="340" y="7"/>
                    <a:pt x="336" y="3"/>
                    <a:pt x="332" y="0"/>
                  </a:cubicBezTo>
                  <a:cubicBezTo>
                    <a:pt x="34" y="0"/>
                    <a:pt x="34" y="0"/>
                    <a:pt x="34" y="0"/>
                  </a:cubicBezTo>
                  <a:cubicBezTo>
                    <a:pt x="15" y="0"/>
                    <a:pt x="0" y="15"/>
                    <a:pt x="0" y="3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20"/>
            <p:cNvSpPr/>
            <p:nvPr/>
          </p:nvSpPr>
          <p:spPr>
            <a:xfrm>
              <a:off x="5773937" y="3941230"/>
              <a:ext cx="496135" cy="140738"/>
            </a:xfrm>
            <a:custGeom>
              <a:avLst/>
              <a:gdLst/>
              <a:ahLst/>
              <a:cxnLst/>
              <a:rect l="l" t="t" r="r" b="b"/>
              <a:pathLst>
                <a:path w="425" h="121" extrusionOk="0">
                  <a:moveTo>
                    <a:pt x="0" y="60"/>
                  </a:moveTo>
                  <a:cubicBezTo>
                    <a:pt x="0" y="94"/>
                    <a:pt x="27" y="121"/>
                    <a:pt x="61" y="121"/>
                  </a:cubicBezTo>
                  <a:cubicBezTo>
                    <a:pt x="425" y="121"/>
                    <a:pt x="425" y="121"/>
                    <a:pt x="425" y="121"/>
                  </a:cubicBezTo>
                  <a:cubicBezTo>
                    <a:pt x="303" y="0"/>
                    <a:pt x="303" y="0"/>
                    <a:pt x="303" y="0"/>
                  </a:cubicBezTo>
                  <a:cubicBezTo>
                    <a:pt x="61" y="0"/>
                    <a:pt x="61" y="0"/>
                    <a:pt x="61" y="0"/>
                  </a:cubicBezTo>
                  <a:cubicBezTo>
                    <a:pt x="27" y="0"/>
                    <a:pt x="0" y="27"/>
                    <a:pt x="0" y="6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20"/>
            <p:cNvSpPr/>
            <p:nvPr/>
          </p:nvSpPr>
          <p:spPr>
            <a:xfrm>
              <a:off x="3934186" y="3905792"/>
              <a:ext cx="1698000" cy="211614"/>
            </a:xfrm>
            <a:custGeom>
              <a:avLst/>
              <a:gdLst/>
              <a:ahLst/>
              <a:cxnLst/>
              <a:rect l="l" t="t" r="r" b="b"/>
              <a:pathLst>
                <a:path w="1455" h="181" extrusionOk="0">
                  <a:moveTo>
                    <a:pt x="1420" y="0"/>
                  </a:moveTo>
                  <a:cubicBezTo>
                    <a:pt x="0" y="0"/>
                    <a:pt x="0" y="0"/>
                    <a:pt x="0" y="0"/>
                  </a:cubicBezTo>
                  <a:cubicBezTo>
                    <a:pt x="0" y="181"/>
                    <a:pt x="0" y="181"/>
                    <a:pt x="0" y="181"/>
                  </a:cubicBezTo>
                  <a:cubicBezTo>
                    <a:pt x="1420" y="181"/>
                    <a:pt x="1420" y="181"/>
                    <a:pt x="1420" y="181"/>
                  </a:cubicBezTo>
                  <a:cubicBezTo>
                    <a:pt x="1439" y="181"/>
                    <a:pt x="1455" y="166"/>
                    <a:pt x="1455" y="146"/>
                  </a:cubicBezTo>
                  <a:cubicBezTo>
                    <a:pt x="1455" y="34"/>
                    <a:pt x="1455" y="34"/>
                    <a:pt x="1455" y="34"/>
                  </a:cubicBezTo>
                  <a:cubicBezTo>
                    <a:pt x="1455" y="15"/>
                    <a:pt x="1439" y="0"/>
                    <a:pt x="1420"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20"/>
            <p:cNvSpPr/>
            <p:nvPr/>
          </p:nvSpPr>
          <p:spPr>
            <a:xfrm>
              <a:off x="5138073" y="3941230"/>
              <a:ext cx="423233" cy="140738"/>
            </a:xfrm>
            <a:custGeom>
              <a:avLst/>
              <a:gdLst/>
              <a:ahLst/>
              <a:cxnLst/>
              <a:rect l="l" t="t" r="r" b="b"/>
              <a:pathLst>
                <a:path w="363" h="121" extrusionOk="0">
                  <a:moveTo>
                    <a:pt x="346" y="0"/>
                  </a:moveTo>
                  <a:cubicBezTo>
                    <a:pt x="17" y="0"/>
                    <a:pt x="17" y="0"/>
                    <a:pt x="17" y="0"/>
                  </a:cubicBezTo>
                  <a:cubicBezTo>
                    <a:pt x="7" y="0"/>
                    <a:pt x="0" y="8"/>
                    <a:pt x="0" y="17"/>
                  </a:cubicBezTo>
                  <a:cubicBezTo>
                    <a:pt x="0" y="104"/>
                    <a:pt x="0" y="104"/>
                    <a:pt x="0" y="104"/>
                  </a:cubicBezTo>
                  <a:cubicBezTo>
                    <a:pt x="0" y="113"/>
                    <a:pt x="7" y="121"/>
                    <a:pt x="17" y="121"/>
                  </a:cubicBezTo>
                  <a:cubicBezTo>
                    <a:pt x="346" y="121"/>
                    <a:pt x="346" y="121"/>
                    <a:pt x="346" y="121"/>
                  </a:cubicBezTo>
                  <a:cubicBezTo>
                    <a:pt x="355" y="121"/>
                    <a:pt x="363" y="113"/>
                    <a:pt x="363" y="104"/>
                  </a:cubicBezTo>
                  <a:cubicBezTo>
                    <a:pt x="363" y="17"/>
                    <a:pt x="363" y="17"/>
                    <a:pt x="363" y="17"/>
                  </a:cubicBezTo>
                  <a:cubicBezTo>
                    <a:pt x="363" y="8"/>
                    <a:pt x="355" y="0"/>
                    <a:pt x="3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20"/>
            <p:cNvSpPr/>
            <p:nvPr/>
          </p:nvSpPr>
          <p:spPr>
            <a:xfrm>
              <a:off x="4005062" y="3941230"/>
              <a:ext cx="211617" cy="140738"/>
            </a:xfrm>
            <a:custGeom>
              <a:avLst/>
              <a:gdLst/>
              <a:ahLst/>
              <a:cxnLst/>
              <a:rect l="l" t="t" r="r" b="b"/>
              <a:pathLst>
                <a:path w="182" h="121" extrusionOk="0">
                  <a:moveTo>
                    <a:pt x="165" y="0"/>
                  </a:moveTo>
                  <a:cubicBezTo>
                    <a:pt x="18" y="0"/>
                    <a:pt x="18" y="0"/>
                    <a:pt x="18" y="0"/>
                  </a:cubicBezTo>
                  <a:cubicBezTo>
                    <a:pt x="8" y="0"/>
                    <a:pt x="0" y="8"/>
                    <a:pt x="0" y="17"/>
                  </a:cubicBezTo>
                  <a:cubicBezTo>
                    <a:pt x="0" y="104"/>
                    <a:pt x="0" y="104"/>
                    <a:pt x="0" y="104"/>
                  </a:cubicBezTo>
                  <a:cubicBezTo>
                    <a:pt x="0" y="113"/>
                    <a:pt x="8" y="121"/>
                    <a:pt x="18" y="121"/>
                  </a:cubicBezTo>
                  <a:cubicBezTo>
                    <a:pt x="165" y="121"/>
                    <a:pt x="165" y="121"/>
                    <a:pt x="165" y="121"/>
                  </a:cubicBezTo>
                  <a:cubicBezTo>
                    <a:pt x="175" y="121"/>
                    <a:pt x="182" y="113"/>
                    <a:pt x="182" y="104"/>
                  </a:cubicBezTo>
                  <a:cubicBezTo>
                    <a:pt x="182" y="17"/>
                    <a:pt x="182" y="17"/>
                    <a:pt x="182" y="17"/>
                  </a:cubicBezTo>
                  <a:cubicBezTo>
                    <a:pt x="182" y="8"/>
                    <a:pt x="175" y="0"/>
                    <a:pt x="16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20"/>
            <p:cNvSpPr/>
            <p:nvPr/>
          </p:nvSpPr>
          <p:spPr>
            <a:xfrm>
              <a:off x="4288568"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20"/>
            <p:cNvSpPr/>
            <p:nvPr/>
          </p:nvSpPr>
          <p:spPr>
            <a:xfrm>
              <a:off x="4412096"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20"/>
            <p:cNvSpPr/>
            <p:nvPr/>
          </p:nvSpPr>
          <p:spPr>
            <a:xfrm>
              <a:off x="4572074" y="3941230"/>
              <a:ext cx="210604" cy="140738"/>
            </a:xfrm>
            <a:custGeom>
              <a:avLst/>
              <a:gdLst/>
              <a:ahLst/>
              <a:cxnLst/>
              <a:rect l="l" t="t" r="r" b="b"/>
              <a:pathLst>
                <a:path w="181" h="121" extrusionOk="0">
                  <a:moveTo>
                    <a:pt x="164" y="0"/>
                  </a:moveTo>
                  <a:cubicBezTo>
                    <a:pt x="17" y="0"/>
                    <a:pt x="17" y="0"/>
                    <a:pt x="17" y="0"/>
                  </a:cubicBezTo>
                  <a:cubicBezTo>
                    <a:pt x="7" y="0"/>
                    <a:pt x="0" y="8"/>
                    <a:pt x="0" y="17"/>
                  </a:cubicBezTo>
                  <a:cubicBezTo>
                    <a:pt x="0" y="104"/>
                    <a:pt x="0" y="104"/>
                    <a:pt x="0" y="104"/>
                  </a:cubicBezTo>
                  <a:cubicBezTo>
                    <a:pt x="0" y="113"/>
                    <a:pt x="7" y="121"/>
                    <a:pt x="17" y="121"/>
                  </a:cubicBezTo>
                  <a:cubicBezTo>
                    <a:pt x="164" y="121"/>
                    <a:pt x="164" y="121"/>
                    <a:pt x="164" y="121"/>
                  </a:cubicBezTo>
                  <a:cubicBezTo>
                    <a:pt x="174" y="121"/>
                    <a:pt x="181" y="113"/>
                    <a:pt x="181" y="104"/>
                  </a:cubicBezTo>
                  <a:cubicBezTo>
                    <a:pt x="181" y="17"/>
                    <a:pt x="181" y="17"/>
                    <a:pt x="181" y="17"/>
                  </a:cubicBezTo>
                  <a:cubicBezTo>
                    <a:pt x="181" y="8"/>
                    <a:pt x="174" y="0"/>
                    <a:pt x="16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20"/>
            <p:cNvSpPr/>
            <p:nvPr/>
          </p:nvSpPr>
          <p:spPr>
            <a:xfrm>
              <a:off x="4854567" y="3941230"/>
              <a:ext cx="88090" cy="140738"/>
            </a:xfrm>
            <a:custGeom>
              <a:avLst/>
              <a:gdLst/>
              <a:ahLst/>
              <a:cxnLst/>
              <a:rect l="l" t="t" r="r" b="b"/>
              <a:pathLst>
                <a:path w="76" h="121" extrusionOk="0">
                  <a:moveTo>
                    <a:pt x="58" y="0"/>
                  </a:moveTo>
                  <a:cubicBezTo>
                    <a:pt x="17" y="0"/>
                    <a:pt x="17" y="0"/>
                    <a:pt x="17" y="0"/>
                  </a:cubicBezTo>
                  <a:cubicBezTo>
                    <a:pt x="8" y="0"/>
                    <a:pt x="0" y="8"/>
                    <a:pt x="0" y="17"/>
                  </a:cubicBezTo>
                  <a:cubicBezTo>
                    <a:pt x="0" y="104"/>
                    <a:pt x="0" y="104"/>
                    <a:pt x="0" y="104"/>
                  </a:cubicBezTo>
                  <a:cubicBezTo>
                    <a:pt x="0" y="113"/>
                    <a:pt x="8" y="121"/>
                    <a:pt x="17" y="121"/>
                  </a:cubicBezTo>
                  <a:cubicBezTo>
                    <a:pt x="58" y="121"/>
                    <a:pt x="58" y="121"/>
                    <a:pt x="58" y="121"/>
                  </a:cubicBezTo>
                  <a:cubicBezTo>
                    <a:pt x="68" y="121"/>
                    <a:pt x="76" y="113"/>
                    <a:pt x="76" y="104"/>
                  </a:cubicBezTo>
                  <a:cubicBezTo>
                    <a:pt x="76" y="17"/>
                    <a:pt x="76" y="17"/>
                    <a:pt x="76" y="17"/>
                  </a:cubicBezTo>
                  <a:cubicBezTo>
                    <a:pt x="76" y="8"/>
                    <a:pt x="68" y="0"/>
                    <a:pt x="5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20"/>
            <p:cNvSpPr/>
            <p:nvPr/>
          </p:nvSpPr>
          <p:spPr>
            <a:xfrm>
              <a:off x="4978095" y="3941230"/>
              <a:ext cx="88090" cy="140738"/>
            </a:xfrm>
            <a:custGeom>
              <a:avLst/>
              <a:gdLst/>
              <a:ahLst/>
              <a:cxnLst/>
              <a:rect l="l" t="t" r="r" b="b"/>
              <a:pathLst>
                <a:path w="76" h="121" extrusionOk="0">
                  <a:moveTo>
                    <a:pt x="0" y="17"/>
                  </a:moveTo>
                  <a:cubicBezTo>
                    <a:pt x="0" y="104"/>
                    <a:pt x="0" y="104"/>
                    <a:pt x="0" y="104"/>
                  </a:cubicBezTo>
                  <a:cubicBezTo>
                    <a:pt x="0" y="113"/>
                    <a:pt x="8" y="121"/>
                    <a:pt x="18" y="121"/>
                  </a:cubicBezTo>
                  <a:cubicBezTo>
                    <a:pt x="58" y="121"/>
                    <a:pt x="58" y="121"/>
                    <a:pt x="58" y="121"/>
                  </a:cubicBezTo>
                  <a:cubicBezTo>
                    <a:pt x="68" y="121"/>
                    <a:pt x="76" y="113"/>
                    <a:pt x="76" y="104"/>
                  </a:cubicBezTo>
                  <a:cubicBezTo>
                    <a:pt x="76" y="17"/>
                    <a:pt x="76" y="17"/>
                    <a:pt x="76" y="17"/>
                  </a:cubicBezTo>
                  <a:cubicBezTo>
                    <a:pt x="76" y="8"/>
                    <a:pt x="68" y="0"/>
                    <a:pt x="58" y="0"/>
                  </a:cubicBezTo>
                  <a:cubicBezTo>
                    <a:pt x="18" y="0"/>
                    <a:pt x="18" y="0"/>
                    <a:pt x="18" y="0"/>
                  </a:cubicBezTo>
                  <a:cubicBezTo>
                    <a:pt x="8" y="0"/>
                    <a:pt x="0" y="8"/>
                    <a:pt x="0" y="1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20"/>
            <p:cNvSpPr/>
            <p:nvPr/>
          </p:nvSpPr>
          <p:spPr>
            <a:xfrm>
              <a:off x="4246042"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20"/>
            <p:cNvSpPr/>
            <p:nvPr/>
          </p:nvSpPr>
          <p:spPr>
            <a:xfrm>
              <a:off x="4246042"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20"/>
            <p:cNvSpPr/>
            <p:nvPr/>
          </p:nvSpPr>
          <p:spPr>
            <a:xfrm>
              <a:off x="4387795" y="4117407"/>
              <a:ext cx="13200" cy="177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20"/>
            <p:cNvSpPr/>
            <p:nvPr/>
          </p:nvSpPr>
          <p:spPr>
            <a:xfrm>
              <a:off x="4387795"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20"/>
            <p:cNvSpPr/>
            <p:nvPr/>
          </p:nvSpPr>
          <p:spPr>
            <a:xfrm>
              <a:off x="4387795" y="3870355"/>
              <a:ext cx="13163" cy="35438"/>
            </a:xfrm>
            <a:custGeom>
              <a:avLst/>
              <a:gdLst/>
              <a:ahLst/>
              <a:cxnLst/>
              <a:rect l="l" t="t" r="r" b="b"/>
              <a:pathLst>
                <a:path w="13" h="35" extrusionOk="0">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20"/>
            <p:cNvSpPr/>
            <p:nvPr/>
          </p:nvSpPr>
          <p:spPr>
            <a:xfrm>
              <a:off x="4812041" y="3863267"/>
              <a:ext cx="296669" cy="431329"/>
            </a:xfrm>
            <a:custGeom>
              <a:avLst/>
              <a:gdLst/>
              <a:ahLst/>
              <a:cxnLst/>
              <a:rect l="l" t="t" r="r" b="b"/>
              <a:pathLst>
                <a:path w="254" h="370" extrusionOk="0">
                  <a:moveTo>
                    <a:pt x="12" y="218"/>
                  </a:moveTo>
                  <a:cubicBezTo>
                    <a:pt x="0" y="218"/>
                    <a:pt x="0" y="218"/>
                    <a:pt x="0" y="218"/>
                  </a:cubicBezTo>
                  <a:cubicBezTo>
                    <a:pt x="0" y="370"/>
                    <a:pt x="0" y="370"/>
                    <a:pt x="0" y="370"/>
                  </a:cubicBezTo>
                  <a:cubicBezTo>
                    <a:pt x="12" y="370"/>
                    <a:pt x="12" y="370"/>
                    <a:pt x="12" y="370"/>
                  </a:cubicBezTo>
                  <a:cubicBezTo>
                    <a:pt x="12" y="218"/>
                    <a:pt x="12" y="218"/>
                    <a:pt x="12" y="218"/>
                  </a:cubicBezTo>
                  <a:moveTo>
                    <a:pt x="254" y="218"/>
                  </a:moveTo>
                  <a:cubicBezTo>
                    <a:pt x="242" y="218"/>
                    <a:pt x="242" y="218"/>
                    <a:pt x="242" y="218"/>
                  </a:cubicBezTo>
                  <a:cubicBezTo>
                    <a:pt x="242" y="370"/>
                    <a:pt x="242" y="370"/>
                    <a:pt x="242" y="370"/>
                  </a:cubicBezTo>
                  <a:cubicBezTo>
                    <a:pt x="254" y="370"/>
                    <a:pt x="254" y="370"/>
                    <a:pt x="254" y="370"/>
                  </a:cubicBezTo>
                  <a:cubicBezTo>
                    <a:pt x="254" y="218"/>
                    <a:pt x="254" y="218"/>
                    <a:pt x="254" y="218"/>
                  </a:cubicBezTo>
                  <a:moveTo>
                    <a:pt x="213" y="0"/>
                  </a:moveTo>
                  <a:cubicBezTo>
                    <a:pt x="41" y="0"/>
                    <a:pt x="41" y="0"/>
                    <a:pt x="41" y="0"/>
                  </a:cubicBezTo>
                  <a:cubicBezTo>
                    <a:pt x="20" y="0"/>
                    <a:pt x="2" y="16"/>
                    <a:pt x="0" y="37"/>
                  </a:cubicBezTo>
                  <a:cubicBezTo>
                    <a:pt x="12" y="37"/>
                    <a:pt x="12" y="37"/>
                    <a:pt x="12" y="37"/>
                  </a:cubicBezTo>
                  <a:cubicBezTo>
                    <a:pt x="14" y="23"/>
                    <a:pt x="26" y="12"/>
                    <a:pt x="41" y="12"/>
                  </a:cubicBezTo>
                  <a:cubicBezTo>
                    <a:pt x="121" y="12"/>
                    <a:pt x="121" y="12"/>
                    <a:pt x="121" y="12"/>
                  </a:cubicBezTo>
                  <a:cubicBezTo>
                    <a:pt x="121" y="6"/>
                    <a:pt x="121" y="6"/>
                    <a:pt x="121" y="6"/>
                  </a:cubicBezTo>
                  <a:cubicBezTo>
                    <a:pt x="133" y="6"/>
                    <a:pt x="133" y="6"/>
                    <a:pt x="133" y="6"/>
                  </a:cubicBezTo>
                  <a:cubicBezTo>
                    <a:pt x="133" y="12"/>
                    <a:pt x="133" y="12"/>
                    <a:pt x="133" y="12"/>
                  </a:cubicBezTo>
                  <a:cubicBezTo>
                    <a:pt x="213" y="12"/>
                    <a:pt x="213" y="12"/>
                    <a:pt x="213" y="12"/>
                  </a:cubicBezTo>
                  <a:cubicBezTo>
                    <a:pt x="228" y="12"/>
                    <a:pt x="240" y="23"/>
                    <a:pt x="242" y="37"/>
                  </a:cubicBezTo>
                  <a:cubicBezTo>
                    <a:pt x="254" y="37"/>
                    <a:pt x="254" y="37"/>
                    <a:pt x="254" y="37"/>
                  </a:cubicBezTo>
                  <a:cubicBezTo>
                    <a:pt x="252" y="16"/>
                    <a:pt x="234" y="0"/>
                    <a:pt x="21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20"/>
            <p:cNvSpPr/>
            <p:nvPr/>
          </p:nvSpPr>
          <p:spPr>
            <a:xfrm>
              <a:off x="4812041" y="4294596"/>
              <a:ext cx="296669" cy="78976"/>
            </a:xfrm>
            <a:custGeom>
              <a:avLst/>
              <a:gdLst/>
              <a:ahLst/>
              <a:cxnLst/>
              <a:rect l="l" t="t" r="r" b="b"/>
              <a:pathLst>
                <a:path w="293" h="78" extrusionOk="0">
                  <a:moveTo>
                    <a:pt x="293" y="0"/>
                  </a:moveTo>
                  <a:lnTo>
                    <a:pt x="279" y="0"/>
                  </a:lnTo>
                  <a:lnTo>
                    <a:pt x="279" y="64"/>
                  </a:lnTo>
                  <a:lnTo>
                    <a:pt x="153" y="64"/>
                  </a:lnTo>
                  <a:lnTo>
                    <a:pt x="153" y="71"/>
                  </a:lnTo>
                  <a:lnTo>
                    <a:pt x="140" y="71"/>
                  </a:lnTo>
                  <a:lnTo>
                    <a:pt x="140" y="64"/>
                  </a:lnTo>
                  <a:lnTo>
                    <a:pt x="14" y="64"/>
                  </a:lnTo>
                  <a:lnTo>
                    <a:pt x="14" y="0"/>
                  </a:lnTo>
                  <a:lnTo>
                    <a:pt x="0" y="0"/>
                  </a:lnTo>
                  <a:lnTo>
                    <a:pt x="0" y="78"/>
                  </a:lnTo>
                  <a:lnTo>
                    <a:pt x="293" y="78"/>
                  </a:lnTo>
                  <a:lnTo>
                    <a:pt x="29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close/>
                  <a:moveTo>
                    <a:pt x="13" y="0"/>
                  </a:moveTo>
                  <a:lnTo>
                    <a:pt x="0" y="0"/>
                  </a:lnTo>
                  <a:lnTo>
                    <a:pt x="0" y="7"/>
                  </a:lnTo>
                  <a:lnTo>
                    <a:pt x="0" y="35"/>
                  </a:lnTo>
                  <a:lnTo>
                    <a:pt x="13" y="35"/>
                  </a:lnTo>
                  <a:lnTo>
                    <a:pt x="13" y="7"/>
                  </a:lnTo>
                  <a:lnTo>
                    <a:pt x="1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20"/>
            <p:cNvSpPr/>
            <p:nvPr/>
          </p:nvSpPr>
          <p:spPr>
            <a:xfrm>
              <a:off x="4953794" y="3870355"/>
              <a:ext cx="13163" cy="424242"/>
            </a:xfrm>
            <a:custGeom>
              <a:avLst/>
              <a:gdLst/>
              <a:ahLst/>
              <a:cxnLst/>
              <a:rect l="l" t="t" r="r" b="b"/>
              <a:pathLst>
                <a:path w="13" h="419" extrusionOk="0">
                  <a:moveTo>
                    <a:pt x="13" y="244"/>
                  </a:moveTo>
                  <a:lnTo>
                    <a:pt x="0" y="244"/>
                  </a:lnTo>
                  <a:lnTo>
                    <a:pt x="0" y="419"/>
                  </a:lnTo>
                  <a:lnTo>
                    <a:pt x="13" y="419"/>
                  </a:lnTo>
                  <a:lnTo>
                    <a:pt x="13" y="244"/>
                  </a:lnTo>
                  <a:moveTo>
                    <a:pt x="13" y="0"/>
                  </a:moveTo>
                  <a:lnTo>
                    <a:pt x="0" y="0"/>
                  </a:lnTo>
                  <a:lnTo>
                    <a:pt x="0" y="7"/>
                  </a:lnTo>
                  <a:lnTo>
                    <a:pt x="0" y="35"/>
                  </a:lnTo>
                  <a:lnTo>
                    <a:pt x="13" y="35"/>
                  </a:lnTo>
                  <a:lnTo>
                    <a:pt x="13" y="7"/>
                  </a:lnTo>
                  <a:lnTo>
                    <a:pt x="13" y="0"/>
                  </a:ln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20"/>
            <p:cNvSpPr/>
            <p:nvPr/>
          </p:nvSpPr>
          <p:spPr>
            <a:xfrm>
              <a:off x="4953794" y="4294596"/>
              <a:ext cx="13163" cy="71888"/>
            </a:xfrm>
            <a:custGeom>
              <a:avLst/>
              <a:gdLst/>
              <a:ahLst/>
              <a:cxnLst/>
              <a:rect l="l" t="t" r="r" b="b"/>
              <a:pathLst>
                <a:path w="13" h="71" extrusionOk="0">
                  <a:moveTo>
                    <a:pt x="13" y="0"/>
                  </a:moveTo>
                  <a:lnTo>
                    <a:pt x="0" y="0"/>
                  </a:lnTo>
                  <a:lnTo>
                    <a:pt x="0" y="64"/>
                  </a:lnTo>
                  <a:lnTo>
                    <a:pt x="0" y="71"/>
                  </a:lnTo>
                  <a:lnTo>
                    <a:pt x="13" y="71"/>
                  </a:lnTo>
                  <a:lnTo>
                    <a:pt x="13" y="64"/>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99" name="Google Shape;1299;p20"/>
          <p:cNvSpPr/>
          <p:nvPr/>
        </p:nvSpPr>
        <p:spPr>
          <a:xfrm>
            <a:off x="0" y="4685663"/>
            <a:ext cx="9144002" cy="734825"/>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300"/>
        <p:cNvGrpSpPr/>
        <p:nvPr/>
      </p:nvGrpSpPr>
      <p:grpSpPr>
        <a:xfrm>
          <a:off x="0" y="0"/>
          <a:ext cx="0" cy="0"/>
          <a:chOff x="0" y="0"/>
          <a:chExt cx="0" cy="0"/>
        </a:xfrm>
      </p:grpSpPr>
      <p:pic>
        <p:nvPicPr>
          <p:cNvPr id="1301" name="Google Shape;1301;p21"/>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302" name="Google Shape;13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303" name="Google Shape;1303;p21"/>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304" name="Google Shape;1304;p21"/>
          <p:cNvGrpSpPr/>
          <p:nvPr/>
        </p:nvGrpSpPr>
        <p:grpSpPr>
          <a:xfrm>
            <a:off x="0" y="4645925"/>
            <a:ext cx="9144174" cy="513194"/>
            <a:chOff x="0" y="4645925"/>
            <a:chExt cx="9144174" cy="513194"/>
          </a:xfrm>
        </p:grpSpPr>
        <p:grpSp>
          <p:nvGrpSpPr>
            <p:cNvPr id="1305" name="Google Shape;1305;p21"/>
            <p:cNvGrpSpPr/>
            <p:nvPr/>
          </p:nvGrpSpPr>
          <p:grpSpPr>
            <a:xfrm>
              <a:off x="0" y="4645925"/>
              <a:ext cx="3078300" cy="497334"/>
              <a:chOff x="49213" y="2009776"/>
              <a:chExt cx="3232150" cy="650875"/>
            </a:xfrm>
          </p:grpSpPr>
          <p:sp>
            <p:nvSpPr>
              <p:cNvPr id="1306" name="Google Shape;1306;p21"/>
              <p:cNvSpPr/>
              <p:nvPr/>
            </p:nvSpPr>
            <p:spPr>
              <a:xfrm>
                <a:off x="49213" y="2009776"/>
                <a:ext cx="3225800" cy="650875"/>
              </a:xfrm>
              <a:custGeom>
                <a:avLst/>
                <a:gdLst/>
                <a:ahLst/>
                <a:cxnLst/>
                <a:rect l="l" t="t" r="r" b="b"/>
                <a:pathLst>
                  <a:path w="2032" h="410" extrusionOk="0">
                    <a:moveTo>
                      <a:pt x="0" y="0"/>
                    </a:moveTo>
                    <a:lnTo>
                      <a:pt x="1983" y="355"/>
                    </a:lnTo>
                    <a:lnTo>
                      <a:pt x="2032" y="410"/>
                    </a:lnTo>
                    <a:lnTo>
                      <a:pt x="0" y="410"/>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21"/>
              <p:cNvSpPr/>
              <p:nvPr/>
            </p:nvSpPr>
            <p:spPr>
              <a:xfrm>
                <a:off x="49213" y="2009776"/>
                <a:ext cx="2092325" cy="374650"/>
              </a:xfrm>
              <a:custGeom>
                <a:avLst/>
                <a:gdLst/>
                <a:ahLst/>
                <a:cxnLst/>
                <a:rect l="l" t="t" r="r" b="b"/>
                <a:pathLst>
                  <a:path w="1318" h="236" extrusionOk="0">
                    <a:moveTo>
                      <a:pt x="490" y="123"/>
                    </a:moveTo>
                    <a:lnTo>
                      <a:pt x="1318" y="236"/>
                    </a:lnTo>
                    <a:lnTo>
                      <a:pt x="0" y="0"/>
                    </a:lnTo>
                    <a:lnTo>
                      <a:pt x="0" y="95"/>
                    </a:lnTo>
                    <a:lnTo>
                      <a:pt x="664" y="213"/>
                    </a:lnTo>
                    <a:lnTo>
                      <a:pt x="935" y="205"/>
                    </a:lnTo>
                    <a:lnTo>
                      <a:pt x="490" y="12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21"/>
              <p:cNvSpPr/>
              <p:nvPr/>
            </p:nvSpPr>
            <p:spPr>
              <a:xfrm>
                <a:off x="1392238" y="2352676"/>
                <a:ext cx="182563" cy="38100"/>
              </a:xfrm>
              <a:custGeom>
                <a:avLst/>
                <a:gdLst/>
                <a:ahLst/>
                <a:cxnLst/>
                <a:rect l="l" t="t" r="r" b="b"/>
                <a:pathLst>
                  <a:path w="115" h="24" extrusionOk="0">
                    <a:moveTo>
                      <a:pt x="90" y="24"/>
                    </a:moveTo>
                    <a:lnTo>
                      <a:pt x="115" y="0"/>
                    </a:lnTo>
                    <a:lnTo>
                      <a:pt x="0" y="20"/>
                    </a:lnTo>
                    <a:lnTo>
                      <a:pt x="90" y="2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21"/>
              <p:cNvSpPr/>
              <p:nvPr/>
            </p:nvSpPr>
            <p:spPr>
              <a:xfrm>
                <a:off x="49213" y="2043113"/>
                <a:ext cx="3232150" cy="617538"/>
              </a:xfrm>
              <a:custGeom>
                <a:avLst/>
                <a:gdLst/>
                <a:ahLst/>
                <a:cxnLst/>
                <a:rect l="l" t="t" r="r" b="b"/>
                <a:pathLst>
                  <a:path w="2036" h="389" extrusionOk="0">
                    <a:moveTo>
                      <a:pt x="0" y="0"/>
                    </a:moveTo>
                    <a:lnTo>
                      <a:pt x="1195" y="299"/>
                    </a:lnTo>
                    <a:lnTo>
                      <a:pt x="1224" y="348"/>
                    </a:lnTo>
                    <a:lnTo>
                      <a:pt x="2036" y="389"/>
                    </a:lnTo>
                    <a:lnTo>
                      <a:pt x="0" y="38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21"/>
              <p:cNvSpPr/>
              <p:nvPr/>
            </p:nvSpPr>
            <p:spPr>
              <a:xfrm>
                <a:off x="873125" y="2536826"/>
                <a:ext cx="368300" cy="122238"/>
              </a:xfrm>
              <a:custGeom>
                <a:avLst/>
                <a:gdLst/>
                <a:ahLst/>
                <a:cxnLst/>
                <a:rect l="l" t="t" r="r" b="b"/>
                <a:pathLst>
                  <a:path w="232" h="77" extrusionOk="0">
                    <a:moveTo>
                      <a:pt x="195" y="6"/>
                    </a:moveTo>
                    <a:lnTo>
                      <a:pt x="232" y="75"/>
                    </a:lnTo>
                    <a:lnTo>
                      <a:pt x="195" y="77"/>
                    </a:lnTo>
                    <a:lnTo>
                      <a:pt x="0" y="77"/>
                    </a:lnTo>
                    <a:lnTo>
                      <a:pt x="13" y="25"/>
                    </a:lnTo>
                    <a:lnTo>
                      <a:pt x="68" y="41"/>
                    </a:lnTo>
                    <a:lnTo>
                      <a:pt x="78" y="66"/>
                    </a:lnTo>
                    <a:lnTo>
                      <a:pt x="94" y="0"/>
                    </a:lnTo>
                    <a:lnTo>
                      <a:pt x="195" y="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21"/>
              <p:cNvSpPr/>
              <p:nvPr/>
            </p:nvSpPr>
            <p:spPr>
              <a:xfrm>
                <a:off x="1382713" y="2481263"/>
                <a:ext cx="609600" cy="160338"/>
              </a:xfrm>
              <a:custGeom>
                <a:avLst/>
                <a:gdLst/>
                <a:ahLst/>
                <a:cxnLst/>
                <a:rect l="l" t="t" r="r" b="b"/>
                <a:pathLst>
                  <a:path w="384" h="101" extrusionOk="0">
                    <a:moveTo>
                      <a:pt x="0" y="0"/>
                    </a:moveTo>
                    <a:lnTo>
                      <a:pt x="39" y="82"/>
                    </a:lnTo>
                    <a:lnTo>
                      <a:pt x="0" y="54"/>
                    </a:lnTo>
                    <a:lnTo>
                      <a:pt x="19" y="101"/>
                    </a:lnTo>
                    <a:lnTo>
                      <a:pt x="384" y="72"/>
                    </a:lnTo>
                    <a:lnTo>
                      <a:pt x="355" y="23"/>
                    </a:lnTo>
                    <a:lnTo>
                      <a:pt x="155" y="10"/>
                    </a:lnTo>
                    <a:lnTo>
                      <a:pt x="171" y="74"/>
                    </a:lnTo>
                    <a:lnTo>
                      <a:pt x="137" y="9"/>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21"/>
              <p:cNvSpPr/>
              <p:nvPr/>
            </p:nvSpPr>
            <p:spPr>
              <a:xfrm>
                <a:off x="515938" y="2513013"/>
                <a:ext cx="300038" cy="147638"/>
              </a:xfrm>
              <a:custGeom>
                <a:avLst/>
                <a:gdLst/>
                <a:ahLst/>
                <a:cxnLst/>
                <a:rect l="l" t="t" r="r" b="b"/>
                <a:pathLst>
                  <a:path w="189" h="93" extrusionOk="0">
                    <a:moveTo>
                      <a:pt x="169" y="93"/>
                    </a:moveTo>
                    <a:lnTo>
                      <a:pt x="189" y="9"/>
                    </a:lnTo>
                    <a:lnTo>
                      <a:pt x="14" y="0"/>
                    </a:lnTo>
                    <a:lnTo>
                      <a:pt x="0" y="54"/>
                    </a:lnTo>
                    <a:lnTo>
                      <a:pt x="113" y="58"/>
                    </a:lnTo>
                    <a:lnTo>
                      <a:pt x="139" y="15"/>
                    </a:lnTo>
                    <a:lnTo>
                      <a:pt x="121" y="93"/>
                    </a:lnTo>
                    <a:lnTo>
                      <a:pt x="169"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21"/>
              <p:cNvSpPr/>
              <p:nvPr/>
            </p:nvSpPr>
            <p:spPr>
              <a:xfrm>
                <a:off x="1182688" y="2546351"/>
                <a:ext cx="2098675" cy="114300"/>
              </a:xfrm>
              <a:custGeom>
                <a:avLst/>
                <a:gdLst/>
                <a:ahLst/>
                <a:cxnLst/>
                <a:rect l="l" t="t" r="r" b="b"/>
                <a:pathLst>
                  <a:path w="1322" h="72" extrusionOk="0">
                    <a:moveTo>
                      <a:pt x="601" y="0"/>
                    </a:moveTo>
                    <a:lnTo>
                      <a:pt x="0" y="71"/>
                    </a:lnTo>
                    <a:lnTo>
                      <a:pt x="1322" y="72"/>
                    </a:lnTo>
                    <a:lnTo>
                      <a:pt x="60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21"/>
              <p:cNvSpPr/>
              <p:nvPr/>
            </p:nvSpPr>
            <p:spPr>
              <a:xfrm>
                <a:off x="49213" y="2043113"/>
                <a:ext cx="1897063" cy="503238"/>
              </a:xfrm>
              <a:custGeom>
                <a:avLst/>
                <a:gdLst/>
                <a:ahLst/>
                <a:cxnLst/>
                <a:rect l="l" t="t" r="r" b="b"/>
                <a:pathLst>
                  <a:path w="1195" h="317" extrusionOk="0">
                    <a:moveTo>
                      <a:pt x="1195" y="299"/>
                    </a:moveTo>
                    <a:lnTo>
                      <a:pt x="0" y="0"/>
                    </a:lnTo>
                    <a:lnTo>
                      <a:pt x="0" y="281"/>
                    </a:lnTo>
                    <a:lnTo>
                      <a:pt x="714" y="317"/>
                    </a:lnTo>
                    <a:lnTo>
                      <a:pt x="394" y="24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21"/>
              <p:cNvSpPr/>
              <p:nvPr/>
            </p:nvSpPr>
            <p:spPr>
              <a:xfrm>
                <a:off x="49213" y="2043113"/>
                <a:ext cx="1897063" cy="474663"/>
              </a:xfrm>
              <a:custGeom>
                <a:avLst/>
                <a:gdLst/>
                <a:ahLst/>
                <a:cxnLst/>
                <a:rect l="l" t="t" r="r" b="b"/>
                <a:pathLst>
                  <a:path w="1195" h="299" extrusionOk="0">
                    <a:moveTo>
                      <a:pt x="1195" y="299"/>
                    </a:moveTo>
                    <a:lnTo>
                      <a:pt x="0" y="0"/>
                    </a:lnTo>
                    <a:lnTo>
                      <a:pt x="0" y="74"/>
                    </a:lnTo>
                    <a:lnTo>
                      <a:pt x="321" y="149"/>
                    </a:lnTo>
                    <a:lnTo>
                      <a:pt x="216" y="77"/>
                    </a:lnTo>
                    <a:lnTo>
                      <a:pt x="1195" y="29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21"/>
              <p:cNvSpPr/>
              <p:nvPr/>
            </p:nvSpPr>
            <p:spPr>
              <a:xfrm>
                <a:off x="49213" y="2384426"/>
                <a:ext cx="1897063" cy="161925"/>
              </a:xfrm>
              <a:custGeom>
                <a:avLst/>
                <a:gdLst/>
                <a:ahLst/>
                <a:cxnLst/>
                <a:rect l="l" t="t" r="r" b="b"/>
                <a:pathLst>
                  <a:path w="1195" h="102" extrusionOk="0">
                    <a:moveTo>
                      <a:pt x="1195" y="84"/>
                    </a:moveTo>
                    <a:lnTo>
                      <a:pt x="261" y="0"/>
                    </a:lnTo>
                    <a:lnTo>
                      <a:pt x="483" y="73"/>
                    </a:lnTo>
                    <a:lnTo>
                      <a:pt x="0" y="66"/>
                    </a:lnTo>
                    <a:lnTo>
                      <a:pt x="714" y="102"/>
                    </a:lnTo>
                    <a:lnTo>
                      <a:pt x="394" y="32"/>
                    </a:lnTo>
                    <a:lnTo>
                      <a:pt x="1195" y="8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7" name="Google Shape;1317;p21"/>
            <p:cNvGrpSpPr/>
            <p:nvPr/>
          </p:nvGrpSpPr>
          <p:grpSpPr>
            <a:xfrm>
              <a:off x="4889973" y="4661777"/>
              <a:ext cx="4254200" cy="497343"/>
              <a:chOff x="742950" y="2519363"/>
              <a:chExt cx="4883150" cy="800101"/>
            </a:xfrm>
          </p:grpSpPr>
          <p:sp>
            <p:nvSpPr>
              <p:cNvPr id="1318" name="Google Shape;1318;p21"/>
              <p:cNvSpPr/>
              <p:nvPr/>
            </p:nvSpPr>
            <p:spPr>
              <a:xfrm>
                <a:off x="742950" y="2792413"/>
                <a:ext cx="4883150" cy="527050"/>
              </a:xfrm>
              <a:custGeom>
                <a:avLst/>
                <a:gdLst/>
                <a:ahLst/>
                <a:cxnLst/>
                <a:rect l="l" t="t" r="r" b="b"/>
                <a:pathLst>
                  <a:path w="3076" h="332" extrusionOk="0">
                    <a:moveTo>
                      <a:pt x="352" y="233"/>
                    </a:moveTo>
                    <a:lnTo>
                      <a:pt x="3076" y="0"/>
                    </a:lnTo>
                    <a:lnTo>
                      <a:pt x="3076" y="332"/>
                    </a:lnTo>
                    <a:lnTo>
                      <a:pt x="0" y="332"/>
                    </a:lnTo>
                    <a:lnTo>
                      <a:pt x="352" y="23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21"/>
              <p:cNvSpPr/>
              <p:nvPr/>
            </p:nvSpPr>
            <p:spPr>
              <a:xfrm>
                <a:off x="3371850" y="2792413"/>
                <a:ext cx="2254250" cy="322263"/>
              </a:xfrm>
              <a:custGeom>
                <a:avLst/>
                <a:gdLst/>
                <a:ahLst/>
                <a:cxnLst/>
                <a:rect l="l" t="t" r="r" b="b"/>
                <a:pathLst>
                  <a:path w="1420" h="203" extrusionOk="0">
                    <a:moveTo>
                      <a:pt x="0" y="122"/>
                    </a:moveTo>
                    <a:lnTo>
                      <a:pt x="781" y="101"/>
                    </a:lnTo>
                    <a:lnTo>
                      <a:pt x="205" y="203"/>
                    </a:lnTo>
                    <a:lnTo>
                      <a:pt x="1420" y="185"/>
                    </a:lnTo>
                    <a:lnTo>
                      <a:pt x="1420" y="0"/>
                    </a:lnTo>
                    <a:lnTo>
                      <a:pt x="0" y="1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21"/>
              <p:cNvSpPr/>
              <p:nvPr/>
            </p:nvSpPr>
            <p:spPr>
              <a:xfrm>
                <a:off x="742950" y="3086101"/>
                <a:ext cx="4883150" cy="233363"/>
              </a:xfrm>
              <a:custGeom>
                <a:avLst/>
                <a:gdLst/>
                <a:ahLst/>
                <a:cxnLst/>
                <a:rect l="l" t="t" r="r" b="b"/>
                <a:pathLst>
                  <a:path w="3076" h="147" extrusionOk="0">
                    <a:moveTo>
                      <a:pt x="1734" y="93"/>
                    </a:moveTo>
                    <a:lnTo>
                      <a:pt x="0" y="147"/>
                    </a:lnTo>
                    <a:lnTo>
                      <a:pt x="3076" y="147"/>
                    </a:lnTo>
                    <a:lnTo>
                      <a:pt x="3076" y="0"/>
                    </a:lnTo>
                    <a:lnTo>
                      <a:pt x="1589" y="67"/>
                    </a:lnTo>
                    <a:lnTo>
                      <a:pt x="1734" y="93"/>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21"/>
              <p:cNvSpPr/>
              <p:nvPr/>
            </p:nvSpPr>
            <p:spPr>
              <a:xfrm>
                <a:off x="3371850" y="2706688"/>
                <a:ext cx="2254250" cy="279400"/>
              </a:xfrm>
              <a:custGeom>
                <a:avLst/>
                <a:gdLst/>
                <a:ahLst/>
                <a:cxnLst/>
                <a:rect l="l" t="t" r="r" b="b"/>
                <a:pathLst>
                  <a:path w="1420" h="176" extrusionOk="0">
                    <a:moveTo>
                      <a:pt x="0" y="176"/>
                    </a:moveTo>
                    <a:lnTo>
                      <a:pt x="44" y="158"/>
                    </a:lnTo>
                    <a:lnTo>
                      <a:pt x="1420" y="0"/>
                    </a:lnTo>
                    <a:lnTo>
                      <a:pt x="1420" y="54"/>
                    </a:lnTo>
                    <a:lnTo>
                      <a:pt x="0" y="1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21"/>
              <p:cNvSpPr/>
              <p:nvPr/>
            </p:nvSpPr>
            <p:spPr>
              <a:xfrm>
                <a:off x="3371850" y="2781301"/>
                <a:ext cx="1600200" cy="204788"/>
              </a:xfrm>
              <a:custGeom>
                <a:avLst/>
                <a:gdLst/>
                <a:ahLst/>
                <a:cxnLst/>
                <a:rect l="l" t="t" r="r" b="b"/>
                <a:pathLst>
                  <a:path w="1008" h="129" extrusionOk="0">
                    <a:moveTo>
                      <a:pt x="44" y="111"/>
                    </a:moveTo>
                    <a:lnTo>
                      <a:pt x="1008" y="0"/>
                    </a:lnTo>
                    <a:lnTo>
                      <a:pt x="350" y="89"/>
                    </a:lnTo>
                    <a:lnTo>
                      <a:pt x="818" y="58"/>
                    </a:lnTo>
                    <a:lnTo>
                      <a:pt x="0" y="129"/>
                    </a:lnTo>
                    <a:lnTo>
                      <a:pt x="44" y="11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21"/>
              <p:cNvSpPr/>
              <p:nvPr/>
            </p:nvSpPr>
            <p:spPr>
              <a:xfrm>
                <a:off x="3441700" y="2519363"/>
                <a:ext cx="2184400" cy="438150"/>
              </a:xfrm>
              <a:custGeom>
                <a:avLst/>
                <a:gdLst/>
                <a:ahLst/>
                <a:cxnLst/>
                <a:rect l="l" t="t" r="r" b="b"/>
                <a:pathLst>
                  <a:path w="1376" h="276" extrusionOk="0">
                    <a:moveTo>
                      <a:pt x="0" y="276"/>
                    </a:moveTo>
                    <a:lnTo>
                      <a:pt x="1376" y="0"/>
                    </a:lnTo>
                    <a:lnTo>
                      <a:pt x="1376" y="118"/>
                    </a:lnTo>
                    <a:lnTo>
                      <a:pt x="0" y="27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21"/>
              <p:cNvSpPr/>
              <p:nvPr/>
            </p:nvSpPr>
            <p:spPr>
              <a:xfrm>
                <a:off x="3441700" y="2643188"/>
                <a:ext cx="1571625" cy="314325"/>
              </a:xfrm>
              <a:custGeom>
                <a:avLst/>
                <a:gdLst/>
                <a:ahLst/>
                <a:cxnLst/>
                <a:rect l="l" t="t" r="r" b="b"/>
                <a:pathLst>
                  <a:path w="990" h="198" extrusionOk="0">
                    <a:moveTo>
                      <a:pt x="990" y="0"/>
                    </a:moveTo>
                    <a:lnTo>
                      <a:pt x="590" y="97"/>
                    </a:lnTo>
                    <a:lnTo>
                      <a:pt x="764" y="78"/>
                    </a:lnTo>
                    <a:lnTo>
                      <a:pt x="625" y="114"/>
                    </a:lnTo>
                    <a:lnTo>
                      <a:pt x="974" y="86"/>
                    </a:lnTo>
                    <a:lnTo>
                      <a:pt x="0" y="198"/>
                    </a:lnTo>
                    <a:lnTo>
                      <a:pt x="99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25" name="Google Shape;1325;p21"/>
          <p:cNvGrpSpPr/>
          <p:nvPr/>
        </p:nvGrpSpPr>
        <p:grpSpPr>
          <a:xfrm>
            <a:off x="7845240" y="4371078"/>
            <a:ext cx="883437" cy="775836"/>
            <a:chOff x="7410610" y="2637069"/>
            <a:chExt cx="1226485" cy="1077101"/>
          </a:xfrm>
        </p:grpSpPr>
        <p:grpSp>
          <p:nvGrpSpPr>
            <p:cNvPr id="1326" name="Google Shape;1326;p21"/>
            <p:cNvGrpSpPr/>
            <p:nvPr/>
          </p:nvGrpSpPr>
          <p:grpSpPr>
            <a:xfrm>
              <a:off x="8386635" y="3027970"/>
              <a:ext cx="250461" cy="686200"/>
              <a:chOff x="6178550" y="415926"/>
              <a:chExt cx="774700" cy="2122487"/>
            </a:xfrm>
          </p:grpSpPr>
          <p:sp>
            <p:nvSpPr>
              <p:cNvPr id="1327" name="Google Shape;1327;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5" name="Google Shape;1335;p21"/>
            <p:cNvGrpSpPr/>
            <p:nvPr/>
          </p:nvGrpSpPr>
          <p:grpSpPr>
            <a:xfrm>
              <a:off x="7898536" y="2637069"/>
              <a:ext cx="321036" cy="1076950"/>
              <a:chOff x="6178550" y="415926"/>
              <a:chExt cx="774700" cy="2122487"/>
            </a:xfrm>
          </p:grpSpPr>
          <p:sp>
            <p:nvSpPr>
              <p:cNvPr id="1336" name="Google Shape;1336;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4" name="Google Shape;1344;p21"/>
            <p:cNvGrpSpPr/>
            <p:nvPr/>
          </p:nvGrpSpPr>
          <p:grpSpPr>
            <a:xfrm>
              <a:off x="7410610" y="2834495"/>
              <a:ext cx="321036" cy="879559"/>
              <a:chOff x="6178550" y="415926"/>
              <a:chExt cx="774700" cy="2122487"/>
            </a:xfrm>
          </p:grpSpPr>
          <p:sp>
            <p:nvSpPr>
              <p:cNvPr id="1345" name="Google Shape;1345;p21"/>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21"/>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21"/>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21"/>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21"/>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21"/>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21"/>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21"/>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53" name="Google Shape;1353;p21"/>
          <p:cNvGrpSpPr/>
          <p:nvPr/>
        </p:nvGrpSpPr>
        <p:grpSpPr>
          <a:xfrm>
            <a:off x="-2666806" y="4521519"/>
            <a:ext cx="3976664" cy="621851"/>
            <a:chOff x="1040511" y="1999631"/>
            <a:chExt cx="5615964" cy="878196"/>
          </a:xfrm>
        </p:grpSpPr>
        <p:sp>
          <p:nvSpPr>
            <p:cNvPr id="1354" name="Google Shape;1354;p21"/>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21"/>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21"/>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21"/>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21"/>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21"/>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21"/>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21"/>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21"/>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21"/>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21"/>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21"/>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21"/>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21"/>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21"/>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21"/>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21"/>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21"/>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21"/>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21"/>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21"/>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21"/>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21"/>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21"/>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21"/>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21"/>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21"/>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21"/>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21"/>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21"/>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21"/>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21"/>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21"/>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21"/>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21"/>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21"/>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21"/>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21"/>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21"/>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21"/>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21"/>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21"/>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21"/>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21"/>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21"/>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21"/>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21"/>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21"/>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2" name="Google Shape;1402;p21"/>
          <p:cNvGrpSpPr/>
          <p:nvPr/>
        </p:nvGrpSpPr>
        <p:grpSpPr>
          <a:xfrm>
            <a:off x="-290748" y="167955"/>
            <a:ext cx="9626875" cy="936180"/>
            <a:chOff x="-290748" y="167955"/>
            <a:chExt cx="9626875" cy="936180"/>
          </a:xfrm>
        </p:grpSpPr>
        <p:sp>
          <p:nvSpPr>
            <p:cNvPr id="1403" name="Google Shape;1403;p21"/>
            <p:cNvSpPr/>
            <p:nvPr/>
          </p:nvSpPr>
          <p:spPr>
            <a:xfrm>
              <a:off x="-290748" y="9231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21"/>
            <p:cNvSpPr/>
            <p:nvPr/>
          </p:nvSpPr>
          <p:spPr>
            <a:xfrm flipH="1">
              <a:off x="1183744"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21"/>
            <p:cNvSpPr/>
            <p:nvPr/>
          </p:nvSpPr>
          <p:spPr>
            <a:xfrm flipH="1">
              <a:off x="8625319" y="688343"/>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pic>
        <p:nvPicPr>
          <p:cNvPr id="44" name="Google Shape;44;p3"/>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45" name="Google Shape;45;p3"/>
          <p:cNvGrpSpPr/>
          <p:nvPr/>
        </p:nvGrpSpPr>
        <p:grpSpPr>
          <a:xfrm>
            <a:off x="-511477" y="2410200"/>
            <a:ext cx="9839452" cy="2210350"/>
            <a:chOff x="-511477" y="2352625"/>
            <a:chExt cx="9839452" cy="2210350"/>
          </a:xfrm>
        </p:grpSpPr>
        <p:sp>
          <p:nvSpPr>
            <p:cNvPr id="46" name="Google Shape;46;p3"/>
            <p:cNvSpPr/>
            <p:nvPr/>
          </p:nvSpPr>
          <p:spPr>
            <a:xfrm flipH="1">
              <a:off x="-511477" y="2785600"/>
              <a:ext cx="6569677" cy="1777375"/>
            </a:xfrm>
            <a:custGeom>
              <a:avLst/>
              <a:gdLst/>
              <a:ahLst/>
              <a:cxnLst/>
              <a:rect l="l" t="t" r="r" b="b"/>
              <a:pathLst>
                <a:path w="1782" h="792" extrusionOk="0">
                  <a:moveTo>
                    <a:pt x="1781" y="792"/>
                  </a:moveTo>
                  <a:cubicBezTo>
                    <a:pt x="1781" y="773"/>
                    <a:pt x="1782" y="754"/>
                    <a:pt x="1782" y="735"/>
                  </a:cubicBezTo>
                  <a:cubicBezTo>
                    <a:pt x="1782" y="355"/>
                    <a:pt x="1653" y="48"/>
                    <a:pt x="1494" y="48"/>
                  </a:cubicBezTo>
                  <a:cubicBezTo>
                    <a:pt x="1454" y="48"/>
                    <a:pt x="1415" y="68"/>
                    <a:pt x="1380" y="103"/>
                  </a:cubicBezTo>
                  <a:cubicBezTo>
                    <a:pt x="1352" y="38"/>
                    <a:pt x="1318" y="0"/>
                    <a:pt x="1281" y="0"/>
                  </a:cubicBezTo>
                  <a:cubicBezTo>
                    <a:pt x="1228" y="0"/>
                    <a:pt x="1180" y="82"/>
                    <a:pt x="1146" y="212"/>
                  </a:cubicBezTo>
                  <a:cubicBezTo>
                    <a:pt x="1131" y="198"/>
                    <a:pt x="1114" y="190"/>
                    <a:pt x="1098" y="190"/>
                  </a:cubicBezTo>
                  <a:cubicBezTo>
                    <a:pt x="1045" y="190"/>
                    <a:pt x="998" y="268"/>
                    <a:pt x="965" y="394"/>
                  </a:cubicBezTo>
                  <a:cubicBezTo>
                    <a:pt x="956" y="389"/>
                    <a:pt x="948" y="387"/>
                    <a:pt x="939" y="387"/>
                  </a:cubicBezTo>
                  <a:cubicBezTo>
                    <a:pt x="894" y="387"/>
                    <a:pt x="854" y="457"/>
                    <a:pt x="826" y="568"/>
                  </a:cubicBezTo>
                  <a:cubicBezTo>
                    <a:pt x="798" y="457"/>
                    <a:pt x="758" y="387"/>
                    <a:pt x="713" y="387"/>
                  </a:cubicBezTo>
                  <a:cubicBezTo>
                    <a:pt x="711" y="387"/>
                    <a:pt x="710" y="387"/>
                    <a:pt x="709" y="387"/>
                  </a:cubicBezTo>
                  <a:cubicBezTo>
                    <a:pt x="686" y="336"/>
                    <a:pt x="658" y="306"/>
                    <a:pt x="629" y="306"/>
                  </a:cubicBezTo>
                  <a:cubicBezTo>
                    <a:pt x="571" y="306"/>
                    <a:pt x="520" y="424"/>
                    <a:pt x="495" y="596"/>
                  </a:cubicBezTo>
                  <a:cubicBezTo>
                    <a:pt x="471" y="539"/>
                    <a:pt x="442" y="505"/>
                    <a:pt x="411" y="505"/>
                  </a:cubicBezTo>
                  <a:cubicBezTo>
                    <a:pt x="384" y="505"/>
                    <a:pt x="358" y="531"/>
                    <a:pt x="336" y="576"/>
                  </a:cubicBezTo>
                  <a:cubicBezTo>
                    <a:pt x="326" y="567"/>
                    <a:pt x="315" y="563"/>
                    <a:pt x="303" y="563"/>
                  </a:cubicBezTo>
                  <a:cubicBezTo>
                    <a:pt x="273" y="563"/>
                    <a:pt x="245" y="595"/>
                    <a:pt x="221" y="650"/>
                  </a:cubicBezTo>
                  <a:cubicBezTo>
                    <a:pt x="204" y="642"/>
                    <a:pt x="187" y="637"/>
                    <a:pt x="169" y="637"/>
                  </a:cubicBezTo>
                  <a:cubicBezTo>
                    <a:pt x="103" y="637"/>
                    <a:pt x="43" y="696"/>
                    <a:pt x="0" y="792"/>
                  </a:cubicBezTo>
                  <a:lnTo>
                    <a:pt x="1781" y="79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3"/>
            <p:cNvSpPr/>
            <p:nvPr/>
          </p:nvSpPr>
          <p:spPr>
            <a:xfrm flipH="1">
              <a:off x="7055026" y="2352625"/>
              <a:ext cx="2272949" cy="2168300"/>
            </a:xfrm>
            <a:custGeom>
              <a:avLst/>
              <a:gdLst/>
              <a:ahLst/>
              <a:cxnLst/>
              <a:rect l="l" t="t" r="r" b="b"/>
              <a:pathLst>
                <a:path w="1265" h="563" extrusionOk="0">
                  <a:moveTo>
                    <a:pt x="0" y="0"/>
                  </a:moveTo>
                  <a:lnTo>
                    <a:pt x="140" y="61"/>
                  </a:lnTo>
                  <a:lnTo>
                    <a:pt x="152" y="94"/>
                  </a:lnTo>
                  <a:lnTo>
                    <a:pt x="167" y="88"/>
                  </a:lnTo>
                  <a:lnTo>
                    <a:pt x="209" y="170"/>
                  </a:lnTo>
                  <a:lnTo>
                    <a:pt x="217" y="151"/>
                  </a:lnTo>
                  <a:lnTo>
                    <a:pt x="299" y="173"/>
                  </a:lnTo>
                  <a:lnTo>
                    <a:pt x="372" y="305"/>
                  </a:lnTo>
                  <a:lnTo>
                    <a:pt x="372" y="260"/>
                  </a:lnTo>
                  <a:lnTo>
                    <a:pt x="891" y="437"/>
                  </a:lnTo>
                  <a:lnTo>
                    <a:pt x="905" y="460"/>
                  </a:lnTo>
                  <a:lnTo>
                    <a:pt x="905" y="450"/>
                  </a:lnTo>
                  <a:lnTo>
                    <a:pt x="1265" y="563"/>
                  </a:lnTo>
                  <a:lnTo>
                    <a:pt x="0" y="563"/>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 name="Google Shape;48;p3"/>
          <p:cNvGrpSpPr/>
          <p:nvPr/>
        </p:nvGrpSpPr>
        <p:grpSpPr>
          <a:xfrm>
            <a:off x="365268" y="2827658"/>
            <a:ext cx="18868346" cy="2658708"/>
            <a:chOff x="365268" y="2827658"/>
            <a:chExt cx="18868346" cy="2658708"/>
          </a:xfrm>
        </p:grpSpPr>
        <p:sp>
          <p:nvSpPr>
            <p:cNvPr id="49" name="Google Shape;49;p3"/>
            <p:cNvSpPr/>
            <p:nvPr/>
          </p:nvSpPr>
          <p:spPr>
            <a:xfrm>
              <a:off x="365268" y="2827658"/>
              <a:ext cx="18868346" cy="1735325"/>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0" name="Google Shape;50;p3"/>
            <p:cNvGrpSpPr/>
            <p:nvPr/>
          </p:nvGrpSpPr>
          <p:grpSpPr>
            <a:xfrm>
              <a:off x="4419398" y="4067851"/>
              <a:ext cx="9704166" cy="1418515"/>
              <a:chOff x="2151136" y="3681275"/>
              <a:chExt cx="12555526" cy="1494275"/>
            </a:xfrm>
          </p:grpSpPr>
          <p:sp>
            <p:nvSpPr>
              <p:cNvPr id="51" name="Google Shape;51;p3"/>
              <p:cNvSpPr/>
              <p:nvPr/>
            </p:nvSpPr>
            <p:spPr>
              <a:xfrm>
                <a:off x="2151136" y="4484966"/>
                <a:ext cx="3048096" cy="440543"/>
              </a:xfrm>
              <a:custGeom>
                <a:avLst/>
                <a:gdLst/>
                <a:ahLst/>
                <a:cxnLst/>
                <a:rect l="l" t="t" r="r" b="b"/>
                <a:pathLst>
                  <a:path w="823" h="118" extrusionOk="0">
                    <a:moveTo>
                      <a:pt x="0" y="14"/>
                    </a:moveTo>
                    <a:cubicBezTo>
                      <a:pt x="3" y="20"/>
                      <a:pt x="3" y="20"/>
                      <a:pt x="3" y="20"/>
                    </a:cubicBezTo>
                    <a:cubicBezTo>
                      <a:pt x="3" y="20"/>
                      <a:pt x="823" y="55"/>
                      <a:pt x="715" y="116"/>
                    </a:cubicBezTo>
                    <a:cubicBezTo>
                      <a:pt x="715" y="116"/>
                      <a:pt x="786" y="118"/>
                      <a:pt x="766" y="71"/>
                    </a:cubicBezTo>
                    <a:cubicBezTo>
                      <a:pt x="745" y="24"/>
                      <a:pt x="109" y="0"/>
                      <a:pt x="0" y="1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3"/>
              <p:cNvSpPr/>
              <p:nvPr/>
            </p:nvSpPr>
            <p:spPr>
              <a:xfrm>
                <a:off x="4199073" y="4598080"/>
                <a:ext cx="113115" cy="130972"/>
              </a:xfrm>
              <a:custGeom>
                <a:avLst/>
                <a:gdLst/>
                <a:ahLst/>
                <a:cxnLst/>
                <a:rect l="l" t="t" r="r" b="b"/>
                <a:pathLst>
                  <a:path w="30" h="35" extrusionOk="0">
                    <a:moveTo>
                      <a:pt x="0" y="31"/>
                    </a:moveTo>
                    <a:cubicBezTo>
                      <a:pt x="11" y="32"/>
                      <a:pt x="21" y="33"/>
                      <a:pt x="30" y="35"/>
                    </a:cubicBezTo>
                    <a:cubicBezTo>
                      <a:pt x="25" y="2"/>
                      <a:pt x="25" y="2"/>
                      <a:pt x="25" y="2"/>
                    </a:cubicBezTo>
                    <a:cubicBezTo>
                      <a:pt x="17" y="1"/>
                      <a:pt x="9" y="0"/>
                      <a:pt x="0" y="0"/>
                    </a:cubicBezTo>
                    <a:lnTo>
                      <a:pt x="0" y="3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a:off x="2151136" y="4526641"/>
                <a:ext cx="279807" cy="47626"/>
              </a:xfrm>
              <a:custGeom>
                <a:avLst/>
                <a:gdLst/>
                <a:ahLst/>
                <a:cxnLst/>
                <a:rect l="l" t="t" r="r" b="b"/>
                <a:pathLst>
                  <a:path w="75" h="13" extrusionOk="0">
                    <a:moveTo>
                      <a:pt x="70" y="0"/>
                    </a:moveTo>
                    <a:cubicBezTo>
                      <a:pt x="39" y="1"/>
                      <a:pt x="15" y="2"/>
                      <a:pt x="0" y="4"/>
                    </a:cubicBezTo>
                    <a:cubicBezTo>
                      <a:pt x="3" y="10"/>
                      <a:pt x="3" y="10"/>
                      <a:pt x="3" y="10"/>
                    </a:cubicBezTo>
                    <a:cubicBezTo>
                      <a:pt x="3" y="10"/>
                      <a:pt x="30" y="11"/>
                      <a:pt x="75" y="13"/>
                    </a:cubicBezTo>
                    <a:lnTo>
                      <a:pt x="7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3"/>
              <p:cNvSpPr/>
              <p:nvPr/>
            </p:nvSpPr>
            <p:spPr>
              <a:xfrm>
                <a:off x="2448802" y="4526641"/>
                <a:ext cx="279807" cy="65488"/>
              </a:xfrm>
              <a:custGeom>
                <a:avLst/>
                <a:gdLst/>
                <a:ahLst/>
                <a:cxnLst/>
                <a:rect l="l" t="t" r="r" b="b"/>
                <a:pathLst>
                  <a:path w="76" h="18" extrusionOk="0">
                    <a:moveTo>
                      <a:pt x="72" y="0"/>
                    </a:moveTo>
                    <a:cubicBezTo>
                      <a:pt x="45" y="0"/>
                      <a:pt x="21" y="0"/>
                      <a:pt x="0" y="0"/>
                    </a:cubicBezTo>
                    <a:cubicBezTo>
                      <a:pt x="4" y="14"/>
                      <a:pt x="4" y="14"/>
                      <a:pt x="4" y="14"/>
                    </a:cubicBezTo>
                    <a:cubicBezTo>
                      <a:pt x="25" y="15"/>
                      <a:pt x="50" y="16"/>
                      <a:pt x="76" y="18"/>
                    </a:cubicBezTo>
                    <a:lnTo>
                      <a:pt x="7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3"/>
              <p:cNvSpPr/>
              <p:nvPr/>
            </p:nvSpPr>
            <p:spPr>
              <a:xfrm>
                <a:off x="4085962" y="4586173"/>
                <a:ext cx="77395" cy="125021"/>
              </a:xfrm>
              <a:custGeom>
                <a:avLst/>
                <a:gdLst/>
                <a:ahLst/>
                <a:cxnLst/>
                <a:rect l="l" t="t" r="r" b="b"/>
                <a:pathLst>
                  <a:path w="22" h="33" extrusionOk="0">
                    <a:moveTo>
                      <a:pt x="0" y="0"/>
                    </a:moveTo>
                    <a:cubicBezTo>
                      <a:pt x="13" y="32"/>
                      <a:pt x="13" y="32"/>
                      <a:pt x="13" y="32"/>
                    </a:cubicBezTo>
                    <a:cubicBezTo>
                      <a:pt x="16" y="32"/>
                      <a:pt x="19" y="32"/>
                      <a:pt x="22" y="33"/>
                    </a:cubicBezTo>
                    <a:cubicBezTo>
                      <a:pt x="13" y="1"/>
                      <a:pt x="13" y="1"/>
                      <a:pt x="13" y="1"/>
                    </a:cubicBezTo>
                    <a:cubicBezTo>
                      <a:pt x="9" y="1"/>
                      <a:pt x="4"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3"/>
              <p:cNvSpPr/>
              <p:nvPr/>
            </p:nvSpPr>
            <p:spPr>
              <a:xfrm>
                <a:off x="2788142" y="4526641"/>
                <a:ext cx="89301" cy="71439"/>
              </a:xfrm>
              <a:custGeom>
                <a:avLst/>
                <a:gdLst/>
                <a:ahLst/>
                <a:cxnLst/>
                <a:rect l="l" t="t" r="r" b="b"/>
                <a:pathLst>
                  <a:path w="23" h="19" extrusionOk="0">
                    <a:moveTo>
                      <a:pt x="1" y="18"/>
                    </a:moveTo>
                    <a:cubicBezTo>
                      <a:pt x="7" y="18"/>
                      <a:pt x="12" y="18"/>
                      <a:pt x="18" y="19"/>
                    </a:cubicBezTo>
                    <a:cubicBezTo>
                      <a:pt x="23" y="0"/>
                      <a:pt x="23" y="0"/>
                      <a:pt x="23" y="0"/>
                    </a:cubicBezTo>
                    <a:cubicBezTo>
                      <a:pt x="15" y="0"/>
                      <a:pt x="7" y="0"/>
                      <a:pt x="0" y="0"/>
                    </a:cubicBezTo>
                    <a:lnTo>
                      <a:pt x="1" y="1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3"/>
              <p:cNvSpPr/>
              <p:nvPr/>
            </p:nvSpPr>
            <p:spPr>
              <a:xfrm>
                <a:off x="2883395" y="4526641"/>
                <a:ext cx="214319" cy="83346"/>
              </a:xfrm>
              <a:custGeom>
                <a:avLst/>
                <a:gdLst/>
                <a:ahLst/>
                <a:cxnLst/>
                <a:rect l="l" t="t" r="r" b="b"/>
                <a:pathLst>
                  <a:path w="58" h="23" extrusionOk="0">
                    <a:moveTo>
                      <a:pt x="0" y="19"/>
                    </a:moveTo>
                    <a:cubicBezTo>
                      <a:pt x="19" y="20"/>
                      <a:pt x="38" y="22"/>
                      <a:pt x="58" y="23"/>
                    </a:cubicBezTo>
                    <a:cubicBezTo>
                      <a:pt x="45" y="1"/>
                      <a:pt x="45" y="1"/>
                      <a:pt x="45" y="1"/>
                    </a:cubicBezTo>
                    <a:cubicBezTo>
                      <a:pt x="32" y="1"/>
                      <a:pt x="18" y="0"/>
                      <a:pt x="5" y="0"/>
                    </a:cubicBezTo>
                    <a:lnTo>
                      <a:pt x="0" y="19"/>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3"/>
              <p:cNvSpPr/>
              <p:nvPr/>
            </p:nvSpPr>
            <p:spPr>
              <a:xfrm>
                <a:off x="2746467" y="4562360"/>
                <a:ext cx="11907" cy="29768"/>
              </a:xfrm>
              <a:custGeom>
                <a:avLst/>
                <a:gdLst/>
                <a:ahLst/>
                <a:cxnLst/>
                <a:rect l="l" t="t" r="r" b="b"/>
                <a:pathLst>
                  <a:path w="3" h="7" extrusionOk="0">
                    <a:moveTo>
                      <a:pt x="0" y="0"/>
                    </a:moveTo>
                    <a:cubicBezTo>
                      <a:pt x="1" y="7"/>
                      <a:pt x="1" y="7"/>
                      <a:pt x="1" y="7"/>
                    </a:cubicBezTo>
                    <a:cubicBezTo>
                      <a:pt x="2" y="7"/>
                      <a:pt x="3" y="7"/>
                      <a:pt x="3" y="7"/>
                    </a:cubicBez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3"/>
              <p:cNvSpPr/>
              <p:nvPr/>
            </p:nvSpPr>
            <p:spPr>
              <a:xfrm>
                <a:off x="3091759" y="4532592"/>
                <a:ext cx="113115" cy="89301"/>
              </a:xfrm>
              <a:custGeom>
                <a:avLst/>
                <a:gdLst/>
                <a:ahLst/>
                <a:cxnLst/>
                <a:rect l="l" t="t" r="r" b="b"/>
                <a:pathLst>
                  <a:path w="31" h="23" extrusionOk="0">
                    <a:moveTo>
                      <a:pt x="9" y="1"/>
                    </a:moveTo>
                    <a:cubicBezTo>
                      <a:pt x="0" y="0"/>
                      <a:pt x="0" y="0"/>
                      <a:pt x="0" y="0"/>
                    </a:cubicBezTo>
                    <a:cubicBezTo>
                      <a:pt x="15" y="22"/>
                      <a:pt x="15" y="22"/>
                      <a:pt x="15" y="22"/>
                    </a:cubicBezTo>
                    <a:cubicBezTo>
                      <a:pt x="20" y="22"/>
                      <a:pt x="26" y="23"/>
                      <a:pt x="31" y="23"/>
                    </a:cubicBezTo>
                    <a:lnTo>
                      <a:pt x="9" y="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3"/>
              <p:cNvSpPr/>
              <p:nvPr/>
            </p:nvSpPr>
            <p:spPr>
              <a:xfrm>
                <a:off x="3353704" y="4544499"/>
                <a:ext cx="458406" cy="125021"/>
              </a:xfrm>
              <a:custGeom>
                <a:avLst/>
                <a:gdLst/>
                <a:ahLst/>
                <a:cxnLst/>
                <a:rect l="l" t="t" r="r" b="b"/>
                <a:pathLst>
                  <a:path w="124" h="35" extrusionOk="0">
                    <a:moveTo>
                      <a:pt x="18" y="25"/>
                    </a:moveTo>
                    <a:cubicBezTo>
                      <a:pt x="54" y="28"/>
                      <a:pt x="89" y="31"/>
                      <a:pt x="124" y="35"/>
                    </a:cubicBezTo>
                    <a:cubicBezTo>
                      <a:pt x="113" y="6"/>
                      <a:pt x="113" y="6"/>
                      <a:pt x="113" y="6"/>
                    </a:cubicBezTo>
                    <a:cubicBezTo>
                      <a:pt x="76" y="4"/>
                      <a:pt x="37" y="2"/>
                      <a:pt x="0" y="0"/>
                    </a:cubicBezTo>
                    <a:lnTo>
                      <a:pt x="18" y="2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2151136" y="3681275"/>
                <a:ext cx="12555526" cy="1494275"/>
              </a:xfrm>
              <a:custGeom>
                <a:avLst/>
                <a:gdLst/>
                <a:ahLst/>
                <a:cxnLst/>
                <a:rect l="l" t="t" r="r" b="b"/>
                <a:pathLst>
                  <a:path w="3394" h="403" extrusionOk="0">
                    <a:moveTo>
                      <a:pt x="1289" y="317"/>
                    </a:moveTo>
                    <a:cubicBezTo>
                      <a:pt x="1289" y="317"/>
                      <a:pt x="484" y="403"/>
                      <a:pt x="640" y="360"/>
                    </a:cubicBezTo>
                    <a:cubicBezTo>
                      <a:pt x="1067" y="241"/>
                      <a:pt x="0" y="231"/>
                      <a:pt x="0" y="231"/>
                    </a:cubicBezTo>
                    <a:cubicBezTo>
                      <a:pt x="0" y="231"/>
                      <a:pt x="1608" y="0"/>
                      <a:pt x="1970" y="69"/>
                    </a:cubicBezTo>
                    <a:cubicBezTo>
                      <a:pt x="2331" y="137"/>
                      <a:pt x="3394" y="382"/>
                      <a:pt x="3018" y="382"/>
                    </a:cubicBezTo>
                    <a:cubicBezTo>
                      <a:pt x="2641" y="382"/>
                      <a:pt x="1084" y="382"/>
                      <a:pt x="1084" y="382"/>
                    </a:cubicBezTo>
                    <a:lnTo>
                      <a:pt x="1289" y="31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3425144" y="3758666"/>
                <a:ext cx="11281515" cy="1339490"/>
              </a:xfrm>
              <a:custGeom>
                <a:avLst/>
                <a:gdLst/>
                <a:ahLst/>
                <a:cxnLst/>
                <a:rect l="l" t="t" r="r" b="b"/>
                <a:pathLst>
                  <a:path w="3050" h="362" extrusionOk="0">
                    <a:moveTo>
                      <a:pt x="2674" y="362"/>
                    </a:moveTo>
                    <a:cubicBezTo>
                      <a:pt x="3050" y="362"/>
                      <a:pt x="1987" y="117"/>
                      <a:pt x="1626" y="49"/>
                    </a:cubicBezTo>
                    <a:cubicBezTo>
                      <a:pt x="1370" y="0"/>
                      <a:pt x="494" y="101"/>
                      <a:pt x="0" y="165"/>
                    </a:cubicBezTo>
                    <a:cubicBezTo>
                      <a:pt x="0" y="165"/>
                      <a:pt x="928" y="81"/>
                      <a:pt x="759" y="108"/>
                    </a:cubicBezTo>
                    <a:cubicBezTo>
                      <a:pt x="589" y="135"/>
                      <a:pt x="358" y="166"/>
                      <a:pt x="494" y="178"/>
                    </a:cubicBezTo>
                    <a:cubicBezTo>
                      <a:pt x="630" y="190"/>
                      <a:pt x="896" y="192"/>
                      <a:pt x="748" y="226"/>
                    </a:cubicBezTo>
                    <a:cubicBezTo>
                      <a:pt x="600" y="261"/>
                      <a:pt x="382" y="297"/>
                      <a:pt x="497" y="333"/>
                    </a:cubicBezTo>
                    <a:cubicBezTo>
                      <a:pt x="503" y="334"/>
                      <a:pt x="510" y="336"/>
                      <a:pt x="518" y="338"/>
                    </a:cubicBezTo>
                    <a:cubicBezTo>
                      <a:pt x="710" y="322"/>
                      <a:pt x="945" y="297"/>
                      <a:pt x="945" y="297"/>
                    </a:cubicBezTo>
                    <a:cubicBezTo>
                      <a:pt x="740" y="362"/>
                      <a:pt x="740" y="362"/>
                      <a:pt x="740" y="362"/>
                    </a:cubicBezTo>
                    <a:cubicBezTo>
                      <a:pt x="740" y="362"/>
                      <a:pt x="2297" y="362"/>
                      <a:pt x="2674" y="36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2151136" y="4419482"/>
                <a:ext cx="2738520" cy="392916"/>
              </a:xfrm>
              <a:custGeom>
                <a:avLst/>
                <a:gdLst/>
                <a:ahLst/>
                <a:cxnLst/>
                <a:rect l="l" t="t" r="r" b="b"/>
                <a:pathLst>
                  <a:path w="740" h="107" extrusionOk="0">
                    <a:moveTo>
                      <a:pt x="578" y="32"/>
                    </a:moveTo>
                    <a:cubicBezTo>
                      <a:pt x="662" y="5"/>
                      <a:pt x="147" y="26"/>
                      <a:pt x="147" y="26"/>
                    </a:cubicBezTo>
                    <a:cubicBezTo>
                      <a:pt x="246" y="0"/>
                      <a:pt x="246" y="0"/>
                      <a:pt x="246" y="0"/>
                    </a:cubicBezTo>
                    <a:cubicBezTo>
                      <a:pt x="96" y="19"/>
                      <a:pt x="0" y="33"/>
                      <a:pt x="0" y="33"/>
                    </a:cubicBezTo>
                    <a:cubicBezTo>
                      <a:pt x="0" y="33"/>
                      <a:pt x="714" y="40"/>
                      <a:pt x="740" y="107"/>
                    </a:cubicBezTo>
                    <a:cubicBezTo>
                      <a:pt x="730" y="44"/>
                      <a:pt x="493" y="58"/>
                      <a:pt x="578" y="3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4" name="Google Shape;64;p3"/>
          <p:cNvSpPr txBox="1">
            <a:spLocks noGrp="1"/>
          </p:cNvSpPr>
          <p:nvPr>
            <p:ph type="title"/>
          </p:nvPr>
        </p:nvSpPr>
        <p:spPr>
          <a:xfrm>
            <a:off x="3048600" y="1831775"/>
            <a:ext cx="3046800" cy="661800"/>
          </a:xfrm>
          <a:prstGeom prst="rect">
            <a:avLst/>
          </a:prstGeom>
        </p:spPr>
        <p:txBody>
          <a:bodyPr spcFirstLastPara="1" wrap="square" lIns="91425" tIns="91425" rIns="91425" bIns="91425" anchor="b" anchorCtr="0">
            <a:noAutofit/>
          </a:bodyPr>
          <a:lstStyle>
            <a:lvl1pPr lvl="0" algn="ctr">
              <a:spcBef>
                <a:spcPts val="0"/>
              </a:spcBef>
              <a:spcAft>
                <a:spcPts val="0"/>
              </a:spcAft>
              <a:buSzPts val="5000"/>
              <a:buNone/>
              <a:defRPr sz="34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a:endParaRPr/>
          </a:p>
        </p:txBody>
      </p:sp>
      <p:sp>
        <p:nvSpPr>
          <p:cNvPr id="65" name="Google Shape;65;p3"/>
          <p:cNvSpPr txBox="1">
            <a:spLocks noGrp="1"/>
          </p:cNvSpPr>
          <p:nvPr>
            <p:ph type="title" idx="2" hasCustomPrompt="1"/>
          </p:nvPr>
        </p:nvSpPr>
        <p:spPr>
          <a:xfrm>
            <a:off x="4027050" y="1168175"/>
            <a:ext cx="1089900" cy="66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32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grpSp>
        <p:nvGrpSpPr>
          <p:cNvPr id="66" name="Google Shape;66;p3"/>
          <p:cNvGrpSpPr/>
          <p:nvPr/>
        </p:nvGrpSpPr>
        <p:grpSpPr>
          <a:xfrm>
            <a:off x="-455395" y="932025"/>
            <a:ext cx="8984825" cy="1177937"/>
            <a:chOff x="-455395" y="932025"/>
            <a:chExt cx="8984825" cy="1177937"/>
          </a:xfrm>
        </p:grpSpPr>
        <p:sp>
          <p:nvSpPr>
            <p:cNvPr id="67" name="Google Shape;67;p3"/>
            <p:cNvSpPr/>
            <p:nvPr/>
          </p:nvSpPr>
          <p:spPr>
            <a:xfrm>
              <a:off x="-455395" y="932025"/>
              <a:ext cx="2255407" cy="33819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3"/>
            <p:cNvSpPr/>
            <p:nvPr/>
          </p:nvSpPr>
          <p:spPr>
            <a:xfrm flipH="1">
              <a:off x="7201367" y="1592289"/>
              <a:ext cx="1328062" cy="517673"/>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406"/>
        <p:cNvGrpSpPr/>
        <p:nvPr/>
      </p:nvGrpSpPr>
      <p:grpSpPr>
        <a:xfrm>
          <a:off x="0" y="0"/>
          <a:ext cx="0" cy="0"/>
          <a:chOff x="0" y="0"/>
          <a:chExt cx="0" cy="0"/>
        </a:xfrm>
      </p:grpSpPr>
      <p:pic>
        <p:nvPicPr>
          <p:cNvPr id="1407" name="Google Shape;1407;p22"/>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408" name="Google Shape;140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409" name="Google Shape;1409;p22"/>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410" name="Google Shape;1410;p22"/>
          <p:cNvSpPr/>
          <p:nvPr/>
        </p:nvSpPr>
        <p:spPr>
          <a:xfrm>
            <a:off x="-41375" y="5007173"/>
            <a:ext cx="9185374" cy="1073009"/>
          </a:xfrm>
          <a:custGeom>
            <a:avLst/>
            <a:gdLst/>
            <a:ahLst/>
            <a:cxnLst/>
            <a:rect l="l" t="t" r="r" b="b"/>
            <a:pathLst>
              <a:path w="4160" h="486" extrusionOk="0">
                <a:moveTo>
                  <a:pt x="4144" y="14"/>
                </a:moveTo>
                <a:cubicBezTo>
                  <a:pt x="4144" y="14"/>
                  <a:pt x="4143" y="17"/>
                  <a:pt x="4143" y="21"/>
                </a:cubicBezTo>
                <a:cubicBezTo>
                  <a:pt x="4140" y="16"/>
                  <a:pt x="4137" y="12"/>
                  <a:pt x="4137" y="12"/>
                </a:cubicBezTo>
                <a:cubicBezTo>
                  <a:pt x="4137" y="12"/>
                  <a:pt x="4132" y="16"/>
                  <a:pt x="4127" y="22"/>
                </a:cubicBezTo>
                <a:cubicBezTo>
                  <a:pt x="4124" y="10"/>
                  <a:pt x="4113" y="0"/>
                  <a:pt x="4113" y="0"/>
                </a:cubicBezTo>
                <a:cubicBezTo>
                  <a:pt x="4113" y="0"/>
                  <a:pt x="4098" y="15"/>
                  <a:pt x="4098" y="28"/>
                </a:cubicBezTo>
                <a:cubicBezTo>
                  <a:pt x="4094" y="22"/>
                  <a:pt x="4089" y="18"/>
                  <a:pt x="4089" y="18"/>
                </a:cubicBezTo>
                <a:cubicBezTo>
                  <a:pt x="4089" y="18"/>
                  <a:pt x="4083" y="25"/>
                  <a:pt x="4078" y="33"/>
                </a:cubicBezTo>
                <a:cubicBezTo>
                  <a:pt x="4080" y="25"/>
                  <a:pt x="4080" y="18"/>
                  <a:pt x="4080" y="18"/>
                </a:cubicBezTo>
                <a:cubicBezTo>
                  <a:pt x="4080" y="18"/>
                  <a:pt x="4057" y="17"/>
                  <a:pt x="4044" y="27"/>
                </a:cubicBezTo>
                <a:cubicBezTo>
                  <a:pt x="4040" y="14"/>
                  <a:pt x="4030" y="4"/>
                  <a:pt x="4030" y="4"/>
                </a:cubicBezTo>
                <a:cubicBezTo>
                  <a:pt x="4030" y="4"/>
                  <a:pt x="4022" y="11"/>
                  <a:pt x="4015" y="21"/>
                </a:cubicBezTo>
                <a:cubicBezTo>
                  <a:pt x="4010" y="21"/>
                  <a:pt x="3997" y="24"/>
                  <a:pt x="3989" y="31"/>
                </a:cubicBezTo>
                <a:cubicBezTo>
                  <a:pt x="3987" y="20"/>
                  <a:pt x="3979" y="9"/>
                  <a:pt x="3979" y="9"/>
                </a:cubicBezTo>
                <a:cubicBezTo>
                  <a:pt x="3979" y="9"/>
                  <a:pt x="3969" y="16"/>
                  <a:pt x="3963" y="26"/>
                </a:cubicBezTo>
                <a:cubicBezTo>
                  <a:pt x="3953" y="20"/>
                  <a:pt x="3942" y="18"/>
                  <a:pt x="3942" y="18"/>
                </a:cubicBezTo>
                <a:cubicBezTo>
                  <a:pt x="3942" y="18"/>
                  <a:pt x="3941" y="22"/>
                  <a:pt x="3941" y="27"/>
                </a:cubicBezTo>
                <a:cubicBezTo>
                  <a:pt x="3938" y="23"/>
                  <a:pt x="3933" y="20"/>
                  <a:pt x="3929" y="18"/>
                </a:cubicBezTo>
                <a:cubicBezTo>
                  <a:pt x="3921" y="15"/>
                  <a:pt x="3913" y="14"/>
                  <a:pt x="3913" y="14"/>
                </a:cubicBezTo>
                <a:cubicBezTo>
                  <a:pt x="3913" y="14"/>
                  <a:pt x="3912" y="17"/>
                  <a:pt x="3912" y="21"/>
                </a:cubicBezTo>
                <a:cubicBezTo>
                  <a:pt x="3909" y="16"/>
                  <a:pt x="3906" y="12"/>
                  <a:pt x="3906" y="12"/>
                </a:cubicBezTo>
                <a:cubicBezTo>
                  <a:pt x="3906" y="12"/>
                  <a:pt x="3901" y="16"/>
                  <a:pt x="3896" y="22"/>
                </a:cubicBezTo>
                <a:cubicBezTo>
                  <a:pt x="3892" y="10"/>
                  <a:pt x="3882" y="0"/>
                  <a:pt x="3882" y="0"/>
                </a:cubicBezTo>
                <a:cubicBezTo>
                  <a:pt x="3882" y="0"/>
                  <a:pt x="3867" y="15"/>
                  <a:pt x="3866" y="28"/>
                </a:cubicBezTo>
                <a:cubicBezTo>
                  <a:pt x="3862" y="22"/>
                  <a:pt x="3858" y="18"/>
                  <a:pt x="3858" y="18"/>
                </a:cubicBezTo>
                <a:cubicBezTo>
                  <a:pt x="3858" y="18"/>
                  <a:pt x="3852" y="25"/>
                  <a:pt x="3847" y="33"/>
                </a:cubicBezTo>
                <a:cubicBezTo>
                  <a:pt x="3849" y="25"/>
                  <a:pt x="3849" y="18"/>
                  <a:pt x="3849" y="18"/>
                </a:cubicBezTo>
                <a:cubicBezTo>
                  <a:pt x="3849" y="18"/>
                  <a:pt x="3826" y="17"/>
                  <a:pt x="3813" y="27"/>
                </a:cubicBezTo>
                <a:cubicBezTo>
                  <a:pt x="3809" y="14"/>
                  <a:pt x="3799" y="4"/>
                  <a:pt x="3799" y="4"/>
                </a:cubicBezTo>
                <a:cubicBezTo>
                  <a:pt x="3799" y="4"/>
                  <a:pt x="3791" y="11"/>
                  <a:pt x="3784" y="21"/>
                </a:cubicBezTo>
                <a:cubicBezTo>
                  <a:pt x="3779" y="21"/>
                  <a:pt x="3766" y="24"/>
                  <a:pt x="3758" y="31"/>
                </a:cubicBezTo>
                <a:cubicBezTo>
                  <a:pt x="3756" y="20"/>
                  <a:pt x="3748" y="9"/>
                  <a:pt x="3748" y="9"/>
                </a:cubicBezTo>
                <a:cubicBezTo>
                  <a:pt x="3748" y="9"/>
                  <a:pt x="3738" y="16"/>
                  <a:pt x="3732" y="26"/>
                </a:cubicBezTo>
                <a:cubicBezTo>
                  <a:pt x="3722" y="20"/>
                  <a:pt x="3711" y="18"/>
                  <a:pt x="3711" y="18"/>
                </a:cubicBezTo>
                <a:cubicBezTo>
                  <a:pt x="3711" y="18"/>
                  <a:pt x="3710" y="22"/>
                  <a:pt x="3710" y="27"/>
                </a:cubicBezTo>
                <a:cubicBezTo>
                  <a:pt x="3707" y="23"/>
                  <a:pt x="3702" y="20"/>
                  <a:pt x="3698" y="18"/>
                </a:cubicBezTo>
                <a:cubicBezTo>
                  <a:pt x="3690" y="15"/>
                  <a:pt x="3682" y="14"/>
                  <a:pt x="3682" y="14"/>
                </a:cubicBezTo>
                <a:cubicBezTo>
                  <a:pt x="3682" y="14"/>
                  <a:pt x="3681" y="17"/>
                  <a:pt x="3681" y="21"/>
                </a:cubicBezTo>
                <a:cubicBezTo>
                  <a:pt x="3678" y="16"/>
                  <a:pt x="3675" y="12"/>
                  <a:pt x="3675" y="12"/>
                </a:cubicBezTo>
                <a:cubicBezTo>
                  <a:pt x="3675" y="12"/>
                  <a:pt x="3670" y="16"/>
                  <a:pt x="3665" y="22"/>
                </a:cubicBezTo>
                <a:cubicBezTo>
                  <a:pt x="3661" y="10"/>
                  <a:pt x="3651" y="0"/>
                  <a:pt x="3651" y="0"/>
                </a:cubicBezTo>
                <a:cubicBezTo>
                  <a:pt x="3651" y="0"/>
                  <a:pt x="3636" y="15"/>
                  <a:pt x="3635" y="28"/>
                </a:cubicBezTo>
                <a:cubicBezTo>
                  <a:pt x="3631" y="22"/>
                  <a:pt x="3627" y="18"/>
                  <a:pt x="3627" y="18"/>
                </a:cubicBezTo>
                <a:cubicBezTo>
                  <a:pt x="3627" y="18"/>
                  <a:pt x="3621" y="25"/>
                  <a:pt x="3616" y="33"/>
                </a:cubicBezTo>
                <a:cubicBezTo>
                  <a:pt x="3618" y="25"/>
                  <a:pt x="3618" y="18"/>
                  <a:pt x="3618" y="18"/>
                </a:cubicBezTo>
                <a:cubicBezTo>
                  <a:pt x="3618" y="18"/>
                  <a:pt x="3595" y="17"/>
                  <a:pt x="3582" y="27"/>
                </a:cubicBezTo>
                <a:cubicBezTo>
                  <a:pt x="3578" y="14"/>
                  <a:pt x="3568" y="4"/>
                  <a:pt x="3568" y="4"/>
                </a:cubicBezTo>
                <a:cubicBezTo>
                  <a:pt x="3568" y="4"/>
                  <a:pt x="3560" y="11"/>
                  <a:pt x="3553" y="21"/>
                </a:cubicBezTo>
                <a:cubicBezTo>
                  <a:pt x="3547" y="21"/>
                  <a:pt x="3535" y="24"/>
                  <a:pt x="3527" y="31"/>
                </a:cubicBezTo>
                <a:cubicBezTo>
                  <a:pt x="3525" y="20"/>
                  <a:pt x="3517" y="9"/>
                  <a:pt x="3517" y="9"/>
                </a:cubicBezTo>
                <a:cubicBezTo>
                  <a:pt x="3517" y="9"/>
                  <a:pt x="3507" y="16"/>
                  <a:pt x="3501" y="26"/>
                </a:cubicBezTo>
                <a:cubicBezTo>
                  <a:pt x="3491" y="20"/>
                  <a:pt x="3480" y="18"/>
                  <a:pt x="3480" y="18"/>
                </a:cubicBezTo>
                <a:cubicBezTo>
                  <a:pt x="3480" y="18"/>
                  <a:pt x="3479" y="22"/>
                  <a:pt x="3479" y="27"/>
                </a:cubicBezTo>
                <a:cubicBezTo>
                  <a:pt x="3475" y="23"/>
                  <a:pt x="3471" y="20"/>
                  <a:pt x="3467" y="18"/>
                </a:cubicBezTo>
                <a:cubicBezTo>
                  <a:pt x="3459" y="15"/>
                  <a:pt x="3451" y="14"/>
                  <a:pt x="3451" y="14"/>
                </a:cubicBezTo>
                <a:cubicBezTo>
                  <a:pt x="3451" y="14"/>
                  <a:pt x="3450" y="17"/>
                  <a:pt x="3450" y="21"/>
                </a:cubicBezTo>
                <a:cubicBezTo>
                  <a:pt x="3447" y="16"/>
                  <a:pt x="3444" y="12"/>
                  <a:pt x="3444" y="12"/>
                </a:cubicBezTo>
                <a:cubicBezTo>
                  <a:pt x="3444" y="12"/>
                  <a:pt x="3439" y="16"/>
                  <a:pt x="3434" y="22"/>
                </a:cubicBezTo>
                <a:cubicBezTo>
                  <a:pt x="3430" y="10"/>
                  <a:pt x="3419" y="0"/>
                  <a:pt x="3419" y="0"/>
                </a:cubicBezTo>
                <a:cubicBezTo>
                  <a:pt x="3419" y="0"/>
                  <a:pt x="3405" y="15"/>
                  <a:pt x="3404" y="28"/>
                </a:cubicBezTo>
                <a:cubicBezTo>
                  <a:pt x="3400" y="22"/>
                  <a:pt x="3396" y="18"/>
                  <a:pt x="3396" y="18"/>
                </a:cubicBezTo>
                <a:cubicBezTo>
                  <a:pt x="3396" y="18"/>
                  <a:pt x="3389" y="25"/>
                  <a:pt x="3385" y="33"/>
                </a:cubicBezTo>
                <a:cubicBezTo>
                  <a:pt x="3387" y="25"/>
                  <a:pt x="3387" y="18"/>
                  <a:pt x="3387" y="18"/>
                </a:cubicBezTo>
                <a:cubicBezTo>
                  <a:pt x="3387" y="18"/>
                  <a:pt x="3364" y="17"/>
                  <a:pt x="3351" y="27"/>
                </a:cubicBezTo>
                <a:cubicBezTo>
                  <a:pt x="3346" y="14"/>
                  <a:pt x="3337" y="4"/>
                  <a:pt x="3337" y="4"/>
                </a:cubicBezTo>
                <a:cubicBezTo>
                  <a:pt x="3337" y="4"/>
                  <a:pt x="3328" y="11"/>
                  <a:pt x="3322" y="21"/>
                </a:cubicBezTo>
                <a:cubicBezTo>
                  <a:pt x="3316" y="21"/>
                  <a:pt x="3303" y="24"/>
                  <a:pt x="3296" y="31"/>
                </a:cubicBezTo>
                <a:cubicBezTo>
                  <a:pt x="3294" y="20"/>
                  <a:pt x="3286" y="9"/>
                  <a:pt x="3286" y="9"/>
                </a:cubicBezTo>
                <a:cubicBezTo>
                  <a:pt x="3286" y="9"/>
                  <a:pt x="3275" y="16"/>
                  <a:pt x="3269" y="26"/>
                </a:cubicBezTo>
                <a:cubicBezTo>
                  <a:pt x="3260" y="20"/>
                  <a:pt x="3248" y="18"/>
                  <a:pt x="3248" y="18"/>
                </a:cubicBezTo>
                <a:cubicBezTo>
                  <a:pt x="3248" y="18"/>
                  <a:pt x="3248" y="22"/>
                  <a:pt x="3248" y="27"/>
                </a:cubicBezTo>
                <a:cubicBezTo>
                  <a:pt x="3244" y="23"/>
                  <a:pt x="3240" y="20"/>
                  <a:pt x="3235" y="18"/>
                </a:cubicBezTo>
                <a:cubicBezTo>
                  <a:pt x="3227" y="15"/>
                  <a:pt x="3220" y="14"/>
                  <a:pt x="3220" y="14"/>
                </a:cubicBezTo>
                <a:cubicBezTo>
                  <a:pt x="3220" y="14"/>
                  <a:pt x="3219" y="17"/>
                  <a:pt x="3219" y="21"/>
                </a:cubicBezTo>
                <a:cubicBezTo>
                  <a:pt x="3216" y="16"/>
                  <a:pt x="3213" y="12"/>
                  <a:pt x="3213" y="12"/>
                </a:cubicBezTo>
                <a:cubicBezTo>
                  <a:pt x="3213" y="12"/>
                  <a:pt x="3208" y="16"/>
                  <a:pt x="3203" y="22"/>
                </a:cubicBezTo>
                <a:cubicBezTo>
                  <a:pt x="3199" y="10"/>
                  <a:pt x="3188" y="0"/>
                  <a:pt x="3188" y="0"/>
                </a:cubicBezTo>
                <a:cubicBezTo>
                  <a:pt x="3188" y="0"/>
                  <a:pt x="3174" y="15"/>
                  <a:pt x="3173" y="28"/>
                </a:cubicBezTo>
                <a:cubicBezTo>
                  <a:pt x="3169" y="22"/>
                  <a:pt x="3165" y="18"/>
                  <a:pt x="3165" y="18"/>
                </a:cubicBezTo>
                <a:cubicBezTo>
                  <a:pt x="3165" y="18"/>
                  <a:pt x="3158" y="25"/>
                  <a:pt x="3154" y="33"/>
                </a:cubicBezTo>
                <a:cubicBezTo>
                  <a:pt x="3155" y="25"/>
                  <a:pt x="3156" y="18"/>
                  <a:pt x="3156" y="18"/>
                </a:cubicBezTo>
                <a:cubicBezTo>
                  <a:pt x="3156" y="18"/>
                  <a:pt x="3133" y="17"/>
                  <a:pt x="3120" y="27"/>
                </a:cubicBezTo>
                <a:cubicBezTo>
                  <a:pt x="3115" y="14"/>
                  <a:pt x="3106" y="4"/>
                  <a:pt x="3106" y="4"/>
                </a:cubicBezTo>
                <a:cubicBezTo>
                  <a:pt x="3106" y="4"/>
                  <a:pt x="3097" y="11"/>
                  <a:pt x="3091" y="21"/>
                </a:cubicBezTo>
                <a:cubicBezTo>
                  <a:pt x="3085" y="21"/>
                  <a:pt x="3072" y="24"/>
                  <a:pt x="3065" y="31"/>
                </a:cubicBezTo>
                <a:cubicBezTo>
                  <a:pt x="3063" y="20"/>
                  <a:pt x="3055" y="9"/>
                  <a:pt x="3055" y="9"/>
                </a:cubicBezTo>
                <a:cubicBezTo>
                  <a:pt x="3055" y="9"/>
                  <a:pt x="3044" y="16"/>
                  <a:pt x="3038" y="26"/>
                </a:cubicBezTo>
                <a:cubicBezTo>
                  <a:pt x="3029" y="20"/>
                  <a:pt x="3017" y="18"/>
                  <a:pt x="3017" y="18"/>
                </a:cubicBezTo>
                <a:cubicBezTo>
                  <a:pt x="3017" y="18"/>
                  <a:pt x="3017" y="22"/>
                  <a:pt x="3016" y="27"/>
                </a:cubicBezTo>
                <a:cubicBezTo>
                  <a:pt x="3013" y="23"/>
                  <a:pt x="3009" y="20"/>
                  <a:pt x="3004" y="18"/>
                </a:cubicBezTo>
                <a:cubicBezTo>
                  <a:pt x="2996" y="15"/>
                  <a:pt x="2988" y="14"/>
                  <a:pt x="2988" y="14"/>
                </a:cubicBezTo>
                <a:cubicBezTo>
                  <a:pt x="2988" y="14"/>
                  <a:pt x="2988" y="17"/>
                  <a:pt x="2988" y="21"/>
                </a:cubicBezTo>
                <a:cubicBezTo>
                  <a:pt x="2985" y="16"/>
                  <a:pt x="2982" y="12"/>
                  <a:pt x="2982" y="12"/>
                </a:cubicBezTo>
                <a:cubicBezTo>
                  <a:pt x="2982" y="12"/>
                  <a:pt x="2977" y="16"/>
                  <a:pt x="2972" y="22"/>
                </a:cubicBezTo>
                <a:cubicBezTo>
                  <a:pt x="2968" y="10"/>
                  <a:pt x="2957" y="0"/>
                  <a:pt x="2957" y="0"/>
                </a:cubicBezTo>
                <a:cubicBezTo>
                  <a:pt x="2957" y="0"/>
                  <a:pt x="2942" y="15"/>
                  <a:pt x="2942" y="28"/>
                </a:cubicBezTo>
                <a:cubicBezTo>
                  <a:pt x="2938" y="22"/>
                  <a:pt x="2934" y="18"/>
                  <a:pt x="2934" y="18"/>
                </a:cubicBezTo>
                <a:cubicBezTo>
                  <a:pt x="2934" y="18"/>
                  <a:pt x="2927" y="25"/>
                  <a:pt x="2923" y="33"/>
                </a:cubicBezTo>
                <a:cubicBezTo>
                  <a:pt x="2924" y="25"/>
                  <a:pt x="2924" y="18"/>
                  <a:pt x="2924" y="18"/>
                </a:cubicBezTo>
                <a:cubicBezTo>
                  <a:pt x="2924" y="18"/>
                  <a:pt x="2902" y="17"/>
                  <a:pt x="2889" y="27"/>
                </a:cubicBezTo>
                <a:cubicBezTo>
                  <a:pt x="2884" y="14"/>
                  <a:pt x="2875" y="4"/>
                  <a:pt x="2875" y="4"/>
                </a:cubicBezTo>
                <a:cubicBezTo>
                  <a:pt x="2875" y="4"/>
                  <a:pt x="2866" y="11"/>
                  <a:pt x="2860" y="21"/>
                </a:cubicBezTo>
                <a:cubicBezTo>
                  <a:pt x="2854" y="21"/>
                  <a:pt x="2841" y="24"/>
                  <a:pt x="2834" y="31"/>
                </a:cubicBezTo>
                <a:cubicBezTo>
                  <a:pt x="2832" y="20"/>
                  <a:pt x="2824" y="9"/>
                  <a:pt x="2824" y="9"/>
                </a:cubicBezTo>
                <a:cubicBezTo>
                  <a:pt x="2824" y="9"/>
                  <a:pt x="2813" y="16"/>
                  <a:pt x="2807" y="26"/>
                </a:cubicBezTo>
                <a:cubicBezTo>
                  <a:pt x="2798" y="20"/>
                  <a:pt x="2786" y="18"/>
                  <a:pt x="2786" y="18"/>
                </a:cubicBezTo>
                <a:cubicBezTo>
                  <a:pt x="2786" y="18"/>
                  <a:pt x="2786" y="22"/>
                  <a:pt x="2785" y="27"/>
                </a:cubicBezTo>
                <a:cubicBezTo>
                  <a:pt x="2782" y="23"/>
                  <a:pt x="2778" y="20"/>
                  <a:pt x="2773" y="18"/>
                </a:cubicBezTo>
                <a:cubicBezTo>
                  <a:pt x="2765" y="15"/>
                  <a:pt x="2757" y="14"/>
                  <a:pt x="2757" y="14"/>
                </a:cubicBezTo>
                <a:cubicBezTo>
                  <a:pt x="2757" y="14"/>
                  <a:pt x="2757" y="17"/>
                  <a:pt x="2756" y="21"/>
                </a:cubicBezTo>
                <a:cubicBezTo>
                  <a:pt x="2753" y="16"/>
                  <a:pt x="2750" y="12"/>
                  <a:pt x="2750" y="12"/>
                </a:cubicBezTo>
                <a:cubicBezTo>
                  <a:pt x="2750" y="12"/>
                  <a:pt x="2745" y="16"/>
                  <a:pt x="2741" y="22"/>
                </a:cubicBezTo>
                <a:cubicBezTo>
                  <a:pt x="2737" y="10"/>
                  <a:pt x="2726" y="0"/>
                  <a:pt x="2726" y="0"/>
                </a:cubicBezTo>
                <a:cubicBezTo>
                  <a:pt x="2726" y="0"/>
                  <a:pt x="2711" y="15"/>
                  <a:pt x="2711" y="28"/>
                </a:cubicBezTo>
                <a:cubicBezTo>
                  <a:pt x="2707" y="22"/>
                  <a:pt x="2703" y="18"/>
                  <a:pt x="2703" y="18"/>
                </a:cubicBezTo>
                <a:cubicBezTo>
                  <a:pt x="2703" y="18"/>
                  <a:pt x="2696" y="25"/>
                  <a:pt x="2692" y="33"/>
                </a:cubicBezTo>
                <a:cubicBezTo>
                  <a:pt x="2693" y="25"/>
                  <a:pt x="2693" y="18"/>
                  <a:pt x="2693" y="18"/>
                </a:cubicBezTo>
                <a:cubicBezTo>
                  <a:pt x="2693" y="18"/>
                  <a:pt x="2670" y="17"/>
                  <a:pt x="2658" y="27"/>
                </a:cubicBezTo>
                <a:cubicBezTo>
                  <a:pt x="2653" y="14"/>
                  <a:pt x="2644" y="4"/>
                  <a:pt x="2644" y="4"/>
                </a:cubicBezTo>
                <a:cubicBezTo>
                  <a:pt x="2644" y="4"/>
                  <a:pt x="2635" y="11"/>
                  <a:pt x="2629" y="21"/>
                </a:cubicBezTo>
                <a:cubicBezTo>
                  <a:pt x="2623" y="21"/>
                  <a:pt x="2610" y="24"/>
                  <a:pt x="2603" y="31"/>
                </a:cubicBezTo>
                <a:cubicBezTo>
                  <a:pt x="2600" y="20"/>
                  <a:pt x="2593" y="9"/>
                  <a:pt x="2593" y="9"/>
                </a:cubicBezTo>
                <a:cubicBezTo>
                  <a:pt x="2593" y="9"/>
                  <a:pt x="2582" y="16"/>
                  <a:pt x="2576" y="26"/>
                </a:cubicBezTo>
                <a:cubicBezTo>
                  <a:pt x="2567" y="20"/>
                  <a:pt x="2555" y="18"/>
                  <a:pt x="2555" y="18"/>
                </a:cubicBezTo>
                <a:cubicBezTo>
                  <a:pt x="2555" y="18"/>
                  <a:pt x="2554" y="22"/>
                  <a:pt x="2554" y="27"/>
                </a:cubicBezTo>
                <a:cubicBezTo>
                  <a:pt x="2551" y="23"/>
                  <a:pt x="2547" y="20"/>
                  <a:pt x="2542" y="18"/>
                </a:cubicBezTo>
                <a:cubicBezTo>
                  <a:pt x="2534" y="15"/>
                  <a:pt x="2526" y="14"/>
                  <a:pt x="2526" y="14"/>
                </a:cubicBezTo>
                <a:cubicBezTo>
                  <a:pt x="2526" y="14"/>
                  <a:pt x="2526" y="17"/>
                  <a:pt x="2525" y="21"/>
                </a:cubicBezTo>
                <a:cubicBezTo>
                  <a:pt x="2522" y="16"/>
                  <a:pt x="2519" y="12"/>
                  <a:pt x="2519" y="12"/>
                </a:cubicBezTo>
                <a:cubicBezTo>
                  <a:pt x="2519" y="12"/>
                  <a:pt x="2514" y="16"/>
                  <a:pt x="2510" y="22"/>
                </a:cubicBezTo>
                <a:cubicBezTo>
                  <a:pt x="2506" y="10"/>
                  <a:pt x="2495" y="0"/>
                  <a:pt x="2495" y="0"/>
                </a:cubicBezTo>
                <a:cubicBezTo>
                  <a:pt x="2495" y="0"/>
                  <a:pt x="2480" y="15"/>
                  <a:pt x="2480" y="28"/>
                </a:cubicBezTo>
                <a:cubicBezTo>
                  <a:pt x="2476" y="22"/>
                  <a:pt x="2472" y="18"/>
                  <a:pt x="2472" y="18"/>
                </a:cubicBezTo>
                <a:cubicBezTo>
                  <a:pt x="2472" y="18"/>
                  <a:pt x="2465" y="25"/>
                  <a:pt x="2460" y="33"/>
                </a:cubicBezTo>
                <a:cubicBezTo>
                  <a:pt x="2462" y="25"/>
                  <a:pt x="2462" y="18"/>
                  <a:pt x="2462" y="18"/>
                </a:cubicBezTo>
                <a:cubicBezTo>
                  <a:pt x="2462" y="18"/>
                  <a:pt x="2439" y="17"/>
                  <a:pt x="2426" y="27"/>
                </a:cubicBezTo>
                <a:cubicBezTo>
                  <a:pt x="2422" y="14"/>
                  <a:pt x="2413" y="4"/>
                  <a:pt x="2413" y="4"/>
                </a:cubicBezTo>
                <a:cubicBezTo>
                  <a:pt x="2413" y="4"/>
                  <a:pt x="2404" y="11"/>
                  <a:pt x="2398" y="21"/>
                </a:cubicBezTo>
                <a:cubicBezTo>
                  <a:pt x="2392" y="21"/>
                  <a:pt x="2379" y="24"/>
                  <a:pt x="2372" y="31"/>
                </a:cubicBezTo>
                <a:cubicBezTo>
                  <a:pt x="2369" y="20"/>
                  <a:pt x="2362" y="9"/>
                  <a:pt x="2362" y="9"/>
                </a:cubicBezTo>
                <a:cubicBezTo>
                  <a:pt x="2362" y="9"/>
                  <a:pt x="2351" y="16"/>
                  <a:pt x="2345" y="26"/>
                </a:cubicBezTo>
                <a:cubicBezTo>
                  <a:pt x="2336" y="20"/>
                  <a:pt x="2324" y="18"/>
                  <a:pt x="2324" y="18"/>
                </a:cubicBezTo>
                <a:cubicBezTo>
                  <a:pt x="2324" y="18"/>
                  <a:pt x="2323" y="22"/>
                  <a:pt x="2323" y="27"/>
                </a:cubicBezTo>
                <a:cubicBezTo>
                  <a:pt x="2320" y="23"/>
                  <a:pt x="2315" y="20"/>
                  <a:pt x="2311" y="18"/>
                </a:cubicBezTo>
                <a:cubicBezTo>
                  <a:pt x="2303" y="15"/>
                  <a:pt x="2295" y="14"/>
                  <a:pt x="2295" y="14"/>
                </a:cubicBezTo>
                <a:cubicBezTo>
                  <a:pt x="2295" y="14"/>
                  <a:pt x="2295" y="17"/>
                  <a:pt x="2294" y="21"/>
                </a:cubicBezTo>
                <a:cubicBezTo>
                  <a:pt x="2291" y="16"/>
                  <a:pt x="2288" y="12"/>
                  <a:pt x="2288" y="12"/>
                </a:cubicBezTo>
                <a:cubicBezTo>
                  <a:pt x="2288" y="12"/>
                  <a:pt x="2283" y="16"/>
                  <a:pt x="2278" y="22"/>
                </a:cubicBezTo>
                <a:cubicBezTo>
                  <a:pt x="2275" y="10"/>
                  <a:pt x="2264" y="0"/>
                  <a:pt x="2264" y="0"/>
                </a:cubicBezTo>
                <a:cubicBezTo>
                  <a:pt x="2264" y="0"/>
                  <a:pt x="2249" y="15"/>
                  <a:pt x="2249" y="28"/>
                </a:cubicBezTo>
                <a:cubicBezTo>
                  <a:pt x="2245" y="22"/>
                  <a:pt x="2240" y="18"/>
                  <a:pt x="2240" y="18"/>
                </a:cubicBezTo>
                <a:cubicBezTo>
                  <a:pt x="2240" y="18"/>
                  <a:pt x="2234" y="25"/>
                  <a:pt x="2229" y="33"/>
                </a:cubicBezTo>
                <a:cubicBezTo>
                  <a:pt x="2231" y="25"/>
                  <a:pt x="2231" y="18"/>
                  <a:pt x="2231" y="18"/>
                </a:cubicBezTo>
                <a:cubicBezTo>
                  <a:pt x="2231" y="18"/>
                  <a:pt x="2208" y="17"/>
                  <a:pt x="2195" y="27"/>
                </a:cubicBezTo>
                <a:cubicBezTo>
                  <a:pt x="2191" y="14"/>
                  <a:pt x="2182" y="4"/>
                  <a:pt x="2182" y="4"/>
                </a:cubicBezTo>
                <a:cubicBezTo>
                  <a:pt x="2182" y="4"/>
                  <a:pt x="2173" y="11"/>
                  <a:pt x="2167" y="21"/>
                </a:cubicBezTo>
                <a:cubicBezTo>
                  <a:pt x="2161" y="21"/>
                  <a:pt x="2148" y="24"/>
                  <a:pt x="2141" y="31"/>
                </a:cubicBezTo>
                <a:cubicBezTo>
                  <a:pt x="2138" y="20"/>
                  <a:pt x="2130" y="9"/>
                  <a:pt x="2130" y="9"/>
                </a:cubicBezTo>
                <a:cubicBezTo>
                  <a:pt x="2130" y="9"/>
                  <a:pt x="2120" y="16"/>
                  <a:pt x="2114" y="26"/>
                </a:cubicBezTo>
                <a:cubicBezTo>
                  <a:pt x="2105" y="20"/>
                  <a:pt x="2093" y="18"/>
                  <a:pt x="2093" y="18"/>
                </a:cubicBezTo>
                <a:cubicBezTo>
                  <a:pt x="2093" y="18"/>
                  <a:pt x="2092" y="22"/>
                  <a:pt x="2092" y="27"/>
                </a:cubicBezTo>
                <a:cubicBezTo>
                  <a:pt x="2089" y="23"/>
                  <a:pt x="2084" y="20"/>
                  <a:pt x="2080" y="18"/>
                </a:cubicBezTo>
                <a:cubicBezTo>
                  <a:pt x="2072" y="15"/>
                  <a:pt x="2064" y="14"/>
                  <a:pt x="2064" y="14"/>
                </a:cubicBezTo>
                <a:cubicBezTo>
                  <a:pt x="2064" y="14"/>
                  <a:pt x="2063" y="17"/>
                  <a:pt x="2063" y="21"/>
                </a:cubicBezTo>
                <a:cubicBezTo>
                  <a:pt x="2060" y="16"/>
                  <a:pt x="2057" y="12"/>
                  <a:pt x="2057" y="12"/>
                </a:cubicBezTo>
                <a:cubicBezTo>
                  <a:pt x="2057" y="12"/>
                  <a:pt x="2052" y="16"/>
                  <a:pt x="2047" y="22"/>
                </a:cubicBezTo>
                <a:cubicBezTo>
                  <a:pt x="2044" y="10"/>
                  <a:pt x="2033" y="0"/>
                  <a:pt x="2033" y="0"/>
                </a:cubicBezTo>
                <a:cubicBezTo>
                  <a:pt x="2033" y="0"/>
                  <a:pt x="2018" y="15"/>
                  <a:pt x="2018" y="28"/>
                </a:cubicBezTo>
                <a:cubicBezTo>
                  <a:pt x="2014" y="22"/>
                  <a:pt x="2009" y="18"/>
                  <a:pt x="2009" y="18"/>
                </a:cubicBezTo>
                <a:cubicBezTo>
                  <a:pt x="2009" y="18"/>
                  <a:pt x="2003" y="25"/>
                  <a:pt x="1998" y="33"/>
                </a:cubicBezTo>
                <a:cubicBezTo>
                  <a:pt x="2000" y="25"/>
                  <a:pt x="2000" y="18"/>
                  <a:pt x="2000" y="18"/>
                </a:cubicBezTo>
                <a:cubicBezTo>
                  <a:pt x="2000" y="18"/>
                  <a:pt x="1977" y="17"/>
                  <a:pt x="1964" y="27"/>
                </a:cubicBezTo>
                <a:cubicBezTo>
                  <a:pt x="1960" y="14"/>
                  <a:pt x="1950" y="4"/>
                  <a:pt x="1950" y="4"/>
                </a:cubicBezTo>
                <a:cubicBezTo>
                  <a:pt x="1950" y="4"/>
                  <a:pt x="1942" y="11"/>
                  <a:pt x="1935" y="21"/>
                </a:cubicBezTo>
                <a:cubicBezTo>
                  <a:pt x="1930" y="21"/>
                  <a:pt x="1917" y="24"/>
                  <a:pt x="1909" y="31"/>
                </a:cubicBezTo>
                <a:cubicBezTo>
                  <a:pt x="1907" y="20"/>
                  <a:pt x="1899" y="9"/>
                  <a:pt x="1899" y="9"/>
                </a:cubicBezTo>
                <a:cubicBezTo>
                  <a:pt x="1899" y="9"/>
                  <a:pt x="1889" y="16"/>
                  <a:pt x="1883" y="26"/>
                </a:cubicBezTo>
                <a:cubicBezTo>
                  <a:pt x="1873" y="20"/>
                  <a:pt x="1862" y="18"/>
                  <a:pt x="1862" y="18"/>
                </a:cubicBezTo>
                <a:cubicBezTo>
                  <a:pt x="1862" y="18"/>
                  <a:pt x="1861" y="22"/>
                  <a:pt x="1861" y="27"/>
                </a:cubicBezTo>
                <a:cubicBezTo>
                  <a:pt x="1858" y="23"/>
                  <a:pt x="1853" y="20"/>
                  <a:pt x="1849" y="18"/>
                </a:cubicBezTo>
                <a:cubicBezTo>
                  <a:pt x="1841" y="15"/>
                  <a:pt x="1833" y="14"/>
                  <a:pt x="1833" y="14"/>
                </a:cubicBezTo>
                <a:cubicBezTo>
                  <a:pt x="1833" y="14"/>
                  <a:pt x="1832" y="17"/>
                  <a:pt x="1832" y="21"/>
                </a:cubicBezTo>
                <a:cubicBezTo>
                  <a:pt x="1829" y="16"/>
                  <a:pt x="1826" y="12"/>
                  <a:pt x="1826" y="12"/>
                </a:cubicBezTo>
                <a:cubicBezTo>
                  <a:pt x="1826" y="12"/>
                  <a:pt x="1821" y="16"/>
                  <a:pt x="1816" y="22"/>
                </a:cubicBezTo>
                <a:cubicBezTo>
                  <a:pt x="1812" y="10"/>
                  <a:pt x="1802" y="0"/>
                  <a:pt x="1802" y="0"/>
                </a:cubicBezTo>
                <a:cubicBezTo>
                  <a:pt x="1802" y="0"/>
                  <a:pt x="1787" y="15"/>
                  <a:pt x="1786" y="28"/>
                </a:cubicBezTo>
                <a:cubicBezTo>
                  <a:pt x="1782" y="22"/>
                  <a:pt x="1778" y="18"/>
                  <a:pt x="1778" y="18"/>
                </a:cubicBezTo>
                <a:cubicBezTo>
                  <a:pt x="1778" y="18"/>
                  <a:pt x="1772" y="25"/>
                  <a:pt x="1767" y="33"/>
                </a:cubicBezTo>
                <a:cubicBezTo>
                  <a:pt x="1769" y="25"/>
                  <a:pt x="1769" y="18"/>
                  <a:pt x="1769" y="18"/>
                </a:cubicBezTo>
                <a:cubicBezTo>
                  <a:pt x="1769" y="18"/>
                  <a:pt x="1746" y="17"/>
                  <a:pt x="1733" y="27"/>
                </a:cubicBezTo>
                <a:cubicBezTo>
                  <a:pt x="1729" y="14"/>
                  <a:pt x="1719" y="4"/>
                  <a:pt x="1719" y="4"/>
                </a:cubicBezTo>
                <a:cubicBezTo>
                  <a:pt x="1719" y="4"/>
                  <a:pt x="1711" y="11"/>
                  <a:pt x="1704" y="21"/>
                </a:cubicBezTo>
                <a:cubicBezTo>
                  <a:pt x="1699" y="21"/>
                  <a:pt x="1686" y="24"/>
                  <a:pt x="1678" y="31"/>
                </a:cubicBezTo>
                <a:cubicBezTo>
                  <a:pt x="1676" y="20"/>
                  <a:pt x="1668" y="9"/>
                  <a:pt x="1668" y="9"/>
                </a:cubicBezTo>
                <a:cubicBezTo>
                  <a:pt x="1668" y="9"/>
                  <a:pt x="1658" y="16"/>
                  <a:pt x="1652" y="26"/>
                </a:cubicBezTo>
                <a:cubicBezTo>
                  <a:pt x="1642" y="20"/>
                  <a:pt x="1631" y="18"/>
                  <a:pt x="1631" y="18"/>
                </a:cubicBezTo>
                <a:cubicBezTo>
                  <a:pt x="1631" y="18"/>
                  <a:pt x="1630" y="22"/>
                  <a:pt x="1630" y="27"/>
                </a:cubicBezTo>
                <a:cubicBezTo>
                  <a:pt x="1627" y="23"/>
                  <a:pt x="1622" y="20"/>
                  <a:pt x="1618" y="18"/>
                </a:cubicBezTo>
                <a:cubicBezTo>
                  <a:pt x="1610" y="15"/>
                  <a:pt x="1602" y="14"/>
                  <a:pt x="1602" y="14"/>
                </a:cubicBezTo>
                <a:cubicBezTo>
                  <a:pt x="1602" y="14"/>
                  <a:pt x="1601" y="17"/>
                  <a:pt x="1601" y="21"/>
                </a:cubicBezTo>
                <a:cubicBezTo>
                  <a:pt x="1598" y="16"/>
                  <a:pt x="1595" y="12"/>
                  <a:pt x="1595" y="12"/>
                </a:cubicBezTo>
                <a:cubicBezTo>
                  <a:pt x="1595" y="12"/>
                  <a:pt x="1590" y="16"/>
                  <a:pt x="1585" y="22"/>
                </a:cubicBezTo>
                <a:cubicBezTo>
                  <a:pt x="1581" y="10"/>
                  <a:pt x="1571" y="0"/>
                  <a:pt x="1571" y="0"/>
                </a:cubicBezTo>
                <a:cubicBezTo>
                  <a:pt x="1571" y="0"/>
                  <a:pt x="1556" y="15"/>
                  <a:pt x="1555" y="28"/>
                </a:cubicBezTo>
                <a:cubicBezTo>
                  <a:pt x="1551" y="22"/>
                  <a:pt x="1547" y="18"/>
                  <a:pt x="1547" y="18"/>
                </a:cubicBezTo>
                <a:cubicBezTo>
                  <a:pt x="1547" y="18"/>
                  <a:pt x="1541" y="25"/>
                  <a:pt x="1536" y="33"/>
                </a:cubicBezTo>
                <a:cubicBezTo>
                  <a:pt x="1538" y="25"/>
                  <a:pt x="1538" y="18"/>
                  <a:pt x="1538" y="18"/>
                </a:cubicBezTo>
                <a:cubicBezTo>
                  <a:pt x="1538" y="18"/>
                  <a:pt x="1515" y="17"/>
                  <a:pt x="1502" y="27"/>
                </a:cubicBezTo>
                <a:cubicBezTo>
                  <a:pt x="1498" y="14"/>
                  <a:pt x="1488" y="4"/>
                  <a:pt x="1488" y="4"/>
                </a:cubicBezTo>
                <a:cubicBezTo>
                  <a:pt x="1488" y="4"/>
                  <a:pt x="1480" y="11"/>
                  <a:pt x="1473" y="21"/>
                </a:cubicBezTo>
                <a:cubicBezTo>
                  <a:pt x="1467" y="21"/>
                  <a:pt x="1455" y="24"/>
                  <a:pt x="1447" y="31"/>
                </a:cubicBezTo>
                <a:cubicBezTo>
                  <a:pt x="1445" y="20"/>
                  <a:pt x="1437" y="9"/>
                  <a:pt x="1437" y="9"/>
                </a:cubicBezTo>
                <a:cubicBezTo>
                  <a:pt x="1437" y="9"/>
                  <a:pt x="1427" y="16"/>
                  <a:pt x="1421" y="26"/>
                </a:cubicBezTo>
                <a:cubicBezTo>
                  <a:pt x="1411" y="20"/>
                  <a:pt x="1400" y="18"/>
                  <a:pt x="1400" y="18"/>
                </a:cubicBezTo>
                <a:cubicBezTo>
                  <a:pt x="1400" y="18"/>
                  <a:pt x="1399" y="22"/>
                  <a:pt x="1399" y="27"/>
                </a:cubicBezTo>
                <a:cubicBezTo>
                  <a:pt x="1395" y="23"/>
                  <a:pt x="1391" y="20"/>
                  <a:pt x="1387" y="18"/>
                </a:cubicBezTo>
                <a:cubicBezTo>
                  <a:pt x="1379" y="15"/>
                  <a:pt x="1371" y="14"/>
                  <a:pt x="1371" y="14"/>
                </a:cubicBezTo>
                <a:cubicBezTo>
                  <a:pt x="1371" y="14"/>
                  <a:pt x="1370" y="17"/>
                  <a:pt x="1370" y="21"/>
                </a:cubicBezTo>
                <a:cubicBezTo>
                  <a:pt x="1367" y="16"/>
                  <a:pt x="1364" y="12"/>
                  <a:pt x="1364" y="12"/>
                </a:cubicBezTo>
                <a:cubicBezTo>
                  <a:pt x="1364" y="12"/>
                  <a:pt x="1359" y="16"/>
                  <a:pt x="1354" y="22"/>
                </a:cubicBezTo>
                <a:cubicBezTo>
                  <a:pt x="1350" y="10"/>
                  <a:pt x="1339" y="0"/>
                  <a:pt x="1339" y="0"/>
                </a:cubicBezTo>
                <a:cubicBezTo>
                  <a:pt x="1339" y="0"/>
                  <a:pt x="1325" y="15"/>
                  <a:pt x="1324" y="28"/>
                </a:cubicBezTo>
                <a:cubicBezTo>
                  <a:pt x="1320" y="22"/>
                  <a:pt x="1316" y="18"/>
                  <a:pt x="1316" y="18"/>
                </a:cubicBezTo>
                <a:cubicBezTo>
                  <a:pt x="1316" y="18"/>
                  <a:pt x="1309" y="25"/>
                  <a:pt x="1305" y="33"/>
                </a:cubicBezTo>
                <a:cubicBezTo>
                  <a:pt x="1307" y="25"/>
                  <a:pt x="1307" y="18"/>
                  <a:pt x="1307" y="18"/>
                </a:cubicBezTo>
                <a:cubicBezTo>
                  <a:pt x="1307" y="18"/>
                  <a:pt x="1284" y="17"/>
                  <a:pt x="1271" y="27"/>
                </a:cubicBezTo>
                <a:cubicBezTo>
                  <a:pt x="1266" y="14"/>
                  <a:pt x="1257" y="4"/>
                  <a:pt x="1257" y="4"/>
                </a:cubicBezTo>
                <a:cubicBezTo>
                  <a:pt x="1257" y="4"/>
                  <a:pt x="1248" y="11"/>
                  <a:pt x="1242" y="21"/>
                </a:cubicBezTo>
                <a:cubicBezTo>
                  <a:pt x="1236" y="21"/>
                  <a:pt x="1223" y="24"/>
                  <a:pt x="1216" y="31"/>
                </a:cubicBezTo>
                <a:cubicBezTo>
                  <a:pt x="1214" y="20"/>
                  <a:pt x="1206" y="9"/>
                  <a:pt x="1206" y="9"/>
                </a:cubicBezTo>
                <a:cubicBezTo>
                  <a:pt x="1206" y="9"/>
                  <a:pt x="1195" y="16"/>
                  <a:pt x="1189" y="26"/>
                </a:cubicBezTo>
                <a:cubicBezTo>
                  <a:pt x="1180" y="20"/>
                  <a:pt x="1168" y="18"/>
                  <a:pt x="1168" y="18"/>
                </a:cubicBezTo>
                <a:cubicBezTo>
                  <a:pt x="1168" y="18"/>
                  <a:pt x="1168" y="22"/>
                  <a:pt x="1168" y="27"/>
                </a:cubicBezTo>
                <a:cubicBezTo>
                  <a:pt x="1164" y="23"/>
                  <a:pt x="1160" y="20"/>
                  <a:pt x="1155" y="18"/>
                </a:cubicBezTo>
                <a:cubicBezTo>
                  <a:pt x="1147" y="15"/>
                  <a:pt x="1140" y="14"/>
                  <a:pt x="1140" y="14"/>
                </a:cubicBezTo>
                <a:cubicBezTo>
                  <a:pt x="1140" y="14"/>
                  <a:pt x="1139" y="17"/>
                  <a:pt x="1139" y="21"/>
                </a:cubicBezTo>
                <a:cubicBezTo>
                  <a:pt x="1136" y="16"/>
                  <a:pt x="1133" y="12"/>
                  <a:pt x="1133" y="12"/>
                </a:cubicBezTo>
                <a:cubicBezTo>
                  <a:pt x="1133" y="12"/>
                  <a:pt x="1128" y="16"/>
                  <a:pt x="1123" y="22"/>
                </a:cubicBezTo>
                <a:cubicBezTo>
                  <a:pt x="1119" y="10"/>
                  <a:pt x="1108" y="0"/>
                  <a:pt x="1108" y="0"/>
                </a:cubicBezTo>
                <a:cubicBezTo>
                  <a:pt x="1108" y="0"/>
                  <a:pt x="1094" y="15"/>
                  <a:pt x="1093" y="28"/>
                </a:cubicBezTo>
                <a:cubicBezTo>
                  <a:pt x="1089" y="22"/>
                  <a:pt x="1085" y="18"/>
                  <a:pt x="1085" y="18"/>
                </a:cubicBezTo>
                <a:cubicBezTo>
                  <a:pt x="1085" y="18"/>
                  <a:pt x="1078" y="25"/>
                  <a:pt x="1074" y="33"/>
                </a:cubicBezTo>
                <a:cubicBezTo>
                  <a:pt x="1075" y="25"/>
                  <a:pt x="1076" y="18"/>
                  <a:pt x="1076" y="18"/>
                </a:cubicBezTo>
                <a:cubicBezTo>
                  <a:pt x="1076" y="18"/>
                  <a:pt x="1053" y="17"/>
                  <a:pt x="1040" y="27"/>
                </a:cubicBezTo>
                <a:cubicBezTo>
                  <a:pt x="1035" y="14"/>
                  <a:pt x="1026" y="4"/>
                  <a:pt x="1026" y="4"/>
                </a:cubicBezTo>
                <a:cubicBezTo>
                  <a:pt x="1026" y="4"/>
                  <a:pt x="1017" y="11"/>
                  <a:pt x="1011" y="21"/>
                </a:cubicBezTo>
                <a:cubicBezTo>
                  <a:pt x="1005" y="21"/>
                  <a:pt x="992" y="24"/>
                  <a:pt x="985" y="31"/>
                </a:cubicBezTo>
                <a:cubicBezTo>
                  <a:pt x="983" y="20"/>
                  <a:pt x="975" y="9"/>
                  <a:pt x="975" y="9"/>
                </a:cubicBezTo>
                <a:cubicBezTo>
                  <a:pt x="975" y="9"/>
                  <a:pt x="964" y="16"/>
                  <a:pt x="958" y="26"/>
                </a:cubicBezTo>
                <a:cubicBezTo>
                  <a:pt x="949" y="20"/>
                  <a:pt x="937" y="18"/>
                  <a:pt x="937" y="18"/>
                </a:cubicBezTo>
                <a:cubicBezTo>
                  <a:pt x="937" y="18"/>
                  <a:pt x="937" y="22"/>
                  <a:pt x="936" y="27"/>
                </a:cubicBezTo>
                <a:cubicBezTo>
                  <a:pt x="933" y="23"/>
                  <a:pt x="929" y="20"/>
                  <a:pt x="924" y="18"/>
                </a:cubicBezTo>
                <a:cubicBezTo>
                  <a:pt x="916" y="15"/>
                  <a:pt x="908" y="14"/>
                  <a:pt x="908" y="14"/>
                </a:cubicBezTo>
                <a:cubicBezTo>
                  <a:pt x="908" y="14"/>
                  <a:pt x="908" y="17"/>
                  <a:pt x="908" y="21"/>
                </a:cubicBezTo>
                <a:cubicBezTo>
                  <a:pt x="905" y="16"/>
                  <a:pt x="902" y="12"/>
                  <a:pt x="902" y="12"/>
                </a:cubicBezTo>
                <a:cubicBezTo>
                  <a:pt x="902" y="12"/>
                  <a:pt x="897" y="16"/>
                  <a:pt x="892" y="22"/>
                </a:cubicBezTo>
                <a:cubicBezTo>
                  <a:pt x="888" y="10"/>
                  <a:pt x="877" y="0"/>
                  <a:pt x="877" y="0"/>
                </a:cubicBezTo>
                <a:cubicBezTo>
                  <a:pt x="877" y="0"/>
                  <a:pt x="862" y="15"/>
                  <a:pt x="862" y="28"/>
                </a:cubicBezTo>
                <a:cubicBezTo>
                  <a:pt x="858" y="22"/>
                  <a:pt x="854" y="18"/>
                  <a:pt x="854" y="18"/>
                </a:cubicBezTo>
                <a:cubicBezTo>
                  <a:pt x="854" y="18"/>
                  <a:pt x="847" y="25"/>
                  <a:pt x="843" y="33"/>
                </a:cubicBezTo>
                <a:cubicBezTo>
                  <a:pt x="844" y="25"/>
                  <a:pt x="844" y="18"/>
                  <a:pt x="844" y="18"/>
                </a:cubicBezTo>
                <a:cubicBezTo>
                  <a:pt x="844" y="18"/>
                  <a:pt x="822" y="17"/>
                  <a:pt x="809" y="27"/>
                </a:cubicBezTo>
                <a:cubicBezTo>
                  <a:pt x="804" y="14"/>
                  <a:pt x="795" y="4"/>
                  <a:pt x="795" y="4"/>
                </a:cubicBezTo>
                <a:cubicBezTo>
                  <a:pt x="795" y="4"/>
                  <a:pt x="786" y="11"/>
                  <a:pt x="780" y="21"/>
                </a:cubicBezTo>
                <a:cubicBezTo>
                  <a:pt x="774" y="21"/>
                  <a:pt x="761" y="24"/>
                  <a:pt x="754" y="31"/>
                </a:cubicBezTo>
                <a:cubicBezTo>
                  <a:pt x="752" y="20"/>
                  <a:pt x="744" y="9"/>
                  <a:pt x="744" y="9"/>
                </a:cubicBezTo>
                <a:cubicBezTo>
                  <a:pt x="744" y="9"/>
                  <a:pt x="733" y="16"/>
                  <a:pt x="727" y="26"/>
                </a:cubicBezTo>
                <a:cubicBezTo>
                  <a:pt x="718" y="20"/>
                  <a:pt x="706" y="18"/>
                  <a:pt x="706" y="18"/>
                </a:cubicBezTo>
                <a:cubicBezTo>
                  <a:pt x="706" y="18"/>
                  <a:pt x="706" y="22"/>
                  <a:pt x="705" y="27"/>
                </a:cubicBezTo>
                <a:cubicBezTo>
                  <a:pt x="702" y="23"/>
                  <a:pt x="698" y="20"/>
                  <a:pt x="693" y="18"/>
                </a:cubicBezTo>
                <a:cubicBezTo>
                  <a:pt x="685" y="15"/>
                  <a:pt x="677" y="14"/>
                  <a:pt x="677" y="14"/>
                </a:cubicBezTo>
                <a:cubicBezTo>
                  <a:pt x="677" y="14"/>
                  <a:pt x="677" y="17"/>
                  <a:pt x="676" y="21"/>
                </a:cubicBezTo>
                <a:cubicBezTo>
                  <a:pt x="673" y="16"/>
                  <a:pt x="670" y="12"/>
                  <a:pt x="670" y="12"/>
                </a:cubicBezTo>
                <a:cubicBezTo>
                  <a:pt x="670" y="12"/>
                  <a:pt x="665" y="16"/>
                  <a:pt x="661" y="22"/>
                </a:cubicBezTo>
                <a:cubicBezTo>
                  <a:pt x="657" y="10"/>
                  <a:pt x="646" y="0"/>
                  <a:pt x="646" y="0"/>
                </a:cubicBezTo>
                <a:cubicBezTo>
                  <a:pt x="646" y="0"/>
                  <a:pt x="631" y="15"/>
                  <a:pt x="631" y="28"/>
                </a:cubicBezTo>
                <a:cubicBezTo>
                  <a:pt x="627" y="22"/>
                  <a:pt x="623" y="18"/>
                  <a:pt x="623" y="18"/>
                </a:cubicBezTo>
                <a:cubicBezTo>
                  <a:pt x="623" y="18"/>
                  <a:pt x="616" y="25"/>
                  <a:pt x="612" y="33"/>
                </a:cubicBezTo>
                <a:cubicBezTo>
                  <a:pt x="613" y="25"/>
                  <a:pt x="613" y="18"/>
                  <a:pt x="613" y="18"/>
                </a:cubicBezTo>
                <a:cubicBezTo>
                  <a:pt x="613" y="18"/>
                  <a:pt x="590" y="17"/>
                  <a:pt x="578" y="27"/>
                </a:cubicBezTo>
                <a:cubicBezTo>
                  <a:pt x="573" y="14"/>
                  <a:pt x="564" y="4"/>
                  <a:pt x="564" y="4"/>
                </a:cubicBezTo>
                <a:cubicBezTo>
                  <a:pt x="564" y="4"/>
                  <a:pt x="555" y="11"/>
                  <a:pt x="549" y="21"/>
                </a:cubicBezTo>
                <a:cubicBezTo>
                  <a:pt x="543" y="21"/>
                  <a:pt x="530" y="24"/>
                  <a:pt x="523" y="31"/>
                </a:cubicBezTo>
                <a:cubicBezTo>
                  <a:pt x="520" y="20"/>
                  <a:pt x="513" y="9"/>
                  <a:pt x="513" y="9"/>
                </a:cubicBezTo>
                <a:cubicBezTo>
                  <a:pt x="513" y="9"/>
                  <a:pt x="502" y="16"/>
                  <a:pt x="496" y="26"/>
                </a:cubicBezTo>
                <a:cubicBezTo>
                  <a:pt x="487" y="20"/>
                  <a:pt x="475" y="18"/>
                  <a:pt x="475" y="18"/>
                </a:cubicBezTo>
                <a:cubicBezTo>
                  <a:pt x="475" y="18"/>
                  <a:pt x="474" y="22"/>
                  <a:pt x="474" y="27"/>
                </a:cubicBezTo>
                <a:cubicBezTo>
                  <a:pt x="471" y="23"/>
                  <a:pt x="467" y="20"/>
                  <a:pt x="462" y="18"/>
                </a:cubicBezTo>
                <a:cubicBezTo>
                  <a:pt x="454" y="15"/>
                  <a:pt x="446" y="14"/>
                  <a:pt x="446" y="14"/>
                </a:cubicBezTo>
                <a:cubicBezTo>
                  <a:pt x="446" y="14"/>
                  <a:pt x="446" y="17"/>
                  <a:pt x="445" y="21"/>
                </a:cubicBezTo>
                <a:cubicBezTo>
                  <a:pt x="442" y="16"/>
                  <a:pt x="439" y="12"/>
                  <a:pt x="439" y="12"/>
                </a:cubicBezTo>
                <a:cubicBezTo>
                  <a:pt x="439" y="12"/>
                  <a:pt x="434" y="16"/>
                  <a:pt x="430" y="22"/>
                </a:cubicBezTo>
                <a:cubicBezTo>
                  <a:pt x="426" y="10"/>
                  <a:pt x="415" y="0"/>
                  <a:pt x="415" y="0"/>
                </a:cubicBezTo>
                <a:cubicBezTo>
                  <a:pt x="415" y="0"/>
                  <a:pt x="400" y="15"/>
                  <a:pt x="400" y="28"/>
                </a:cubicBezTo>
                <a:cubicBezTo>
                  <a:pt x="396" y="22"/>
                  <a:pt x="392" y="18"/>
                  <a:pt x="392" y="18"/>
                </a:cubicBezTo>
                <a:cubicBezTo>
                  <a:pt x="392" y="18"/>
                  <a:pt x="385" y="25"/>
                  <a:pt x="380" y="33"/>
                </a:cubicBezTo>
                <a:cubicBezTo>
                  <a:pt x="382" y="25"/>
                  <a:pt x="382" y="18"/>
                  <a:pt x="382" y="18"/>
                </a:cubicBezTo>
                <a:cubicBezTo>
                  <a:pt x="382" y="18"/>
                  <a:pt x="359" y="17"/>
                  <a:pt x="346" y="27"/>
                </a:cubicBezTo>
                <a:cubicBezTo>
                  <a:pt x="342" y="14"/>
                  <a:pt x="333" y="4"/>
                  <a:pt x="333" y="4"/>
                </a:cubicBezTo>
                <a:cubicBezTo>
                  <a:pt x="333" y="4"/>
                  <a:pt x="324" y="11"/>
                  <a:pt x="318" y="21"/>
                </a:cubicBezTo>
                <a:cubicBezTo>
                  <a:pt x="312" y="21"/>
                  <a:pt x="299" y="24"/>
                  <a:pt x="292" y="31"/>
                </a:cubicBezTo>
                <a:cubicBezTo>
                  <a:pt x="289" y="20"/>
                  <a:pt x="282" y="9"/>
                  <a:pt x="282" y="9"/>
                </a:cubicBezTo>
                <a:cubicBezTo>
                  <a:pt x="282" y="9"/>
                  <a:pt x="271" y="16"/>
                  <a:pt x="265" y="26"/>
                </a:cubicBezTo>
                <a:cubicBezTo>
                  <a:pt x="256" y="20"/>
                  <a:pt x="244" y="18"/>
                  <a:pt x="244" y="18"/>
                </a:cubicBezTo>
                <a:cubicBezTo>
                  <a:pt x="244" y="18"/>
                  <a:pt x="243" y="22"/>
                  <a:pt x="243" y="27"/>
                </a:cubicBezTo>
                <a:cubicBezTo>
                  <a:pt x="240" y="23"/>
                  <a:pt x="235" y="20"/>
                  <a:pt x="231" y="18"/>
                </a:cubicBezTo>
                <a:cubicBezTo>
                  <a:pt x="223" y="15"/>
                  <a:pt x="215" y="14"/>
                  <a:pt x="215" y="14"/>
                </a:cubicBezTo>
                <a:cubicBezTo>
                  <a:pt x="215" y="14"/>
                  <a:pt x="215" y="17"/>
                  <a:pt x="214" y="21"/>
                </a:cubicBezTo>
                <a:cubicBezTo>
                  <a:pt x="211" y="16"/>
                  <a:pt x="208" y="12"/>
                  <a:pt x="208" y="12"/>
                </a:cubicBezTo>
                <a:cubicBezTo>
                  <a:pt x="208" y="12"/>
                  <a:pt x="203" y="16"/>
                  <a:pt x="198" y="22"/>
                </a:cubicBezTo>
                <a:cubicBezTo>
                  <a:pt x="195" y="10"/>
                  <a:pt x="184" y="0"/>
                  <a:pt x="184" y="0"/>
                </a:cubicBezTo>
                <a:cubicBezTo>
                  <a:pt x="184" y="0"/>
                  <a:pt x="169" y="15"/>
                  <a:pt x="169" y="28"/>
                </a:cubicBezTo>
                <a:cubicBezTo>
                  <a:pt x="165" y="22"/>
                  <a:pt x="160" y="18"/>
                  <a:pt x="160" y="18"/>
                </a:cubicBezTo>
                <a:cubicBezTo>
                  <a:pt x="160" y="18"/>
                  <a:pt x="154" y="25"/>
                  <a:pt x="149" y="33"/>
                </a:cubicBezTo>
                <a:cubicBezTo>
                  <a:pt x="151" y="25"/>
                  <a:pt x="151" y="18"/>
                  <a:pt x="151" y="18"/>
                </a:cubicBezTo>
                <a:cubicBezTo>
                  <a:pt x="151" y="18"/>
                  <a:pt x="128" y="17"/>
                  <a:pt x="115" y="27"/>
                </a:cubicBezTo>
                <a:cubicBezTo>
                  <a:pt x="111" y="14"/>
                  <a:pt x="102" y="4"/>
                  <a:pt x="102" y="4"/>
                </a:cubicBezTo>
                <a:cubicBezTo>
                  <a:pt x="102" y="4"/>
                  <a:pt x="93" y="11"/>
                  <a:pt x="87" y="21"/>
                </a:cubicBezTo>
                <a:cubicBezTo>
                  <a:pt x="81" y="21"/>
                  <a:pt x="68" y="24"/>
                  <a:pt x="61" y="31"/>
                </a:cubicBezTo>
                <a:cubicBezTo>
                  <a:pt x="58" y="20"/>
                  <a:pt x="50" y="9"/>
                  <a:pt x="50" y="9"/>
                </a:cubicBezTo>
                <a:cubicBezTo>
                  <a:pt x="50" y="9"/>
                  <a:pt x="40" y="16"/>
                  <a:pt x="34" y="26"/>
                </a:cubicBezTo>
                <a:cubicBezTo>
                  <a:pt x="25" y="20"/>
                  <a:pt x="13" y="18"/>
                  <a:pt x="13" y="18"/>
                </a:cubicBezTo>
                <a:cubicBezTo>
                  <a:pt x="13" y="18"/>
                  <a:pt x="12" y="22"/>
                  <a:pt x="12" y="27"/>
                </a:cubicBezTo>
                <a:cubicBezTo>
                  <a:pt x="9" y="23"/>
                  <a:pt x="4" y="20"/>
                  <a:pt x="0" y="18"/>
                </a:cubicBezTo>
                <a:cubicBezTo>
                  <a:pt x="0" y="486"/>
                  <a:pt x="0" y="486"/>
                  <a:pt x="0" y="486"/>
                </a:cubicBezTo>
                <a:cubicBezTo>
                  <a:pt x="4160" y="486"/>
                  <a:pt x="4160" y="486"/>
                  <a:pt x="4160" y="486"/>
                </a:cubicBezTo>
                <a:cubicBezTo>
                  <a:pt x="4160" y="18"/>
                  <a:pt x="4160" y="18"/>
                  <a:pt x="4160" y="18"/>
                </a:cubicBezTo>
                <a:cubicBezTo>
                  <a:pt x="4152" y="15"/>
                  <a:pt x="4144" y="14"/>
                  <a:pt x="4144" y="1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1" name="Google Shape;1411;p22"/>
          <p:cNvGrpSpPr/>
          <p:nvPr/>
        </p:nvGrpSpPr>
        <p:grpSpPr>
          <a:xfrm flipH="1">
            <a:off x="-866348" y="4643159"/>
            <a:ext cx="3703405" cy="535020"/>
            <a:chOff x="1134148" y="4193002"/>
            <a:chExt cx="4953725" cy="715650"/>
          </a:xfrm>
        </p:grpSpPr>
        <p:sp>
          <p:nvSpPr>
            <p:cNvPr id="1412" name="Google Shape;1412;p22"/>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22"/>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22"/>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22"/>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22"/>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22"/>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22"/>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22"/>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22"/>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22"/>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22"/>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22"/>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22"/>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22"/>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22"/>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22"/>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22"/>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22"/>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22"/>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1" name="Google Shape;1431;p22"/>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22"/>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22"/>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22"/>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22"/>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22"/>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22"/>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22"/>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22"/>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22"/>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22"/>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22"/>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22"/>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22"/>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22"/>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22"/>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22"/>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22"/>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22"/>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22"/>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22"/>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22"/>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22"/>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22"/>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22"/>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22"/>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22"/>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8" name="Google Shape;1458;p22"/>
          <p:cNvGrpSpPr/>
          <p:nvPr/>
        </p:nvGrpSpPr>
        <p:grpSpPr>
          <a:xfrm>
            <a:off x="7770535" y="4400274"/>
            <a:ext cx="1118631" cy="775769"/>
            <a:chOff x="7770535" y="4400274"/>
            <a:chExt cx="1118631" cy="775769"/>
          </a:xfrm>
        </p:grpSpPr>
        <p:grpSp>
          <p:nvGrpSpPr>
            <p:cNvPr id="1459" name="Google Shape;1459;p22"/>
            <p:cNvGrpSpPr/>
            <p:nvPr/>
          </p:nvGrpSpPr>
          <p:grpSpPr>
            <a:xfrm>
              <a:off x="8708738" y="4596980"/>
              <a:ext cx="180428" cy="494327"/>
              <a:chOff x="6178550" y="415926"/>
              <a:chExt cx="774700" cy="2122487"/>
            </a:xfrm>
          </p:grpSpPr>
          <p:sp>
            <p:nvSpPr>
              <p:cNvPr id="1460" name="Google Shape;1460;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8" name="Google Shape;1468;p22"/>
            <p:cNvGrpSpPr/>
            <p:nvPr/>
          </p:nvGrpSpPr>
          <p:grpSpPr>
            <a:xfrm>
              <a:off x="7770535" y="4593502"/>
              <a:ext cx="147348" cy="494327"/>
              <a:chOff x="6178550" y="415926"/>
              <a:chExt cx="774700" cy="2122487"/>
            </a:xfrm>
          </p:grpSpPr>
          <p:sp>
            <p:nvSpPr>
              <p:cNvPr id="1469" name="Google Shape;1469;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7" name="Google Shape;1477;p22"/>
            <p:cNvGrpSpPr/>
            <p:nvPr/>
          </p:nvGrpSpPr>
          <p:grpSpPr>
            <a:xfrm>
              <a:off x="8325141" y="4400274"/>
              <a:ext cx="231248" cy="775769"/>
              <a:chOff x="6178550" y="415926"/>
              <a:chExt cx="774700" cy="2122487"/>
            </a:xfrm>
          </p:grpSpPr>
          <p:sp>
            <p:nvSpPr>
              <p:cNvPr id="1478" name="Google Shape;1478;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22"/>
            <p:cNvGrpSpPr/>
            <p:nvPr/>
          </p:nvGrpSpPr>
          <p:grpSpPr>
            <a:xfrm>
              <a:off x="8043363" y="4589918"/>
              <a:ext cx="180428" cy="494327"/>
              <a:chOff x="6178550" y="415926"/>
              <a:chExt cx="774700" cy="2122487"/>
            </a:xfrm>
          </p:grpSpPr>
          <p:sp>
            <p:nvSpPr>
              <p:cNvPr id="1487" name="Google Shape;1487;p22"/>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22"/>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22"/>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22"/>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22"/>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22"/>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22"/>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22"/>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95" name="Google Shape;1495;p22"/>
          <p:cNvGrpSpPr/>
          <p:nvPr/>
        </p:nvGrpSpPr>
        <p:grpSpPr>
          <a:xfrm>
            <a:off x="-261331" y="252925"/>
            <a:ext cx="9629683" cy="851800"/>
            <a:chOff x="-261331" y="252925"/>
            <a:chExt cx="9629683" cy="851800"/>
          </a:xfrm>
        </p:grpSpPr>
        <p:sp>
          <p:nvSpPr>
            <p:cNvPr id="1496" name="Google Shape;1496;p22"/>
            <p:cNvSpPr/>
            <p:nvPr/>
          </p:nvSpPr>
          <p:spPr>
            <a:xfrm>
              <a:off x="7216852" y="2529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22"/>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22"/>
            <p:cNvSpPr/>
            <p:nvPr/>
          </p:nvSpPr>
          <p:spPr>
            <a:xfrm flipH="1">
              <a:off x="-261331"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99"/>
        <p:cNvGrpSpPr/>
        <p:nvPr/>
      </p:nvGrpSpPr>
      <p:grpSpPr>
        <a:xfrm>
          <a:off x="0" y="0"/>
          <a:ext cx="0" cy="0"/>
          <a:chOff x="0" y="0"/>
          <a:chExt cx="0" cy="0"/>
        </a:xfrm>
      </p:grpSpPr>
      <p:pic>
        <p:nvPicPr>
          <p:cNvPr id="1500" name="Google Shape;1500;p23"/>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01" name="Google Shape;1501;p23"/>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02" name="Google Shape;1502;p23"/>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503" name="Google Shape;1503;p23"/>
          <p:cNvSpPr txBox="1"/>
          <p:nvPr/>
        </p:nvSpPr>
        <p:spPr>
          <a:xfrm>
            <a:off x="2382325" y="3030050"/>
            <a:ext cx="43794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Hanken Grotesk"/>
                <a:ea typeface="Hanken Grotesk"/>
                <a:cs typeface="Hanken Grotesk"/>
                <a:sym typeface="Hanken Grotesk"/>
              </a:rPr>
              <a:t>CREDITS: This presentation template was created by </a:t>
            </a:r>
            <a:r>
              <a:rPr lang="en" sz="1000" b="1" u="sng">
                <a:solidFill>
                  <a:schemeClr val="hlink"/>
                </a:solidFill>
                <a:latin typeface="Hanken Grotesk"/>
                <a:ea typeface="Hanken Grotesk"/>
                <a:cs typeface="Hanken Grotesk"/>
                <a:sym typeface="Hanken Grotesk"/>
                <a:hlinkClick r:id="rId3"/>
              </a:rPr>
              <a:t>Slidesgo</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includes icons by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Flaticon</a:t>
            </a:r>
            <a:r>
              <a:rPr lang="en" sz="1000" u="sng">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and infographics &amp; images by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Freepik</a:t>
            </a:r>
            <a:endParaRPr sz="1000" b="1" u="sng">
              <a:solidFill>
                <a:schemeClr val="dk1"/>
              </a:solidFill>
              <a:latin typeface="Hanken Grotesk"/>
              <a:ea typeface="Hanken Grotesk"/>
              <a:cs typeface="Hanken Grotesk"/>
              <a:sym typeface="Hanken Grotesk"/>
            </a:endParaRPr>
          </a:p>
        </p:txBody>
      </p:sp>
      <p:grpSp>
        <p:nvGrpSpPr>
          <p:cNvPr id="1504" name="Google Shape;1504;p23"/>
          <p:cNvGrpSpPr/>
          <p:nvPr/>
        </p:nvGrpSpPr>
        <p:grpSpPr>
          <a:xfrm>
            <a:off x="-42050" y="2618099"/>
            <a:ext cx="13124979" cy="2536684"/>
            <a:chOff x="-42050" y="2618099"/>
            <a:chExt cx="13124979" cy="2536684"/>
          </a:xfrm>
        </p:grpSpPr>
        <p:sp>
          <p:nvSpPr>
            <p:cNvPr id="1505" name="Google Shape;1505;p23"/>
            <p:cNvSpPr/>
            <p:nvPr/>
          </p:nvSpPr>
          <p:spPr>
            <a:xfrm>
              <a:off x="-42050" y="2618099"/>
              <a:ext cx="3916401" cy="2525401"/>
            </a:xfrm>
            <a:custGeom>
              <a:avLst/>
              <a:gdLst/>
              <a:ahLst/>
              <a:cxnLst/>
              <a:rect l="l" t="t" r="r" b="b"/>
              <a:pathLst>
                <a:path w="1200" h="932" extrusionOk="0">
                  <a:moveTo>
                    <a:pt x="1001" y="804"/>
                  </a:moveTo>
                  <a:cubicBezTo>
                    <a:pt x="985" y="804"/>
                    <a:pt x="969" y="806"/>
                    <a:pt x="954" y="809"/>
                  </a:cubicBezTo>
                  <a:cubicBezTo>
                    <a:pt x="924" y="725"/>
                    <a:pt x="843" y="666"/>
                    <a:pt x="749" y="666"/>
                  </a:cubicBezTo>
                  <a:cubicBezTo>
                    <a:pt x="735" y="666"/>
                    <a:pt x="722" y="667"/>
                    <a:pt x="709" y="669"/>
                  </a:cubicBezTo>
                  <a:cubicBezTo>
                    <a:pt x="694" y="653"/>
                    <a:pt x="674" y="641"/>
                    <a:pt x="650" y="640"/>
                  </a:cubicBezTo>
                  <a:cubicBezTo>
                    <a:pt x="652" y="627"/>
                    <a:pt x="654" y="614"/>
                    <a:pt x="654" y="600"/>
                  </a:cubicBezTo>
                  <a:cubicBezTo>
                    <a:pt x="654" y="466"/>
                    <a:pt x="545" y="357"/>
                    <a:pt x="410" y="357"/>
                  </a:cubicBezTo>
                  <a:cubicBezTo>
                    <a:pt x="381" y="357"/>
                    <a:pt x="353" y="362"/>
                    <a:pt x="327" y="372"/>
                  </a:cubicBezTo>
                  <a:cubicBezTo>
                    <a:pt x="316" y="349"/>
                    <a:pt x="298" y="330"/>
                    <a:pt x="276" y="317"/>
                  </a:cubicBezTo>
                  <a:cubicBezTo>
                    <a:pt x="283" y="294"/>
                    <a:pt x="287" y="269"/>
                    <a:pt x="287" y="243"/>
                  </a:cubicBezTo>
                  <a:cubicBezTo>
                    <a:pt x="287" y="109"/>
                    <a:pt x="178" y="0"/>
                    <a:pt x="44" y="0"/>
                  </a:cubicBezTo>
                  <a:cubicBezTo>
                    <a:pt x="29" y="0"/>
                    <a:pt x="14" y="1"/>
                    <a:pt x="0" y="4"/>
                  </a:cubicBezTo>
                  <a:cubicBezTo>
                    <a:pt x="0" y="932"/>
                    <a:pt x="0" y="932"/>
                    <a:pt x="0" y="932"/>
                  </a:cubicBezTo>
                  <a:cubicBezTo>
                    <a:pt x="1200" y="932"/>
                    <a:pt x="1200" y="932"/>
                    <a:pt x="1200" y="932"/>
                  </a:cubicBezTo>
                  <a:cubicBezTo>
                    <a:pt x="1166" y="857"/>
                    <a:pt x="1089" y="804"/>
                    <a:pt x="1001" y="80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23"/>
            <p:cNvSpPr/>
            <p:nvPr/>
          </p:nvSpPr>
          <p:spPr>
            <a:xfrm>
              <a:off x="3689650" y="3649259"/>
              <a:ext cx="9393279" cy="1505525"/>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7" name="Google Shape;1507;p23"/>
          <p:cNvSpPr/>
          <p:nvPr/>
        </p:nvSpPr>
        <p:spPr>
          <a:xfrm>
            <a:off x="1108588" y="4443425"/>
            <a:ext cx="7612062" cy="70008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8" name="Google Shape;1508;p23"/>
          <p:cNvGrpSpPr/>
          <p:nvPr/>
        </p:nvGrpSpPr>
        <p:grpSpPr>
          <a:xfrm>
            <a:off x="6317501" y="3564403"/>
            <a:ext cx="2984673" cy="1579096"/>
            <a:chOff x="6317501" y="3564403"/>
            <a:chExt cx="2984673" cy="1579096"/>
          </a:xfrm>
        </p:grpSpPr>
        <p:sp>
          <p:nvSpPr>
            <p:cNvPr id="1509" name="Google Shape;1509;p23"/>
            <p:cNvSpPr/>
            <p:nvPr/>
          </p:nvSpPr>
          <p:spPr>
            <a:xfrm>
              <a:off x="6317501" y="4555725"/>
              <a:ext cx="2984673" cy="587775"/>
            </a:xfrm>
            <a:custGeom>
              <a:avLst/>
              <a:gdLst/>
              <a:ahLst/>
              <a:cxnLst/>
              <a:rect l="l" t="t" r="r" b="b"/>
              <a:pathLst>
                <a:path w="1835" h="361" extrusionOk="0">
                  <a:moveTo>
                    <a:pt x="25" y="341"/>
                  </a:moveTo>
                  <a:cubicBezTo>
                    <a:pt x="19" y="344"/>
                    <a:pt x="6" y="351"/>
                    <a:pt x="0" y="361"/>
                  </a:cubicBezTo>
                  <a:cubicBezTo>
                    <a:pt x="1835" y="361"/>
                    <a:pt x="1835" y="361"/>
                    <a:pt x="1835" y="361"/>
                  </a:cubicBezTo>
                  <a:cubicBezTo>
                    <a:pt x="1835" y="21"/>
                    <a:pt x="1835" y="21"/>
                    <a:pt x="1835" y="21"/>
                  </a:cubicBezTo>
                  <a:cubicBezTo>
                    <a:pt x="1826" y="22"/>
                    <a:pt x="1817" y="25"/>
                    <a:pt x="1810" y="31"/>
                  </a:cubicBezTo>
                  <a:cubicBezTo>
                    <a:pt x="1804" y="14"/>
                    <a:pt x="1792" y="0"/>
                    <a:pt x="1792" y="0"/>
                  </a:cubicBezTo>
                  <a:cubicBezTo>
                    <a:pt x="1792" y="0"/>
                    <a:pt x="1781" y="10"/>
                    <a:pt x="1773" y="23"/>
                  </a:cubicBezTo>
                  <a:cubicBezTo>
                    <a:pt x="1765" y="25"/>
                    <a:pt x="1749" y="29"/>
                    <a:pt x="1740" y="38"/>
                  </a:cubicBezTo>
                  <a:cubicBezTo>
                    <a:pt x="1736" y="23"/>
                    <a:pt x="1726" y="9"/>
                    <a:pt x="1726" y="9"/>
                  </a:cubicBezTo>
                  <a:cubicBezTo>
                    <a:pt x="1726" y="9"/>
                    <a:pt x="1712" y="20"/>
                    <a:pt x="1705" y="33"/>
                  </a:cubicBezTo>
                  <a:cubicBezTo>
                    <a:pt x="1699" y="29"/>
                    <a:pt x="1692" y="27"/>
                    <a:pt x="1687" y="25"/>
                  </a:cubicBezTo>
                  <a:cubicBezTo>
                    <a:pt x="1682" y="24"/>
                    <a:pt x="1678" y="24"/>
                    <a:pt x="1678" y="24"/>
                  </a:cubicBezTo>
                  <a:cubicBezTo>
                    <a:pt x="1678" y="24"/>
                    <a:pt x="1677" y="28"/>
                    <a:pt x="1677" y="35"/>
                  </a:cubicBezTo>
                  <a:cubicBezTo>
                    <a:pt x="1673" y="30"/>
                    <a:pt x="1667" y="27"/>
                    <a:pt x="1661" y="25"/>
                  </a:cubicBezTo>
                  <a:cubicBezTo>
                    <a:pt x="1651" y="20"/>
                    <a:pt x="1640" y="19"/>
                    <a:pt x="1640" y="19"/>
                  </a:cubicBezTo>
                  <a:cubicBezTo>
                    <a:pt x="1640" y="19"/>
                    <a:pt x="1640" y="23"/>
                    <a:pt x="1640" y="29"/>
                  </a:cubicBezTo>
                  <a:cubicBezTo>
                    <a:pt x="1636" y="22"/>
                    <a:pt x="1631" y="18"/>
                    <a:pt x="1631" y="18"/>
                  </a:cubicBezTo>
                  <a:cubicBezTo>
                    <a:pt x="1631" y="18"/>
                    <a:pt x="1625" y="23"/>
                    <a:pt x="1619" y="31"/>
                  </a:cubicBezTo>
                  <a:cubicBezTo>
                    <a:pt x="1614" y="16"/>
                    <a:pt x="1599" y="3"/>
                    <a:pt x="1599" y="3"/>
                  </a:cubicBezTo>
                  <a:cubicBezTo>
                    <a:pt x="1599" y="3"/>
                    <a:pt x="1595" y="8"/>
                    <a:pt x="1590" y="16"/>
                  </a:cubicBezTo>
                  <a:cubicBezTo>
                    <a:pt x="1586" y="23"/>
                    <a:pt x="1582" y="33"/>
                    <a:pt x="1582" y="42"/>
                  </a:cubicBezTo>
                  <a:cubicBezTo>
                    <a:pt x="1576" y="35"/>
                    <a:pt x="1570" y="30"/>
                    <a:pt x="1570" y="30"/>
                  </a:cubicBezTo>
                  <a:cubicBezTo>
                    <a:pt x="1570" y="30"/>
                    <a:pt x="1563" y="39"/>
                    <a:pt x="1558" y="51"/>
                  </a:cubicBezTo>
                  <a:cubicBezTo>
                    <a:pt x="1559" y="40"/>
                    <a:pt x="1558" y="31"/>
                    <a:pt x="1558" y="31"/>
                  </a:cubicBezTo>
                  <a:cubicBezTo>
                    <a:pt x="1558" y="31"/>
                    <a:pt x="1529" y="32"/>
                    <a:pt x="1513" y="45"/>
                  </a:cubicBezTo>
                  <a:cubicBezTo>
                    <a:pt x="1506" y="29"/>
                    <a:pt x="1493" y="16"/>
                    <a:pt x="1493" y="16"/>
                  </a:cubicBezTo>
                  <a:cubicBezTo>
                    <a:pt x="1493" y="16"/>
                    <a:pt x="1483" y="27"/>
                    <a:pt x="1476" y="40"/>
                  </a:cubicBezTo>
                  <a:cubicBezTo>
                    <a:pt x="1469" y="42"/>
                    <a:pt x="1452" y="47"/>
                    <a:pt x="1444" y="57"/>
                  </a:cubicBezTo>
                  <a:cubicBezTo>
                    <a:pt x="1440" y="43"/>
                    <a:pt x="1428" y="29"/>
                    <a:pt x="1428" y="29"/>
                  </a:cubicBezTo>
                  <a:cubicBezTo>
                    <a:pt x="1428" y="29"/>
                    <a:pt x="1416" y="40"/>
                    <a:pt x="1409" y="54"/>
                  </a:cubicBezTo>
                  <a:cubicBezTo>
                    <a:pt x="1397" y="48"/>
                    <a:pt x="1381" y="47"/>
                    <a:pt x="1381" y="47"/>
                  </a:cubicBezTo>
                  <a:cubicBezTo>
                    <a:pt x="1381" y="47"/>
                    <a:pt x="1381" y="51"/>
                    <a:pt x="1381" y="58"/>
                  </a:cubicBezTo>
                  <a:cubicBezTo>
                    <a:pt x="1377" y="54"/>
                    <a:pt x="1371" y="51"/>
                    <a:pt x="1365" y="49"/>
                  </a:cubicBezTo>
                  <a:cubicBezTo>
                    <a:pt x="1354" y="45"/>
                    <a:pt x="1344" y="44"/>
                    <a:pt x="1344" y="44"/>
                  </a:cubicBezTo>
                  <a:cubicBezTo>
                    <a:pt x="1344" y="44"/>
                    <a:pt x="1343" y="49"/>
                    <a:pt x="1344" y="55"/>
                  </a:cubicBezTo>
                  <a:cubicBezTo>
                    <a:pt x="1339" y="48"/>
                    <a:pt x="1335" y="43"/>
                    <a:pt x="1335" y="43"/>
                  </a:cubicBezTo>
                  <a:cubicBezTo>
                    <a:pt x="1335" y="43"/>
                    <a:pt x="1329" y="49"/>
                    <a:pt x="1323" y="57"/>
                  </a:cubicBezTo>
                  <a:cubicBezTo>
                    <a:pt x="1317" y="43"/>
                    <a:pt x="1302" y="31"/>
                    <a:pt x="1302" y="31"/>
                  </a:cubicBezTo>
                  <a:cubicBezTo>
                    <a:pt x="1302" y="31"/>
                    <a:pt x="1285" y="53"/>
                    <a:pt x="1287" y="71"/>
                  </a:cubicBezTo>
                  <a:cubicBezTo>
                    <a:pt x="1281" y="64"/>
                    <a:pt x="1275" y="59"/>
                    <a:pt x="1275" y="59"/>
                  </a:cubicBezTo>
                  <a:cubicBezTo>
                    <a:pt x="1275" y="59"/>
                    <a:pt x="1267" y="69"/>
                    <a:pt x="1263" y="81"/>
                  </a:cubicBezTo>
                  <a:cubicBezTo>
                    <a:pt x="1264" y="70"/>
                    <a:pt x="1263" y="61"/>
                    <a:pt x="1263" y="61"/>
                  </a:cubicBezTo>
                  <a:cubicBezTo>
                    <a:pt x="1263" y="61"/>
                    <a:pt x="1255" y="61"/>
                    <a:pt x="1246" y="64"/>
                  </a:cubicBezTo>
                  <a:cubicBezTo>
                    <a:pt x="1237" y="66"/>
                    <a:pt x="1226" y="70"/>
                    <a:pt x="1219" y="78"/>
                  </a:cubicBezTo>
                  <a:cubicBezTo>
                    <a:pt x="1211" y="62"/>
                    <a:pt x="1197" y="50"/>
                    <a:pt x="1197" y="50"/>
                  </a:cubicBezTo>
                  <a:cubicBezTo>
                    <a:pt x="1197" y="50"/>
                    <a:pt x="1187" y="61"/>
                    <a:pt x="1181" y="75"/>
                  </a:cubicBezTo>
                  <a:cubicBezTo>
                    <a:pt x="1174" y="77"/>
                    <a:pt x="1158" y="83"/>
                    <a:pt x="1150" y="93"/>
                  </a:cubicBezTo>
                  <a:cubicBezTo>
                    <a:pt x="1145" y="79"/>
                    <a:pt x="1133" y="66"/>
                    <a:pt x="1133" y="66"/>
                  </a:cubicBezTo>
                  <a:cubicBezTo>
                    <a:pt x="1133" y="66"/>
                    <a:pt x="1121" y="78"/>
                    <a:pt x="1115" y="92"/>
                  </a:cubicBezTo>
                  <a:cubicBezTo>
                    <a:pt x="1102" y="86"/>
                    <a:pt x="1087" y="86"/>
                    <a:pt x="1087" y="86"/>
                  </a:cubicBezTo>
                  <a:cubicBezTo>
                    <a:pt x="1087" y="86"/>
                    <a:pt x="1087" y="91"/>
                    <a:pt x="1087" y="97"/>
                  </a:cubicBezTo>
                  <a:cubicBezTo>
                    <a:pt x="1083" y="93"/>
                    <a:pt x="1076" y="90"/>
                    <a:pt x="1070" y="89"/>
                  </a:cubicBezTo>
                  <a:cubicBezTo>
                    <a:pt x="1059" y="86"/>
                    <a:pt x="1049" y="86"/>
                    <a:pt x="1049" y="86"/>
                  </a:cubicBezTo>
                  <a:cubicBezTo>
                    <a:pt x="1049" y="86"/>
                    <a:pt x="1049" y="90"/>
                    <a:pt x="1050" y="96"/>
                  </a:cubicBezTo>
                  <a:cubicBezTo>
                    <a:pt x="1045" y="89"/>
                    <a:pt x="1040" y="85"/>
                    <a:pt x="1040" y="85"/>
                  </a:cubicBezTo>
                  <a:cubicBezTo>
                    <a:pt x="1040" y="85"/>
                    <a:pt x="1035" y="91"/>
                    <a:pt x="1030" y="100"/>
                  </a:cubicBezTo>
                  <a:cubicBezTo>
                    <a:pt x="1022" y="86"/>
                    <a:pt x="1006" y="74"/>
                    <a:pt x="1006" y="74"/>
                  </a:cubicBezTo>
                  <a:cubicBezTo>
                    <a:pt x="1006" y="74"/>
                    <a:pt x="991" y="97"/>
                    <a:pt x="994" y="115"/>
                  </a:cubicBezTo>
                  <a:cubicBezTo>
                    <a:pt x="987" y="108"/>
                    <a:pt x="981" y="104"/>
                    <a:pt x="981" y="104"/>
                  </a:cubicBezTo>
                  <a:cubicBezTo>
                    <a:pt x="981" y="104"/>
                    <a:pt x="974" y="114"/>
                    <a:pt x="970" y="126"/>
                  </a:cubicBezTo>
                  <a:cubicBezTo>
                    <a:pt x="971" y="115"/>
                    <a:pt x="969" y="106"/>
                    <a:pt x="969" y="106"/>
                  </a:cubicBezTo>
                  <a:cubicBezTo>
                    <a:pt x="969" y="106"/>
                    <a:pt x="940" y="110"/>
                    <a:pt x="926" y="125"/>
                  </a:cubicBezTo>
                  <a:cubicBezTo>
                    <a:pt x="917" y="110"/>
                    <a:pt x="903" y="98"/>
                    <a:pt x="903" y="98"/>
                  </a:cubicBezTo>
                  <a:cubicBezTo>
                    <a:pt x="903" y="98"/>
                    <a:pt x="894" y="110"/>
                    <a:pt x="888" y="124"/>
                  </a:cubicBezTo>
                  <a:cubicBezTo>
                    <a:pt x="881" y="126"/>
                    <a:pt x="865" y="133"/>
                    <a:pt x="858" y="144"/>
                  </a:cubicBezTo>
                  <a:cubicBezTo>
                    <a:pt x="852" y="130"/>
                    <a:pt x="839" y="117"/>
                    <a:pt x="839" y="117"/>
                  </a:cubicBezTo>
                  <a:cubicBezTo>
                    <a:pt x="839" y="117"/>
                    <a:pt x="828" y="130"/>
                    <a:pt x="823" y="144"/>
                  </a:cubicBezTo>
                  <a:cubicBezTo>
                    <a:pt x="810" y="139"/>
                    <a:pt x="795" y="139"/>
                    <a:pt x="795" y="139"/>
                  </a:cubicBezTo>
                  <a:cubicBezTo>
                    <a:pt x="795" y="139"/>
                    <a:pt x="795" y="144"/>
                    <a:pt x="796" y="150"/>
                  </a:cubicBezTo>
                  <a:cubicBezTo>
                    <a:pt x="791" y="146"/>
                    <a:pt x="784" y="144"/>
                    <a:pt x="778" y="142"/>
                  </a:cubicBezTo>
                  <a:cubicBezTo>
                    <a:pt x="767" y="140"/>
                    <a:pt x="757" y="140"/>
                    <a:pt x="757" y="140"/>
                  </a:cubicBezTo>
                  <a:cubicBezTo>
                    <a:pt x="757" y="140"/>
                    <a:pt x="757" y="145"/>
                    <a:pt x="758" y="151"/>
                  </a:cubicBezTo>
                  <a:cubicBezTo>
                    <a:pt x="753" y="144"/>
                    <a:pt x="748" y="140"/>
                    <a:pt x="748" y="140"/>
                  </a:cubicBezTo>
                  <a:cubicBezTo>
                    <a:pt x="748" y="140"/>
                    <a:pt x="743" y="146"/>
                    <a:pt x="738" y="155"/>
                  </a:cubicBezTo>
                  <a:cubicBezTo>
                    <a:pt x="730" y="141"/>
                    <a:pt x="714" y="131"/>
                    <a:pt x="714" y="131"/>
                  </a:cubicBezTo>
                  <a:cubicBezTo>
                    <a:pt x="714" y="131"/>
                    <a:pt x="699" y="154"/>
                    <a:pt x="703" y="172"/>
                  </a:cubicBezTo>
                  <a:cubicBezTo>
                    <a:pt x="696" y="165"/>
                    <a:pt x="690" y="161"/>
                    <a:pt x="690" y="161"/>
                  </a:cubicBezTo>
                  <a:cubicBezTo>
                    <a:pt x="690" y="161"/>
                    <a:pt x="683" y="172"/>
                    <a:pt x="680" y="184"/>
                  </a:cubicBezTo>
                  <a:cubicBezTo>
                    <a:pt x="680" y="173"/>
                    <a:pt x="678" y="164"/>
                    <a:pt x="678" y="164"/>
                  </a:cubicBezTo>
                  <a:cubicBezTo>
                    <a:pt x="678" y="164"/>
                    <a:pt x="671" y="165"/>
                    <a:pt x="662" y="168"/>
                  </a:cubicBezTo>
                  <a:cubicBezTo>
                    <a:pt x="653" y="171"/>
                    <a:pt x="642" y="177"/>
                    <a:pt x="635" y="184"/>
                  </a:cubicBezTo>
                  <a:cubicBezTo>
                    <a:pt x="626" y="170"/>
                    <a:pt x="611" y="159"/>
                    <a:pt x="611" y="159"/>
                  </a:cubicBezTo>
                  <a:cubicBezTo>
                    <a:pt x="611" y="159"/>
                    <a:pt x="603" y="171"/>
                    <a:pt x="598" y="185"/>
                  </a:cubicBezTo>
                  <a:cubicBezTo>
                    <a:pt x="591" y="188"/>
                    <a:pt x="575" y="195"/>
                    <a:pt x="568" y="206"/>
                  </a:cubicBezTo>
                  <a:cubicBezTo>
                    <a:pt x="562" y="192"/>
                    <a:pt x="549" y="181"/>
                    <a:pt x="549" y="181"/>
                  </a:cubicBezTo>
                  <a:cubicBezTo>
                    <a:pt x="549" y="181"/>
                    <a:pt x="538" y="193"/>
                    <a:pt x="534" y="207"/>
                  </a:cubicBezTo>
                  <a:cubicBezTo>
                    <a:pt x="520" y="203"/>
                    <a:pt x="505" y="204"/>
                    <a:pt x="505" y="204"/>
                  </a:cubicBezTo>
                  <a:cubicBezTo>
                    <a:pt x="505" y="204"/>
                    <a:pt x="505" y="209"/>
                    <a:pt x="506" y="215"/>
                  </a:cubicBezTo>
                  <a:cubicBezTo>
                    <a:pt x="501" y="211"/>
                    <a:pt x="495" y="209"/>
                    <a:pt x="489" y="208"/>
                  </a:cubicBezTo>
                  <a:cubicBezTo>
                    <a:pt x="478" y="206"/>
                    <a:pt x="467" y="207"/>
                    <a:pt x="467" y="207"/>
                  </a:cubicBezTo>
                  <a:cubicBezTo>
                    <a:pt x="467" y="207"/>
                    <a:pt x="468" y="211"/>
                    <a:pt x="469" y="217"/>
                  </a:cubicBezTo>
                  <a:cubicBezTo>
                    <a:pt x="463" y="211"/>
                    <a:pt x="458" y="207"/>
                    <a:pt x="458" y="207"/>
                  </a:cubicBezTo>
                  <a:cubicBezTo>
                    <a:pt x="458" y="207"/>
                    <a:pt x="453" y="213"/>
                    <a:pt x="449" y="222"/>
                  </a:cubicBezTo>
                  <a:cubicBezTo>
                    <a:pt x="441" y="209"/>
                    <a:pt x="424" y="199"/>
                    <a:pt x="424" y="199"/>
                  </a:cubicBezTo>
                  <a:cubicBezTo>
                    <a:pt x="424" y="199"/>
                    <a:pt x="410" y="223"/>
                    <a:pt x="414" y="240"/>
                  </a:cubicBezTo>
                  <a:cubicBezTo>
                    <a:pt x="407" y="234"/>
                    <a:pt x="401" y="230"/>
                    <a:pt x="401" y="230"/>
                  </a:cubicBezTo>
                  <a:cubicBezTo>
                    <a:pt x="401" y="230"/>
                    <a:pt x="395" y="241"/>
                    <a:pt x="392" y="253"/>
                  </a:cubicBezTo>
                  <a:cubicBezTo>
                    <a:pt x="391" y="242"/>
                    <a:pt x="389" y="233"/>
                    <a:pt x="389" y="233"/>
                  </a:cubicBezTo>
                  <a:cubicBezTo>
                    <a:pt x="389" y="233"/>
                    <a:pt x="361" y="239"/>
                    <a:pt x="348" y="255"/>
                  </a:cubicBezTo>
                  <a:cubicBezTo>
                    <a:pt x="338" y="241"/>
                    <a:pt x="323" y="231"/>
                    <a:pt x="323" y="231"/>
                  </a:cubicBezTo>
                  <a:cubicBezTo>
                    <a:pt x="323" y="231"/>
                    <a:pt x="314" y="243"/>
                    <a:pt x="310" y="257"/>
                  </a:cubicBezTo>
                  <a:cubicBezTo>
                    <a:pt x="303" y="260"/>
                    <a:pt x="288" y="268"/>
                    <a:pt x="282" y="280"/>
                  </a:cubicBezTo>
                  <a:cubicBezTo>
                    <a:pt x="275" y="266"/>
                    <a:pt x="261" y="255"/>
                    <a:pt x="261" y="255"/>
                  </a:cubicBezTo>
                  <a:cubicBezTo>
                    <a:pt x="261" y="255"/>
                    <a:pt x="251" y="268"/>
                    <a:pt x="247" y="282"/>
                  </a:cubicBezTo>
                  <a:cubicBezTo>
                    <a:pt x="233" y="278"/>
                    <a:pt x="218" y="280"/>
                    <a:pt x="218" y="280"/>
                  </a:cubicBezTo>
                  <a:cubicBezTo>
                    <a:pt x="218" y="280"/>
                    <a:pt x="219" y="285"/>
                    <a:pt x="220" y="291"/>
                  </a:cubicBezTo>
                  <a:cubicBezTo>
                    <a:pt x="215" y="287"/>
                    <a:pt x="208" y="286"/>
                    <a:pt x="202" y="285"/>
                  </a:cubicBezTo>
                  <a:cubicBezTo>
                    <a:pt x="191" y="283"/>
                    <a:pt x="181" y="284"/>
                    <a:pt x="181" y="284"/>
                  </a:cubicBezTo>
                  <a:cubicBezTo>
                    <a:pt x="181" y="284"/>
                    <a:pt x="181" y="288"/>
                    <a:pt x="182" y="294"/>
                  </a:cubicBezTo>
                  <a:cubicBezTo>
                    <a:pt x="177" y="288"/>
                    <a:pt x="172" y="285"/>
                    <a:pt x="172" y="285"/>
                  </a:cubicBezTo>
                  <a:cubicBezTo>
                    <a:pt x="172" y="285"/>
                    <a:pt x="167" y="291"/>
                    <a:pt x="163" y="300"/>
                  </a:cubicBezTo>
                  <a:cubicBezTo>
                    <a:pt x="154" y="287"/>
                    <a:pt x="137" y="278"/>
                    <a:pt x="137" y="278"/>
                  </a:cubicBezTo>
                  <a:cubicBezTo>
                    <a:pt x="137" y="278"/>
                    <a:pt x="124" y="302"/>
                    <a:pt x="129" y="319"/>
                  </a:cubicBezTo>
                  <a:cubicBezTo>
                    <a:pt x="122" y="314"/>
                    <a:pt x="115" y="310"/>
                    <a:pt x="115" y="310"/>
                  </a:cubicBezTo>
                  <a:cubicBezTo>
                    <a:pt x="115" y="310"/>
                    <a:pt x="109" y="321"/>
                    <a:pt x="107" y="333"/>
                  </a:cubicBezTo>
                  <a:cubicBezTo>
                    <a:pt x="106" y="322"/>
                    <a:pt x="104" y="313"/>
                    <a:pt x="104" y="313"/>
                  </a:cubicBezTo>
                  <a:cubicBezTo>
                    <a:pt x="104" y="313"/>
                    <a:pt x="75" y="321"/>
                    <a:pt x="63" y="337"/>
                  </a:cubicBezTo>
                  <a:cubicBezTo>
                    <a:pt x="53" y="324"/>
                    <a:pt x="37" y="314"/>
                    <a:pt x="37" y="314"/>
                  </a:cubicBezTo>
                  <a:cubicBezTo>
                    <a:pt x="37" y="314"/>
                    <a:pt x="29" y="326"/>
                    <a:pt x="25" y="34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0" name="Google Shape;1510;p23"/>
            <p:cNvGrpSpPr/>
            <p:nvPr/>
          </p:nvGrpSpPr>
          <p:grpSpPr>
            <a:xfrm>
              <a:off x="6963735" y="3564403"/>
              <a:ext cx="1288918" cy="1350196"/>
              <a:chOff x="6963735" y="3564403"/>
              <a:chExt cx="1288918" cy="1350196"/>
            </a:xfrm>
          </p:grpSpPr>
          <p:grpSp>
            <p:nvGrpSpPr>
              <p:cNvPr id="1511" name="Google Shape;1511;p23"/>
              <p:cNvGrpSpPr/>
              <p:nvPr/>
            </p:nvGrpSpPr>
            <p:grpSpPr>
              <a:xfrm>
                <a:off x="7626768" y="3564403"/>
                <a:ext cx="342846" cy="1181857"/>
                <a:chOff x="1539875" y="3257551"/>
                <a:chExt cx="511176" cy="1762125"/>
              </a:xfrm>
            </p:grpSpPr>
            <p:sp>
              <p:nvSpPr>
                <p:cNvPr id="1512" name="Google Shape;1512;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8" name="Google Shape;1518;p23"/>
              <p:cNvGrpSpPr/>
              <p:nvPr/>
            </p:nvGrpSpPr>
            <p:grpSpPr>
              <a:xfrm>
                <a:off x="8066840" y="4081660"/>
                <a:ext cx="185813" cy="640708"/>
                <a:chOff x="1539875" y="3257551"/>
                <a:chExt cx="511176" cy="1762125"/>
              </a:xfrm>
            </p:grpSpPr>
            <p:sp>
              <p:nvSpPr>
                <p:cNvPr id="1519" name="Google Shape;1519;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5" name="Google Shape;1525;p23"/>
              <p:cNvGrpSpPr/>
              <p:nvPr/>
            </p:nvGrpSpPr>
            <p:grpSpPr>
              <a:xfrm flipH="1">
                <a:off x="6963735" y="4138736"/>
                <a:ext cx="225020" cy="775863"/>
                <a:chOff x="1539875" y="3257551"/>
                <a:chExt cx="511176" cy="1762125"/>
              </a:xfrm>
            </p:grpSpPr>
            <p:sp>
              <p:nvSpPr>
                <p:cNvPr id="1526" name="Google Shape;1526;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8" name="Google Shape;1528;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1" name="Google Shape;1531;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2" name="Google Shape;1532;p23"/>
              <p:cNvGrpSpPr/>
              <p:nvPr/>
            </p:nvGrpSpPr>
            <p:grpSpPr>
              <a:xfrm flipH="1">
                <a:off x="7347285" y="4044961"/>
                <a:ext cx="225020" cy="775863"/>
                <a:chOff x="1539875" y="3257551"/>
                <a:chExt cx="511176" cy="1762125"/>
              </a:xfrm>
            </p:grpSpPr>
            <p:sp>
              <p:nvSpPr>
                <p:cNvPr id="1533" name="Google Shape;1533;p2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4" name="Google Shape;1534;p2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2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2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2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8" name="Google Shape;1538;p2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539" name="Google Shape;1539;p23"/>
          <p:cNvGrpSpPr/>
          <p:nvPr/>
        </p:nvGrpSpPr>
        <p:grpSpPr>
          <a:xfrm>
            <a:off x="-927487" y="534988"/>
            <a:ext cx="11379876" cy="2586676"/>
            <a:chOff x="-927487" y="534988"/>
            <a:chExt cx="11379876" cy="2586676"/>
          </a:xfrm>
        </p:grpSpPr>
        <p:grpSp>
          <p:nvGrpSpPr>
            <p:cNvPr id="1540" name="Google Shape;1540;p23"/>
            <p:cNvGrpSpPr/>
            <p:nvPr/>
          </p:nvGrpSpPr>
          <p:grpSpPr>
            <a:xfrm>
              <a:off x="-927487" y="534988"/>
              <a:ext cx="11379876" cy="1585638"/>
              <a:chOff x="-927487" y="534988"/>
              <a:chExt cx="11379876" cy="1585638"/>
            </a:xfrm>
          </p:grpSpPr>
          <p:sp>
            <p:nvSpPr>
              <p:cNvPr id="1541" name="Google Shape;1541;p23"/>
              <p:cNvSpPr/>
              <p:nvPr/>
            </p:nvSpPr>
            <p:spPr>
              <a:xfrm>
                <a:off x="7913463" y="1744495"/>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23"/>
              <p:cNvSpPr/>
              <p:nvPr/>
            </p:nvSpPr>
            <p:spPr>
              <a:xfrm flipH="1">
                <a:off x="-927487" y="534988"/>
                <a:ext cx="1642576" cy="6402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43" name="Google Shape;1543;p23"/>
            <p:cNvSpPr/>
            <p:nvPr/>
          </p:nvSpPr>
          <p:spPr>
            <a:xfrm flipH="1">
              <a:off x="7200322" y="2847919"/>
              <a:ext cx="710808" cy="27374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4" name="Google Shape;1544;p23"/>
            <p:cNvSpPr/>
            <p:nvPr/>
          </p:nvSpPr>
          <p:spPr>
            <a:xfrm>
              <a:off x="218290" y="1606247"/>
              <a:ext cx="1847839" cy="2770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5"/>
        <p:cNvGrpSpPr/>
        <p:nvPr/>
      </p:nvGrpSpPr>
      <p:grpSpPr>
        <a:xfrm>
          <a:off x="0" y="0"/>
          <a:ext cx="0" cy="0"/>
          <a:chOff x="0" y="0"/>
          <a:chExt cx="0" cy="0"/>
        </a:xfrm>
      </p:grpSpPr>
      <p:pic>
        <p:nvPicPr>
          <p:cNvPr id="1546" name="Google Shape;1546;p24"/>
          <p:cNvPicPr preferRelativeResize="0"/>
          <p:nvPr/>
        </p:nvPicPr>
        <p:blipFill>
          <a:blip r:embed="rId2">
            <a:alphaModFix/>
          </a:blip>
          <a:stretch>
            <a:fillRect/>
          </a:stretch>
        </p:blipFill>
        <p:spPr>
          <a:xfrm>
            <a:off x="25" y="0"/>
            <a:ext cx="9144000" cy="5143500"/>
          </a:xfrm>
          <a:prstGeom prst="rect">
            <a:avLst/>
          </a:prstGeom>
          <a:noFill/>
          <a:ln>
            <a:noFill/>
          </a:ln>
        </p:spPr>
      </p:pic>
      <p:cxnSp>
        <p:nvCxnSpPr>
          <p:cNvPr id="1547" name="Google Shape;1547;p2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grpSp>
        <p:nvGrpSpPr>
          <p:cNvPr id="1548" name="Google Shape;1548;p24"/>
          <p:cNvGrpSpPr/>
          <p:nvPr/>
        </p:nvGrpSpPr>
        <p:grpSpPr>
          <a:xfrm>
            <a:off x="-381375" y="4160999"/>
            <a:ext cx="9616951" cy="983475"/>
            <a:chOff x="-381375" y="4160999"/>
            <a:chExt cx="9616951" cy="983475"/>
          </a:xfrm>
        </p:grpSpPr>
        <p:sp>
          <p:nvSpPr>
            <p:cNvPr id="1549" name="Google Shape;1549;p24"/>
            <p:cNvSpPr/>
            <p:nvPr/>
          </p:nvSpPr>
          <p:spPr>
            <a:xfrm>
              <a:off x="-381375" y="4160999"/>
              <a:ext cx="5808290" cy="983475"/>
            </a:xfrm>
            <a:custGeom>
              <a:avLst/>
              <a:gdLst/>
              <a:ahLst/>
              <a:cxnLst/>
              <a:rect l="l" t="t" r="r" b="b"/>
              <a:pathLst>
                <a:path w="2357" h="399" extrusionOk="0">
                  <a:moveTo>
                    <a:pt x="377" y="37"/>
                  </a:moveTo>
                  <a:cubicBezTo>
                    <a:pt x="284" y="55"/>
                    <a:pt x="130" y="96"/>
                    <a:pt x="0" y="132"/>
                  </a:cubicBezTo>
                  <a:cubicBezTo>
                    <a:pt x="0" y="399"/>
                    <a:pt x="0" y="399"/>
                    <a:pt x="0" y="399"/>
                  </a:cubicBezTo>
                  <a:cubicBezTo>
                    <a:pt x="2357" y="399"/>
                    <a:pt x="2357" y="399"/>
                    <a:pt x="2357" y="399"/>
                  </a:cubicBezTo>
                  <a:cubicBezTo>
                    <a:pt x="2357" y="399"/>
                    <a:pt x="1024" y="32"/>
                    <a:pt x="880" y="18"/>
                  </a:cubicBezTo>
                  <a:cubicBezTo>
                    <a:pt x="736" y="5"/>
                    <a:pt x="564" y="0"/>
                    <a:pt x="377" y="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24"/>
            <p:cNvSpPr/>
            <p:nvPr/>
          </p:nvSpPr>
          <p:spPr>
            <a:xfrm flipH="1">
              <a:off x="4903975"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1" name="Google Shape;1551;p24"/>
          <p:cNvGrpSpPr/>
          <p:nvPr/>
        </p:nvGrpSpPr>
        <p:grpSpPr>
          <a:xfrm flipH="1">
            <a:off x="-264014" y="382883"/>
            <a:ext cx="9038612" cy="983467"/>
            <a:chOff x="671477" y="204283"/>
            <a:chExt cx="9038612" cy="983467"/>
          </a:xfrm>
        </p:grpSpPr>
        <p:sp>
          <p:nvSpPr>
            <p:cNvPr id="1552" name="Google Shape;1552;p24"/>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24"/>
            <p:cNvSpPr/>
            <p:nvPr/>
          </p:nvSpPr>
          <p:spPr>
            <a:xfrm flipH="1">
              <a:off x="899928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24"/>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5" name="Google Shape;1555;p24"/>
          <p:cNvGrpSpPr/>
          <p:nvPr/>
        </p:nvGrpSpPr>
        <p:grpSpPr>
          <a:xfrm flipH="1">
            <a:off x="-68398" y="4608493"/>
            <a:ext cx="1793331" cy="532196"/>
            <a:chOff x="4865200" y="2376538"/>
            <a:chExt cx="4022725" cy="1193801"/>
          </a:xfrm>
        </p:grpSpPr>
        <p:sp>
          <p:nvSpPr>
            <p:cNvPr id="1556" name="Google Shape;1556;p24"/>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24"/>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24"/>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24"/>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0" name="Google Shape;1560;p24"/>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24"/>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24"/>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3" name="Google Shape;1563;p24"/>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24"/>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24"/>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24"/>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24"/>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24"/>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24"/>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24"/>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24"/>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24"/>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3" name="Google Shape;1573;p24"/>
          <p:cNvGrpSpPr/>
          <p:nvPr/>
        </p:nvGrpSpPr>
        <p:grpSpPr>
          <a:xfrm flipH="1">
            <a:off x="2223853" y="4453708"/>
            <a:ext cx="1210309" cy="689783"/>
            <a:chOff x="344063" y="4453708"/>
            <a:chExt cx="1210309" cy="689783"/>
          </a:xfrm>
        </p:grpSpPr>
        <p:grpSp>
          <p:nvGrpSpPr>
            <p:cNvPr id="1574" name="Google Shape;1574;p24"/>
            <p:cNvGrpSpPr/>
            <p:nvPr/>
          </p:nvGrpSpPr>
          <p:grpSpPr>
            <a:xfrm>
              <a:off x="344063" y="4453708"/>
              <a:ext cx="243371" cy="689519"/>
              <a:chOff x="1539875" y="3257551"/>
              <a:chExt cx="511176" cy="1762125"/>
            </a:xfrm>
          </p:grpSpPr>
          <p:sp>
            <p:nvSpPr>
              <p:cNvPr id="1575" name="Google Shape;1575;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8" name="Google Shape;1578;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9" name="Google Shape;1579;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1" name="Google Shape;1581;p24"/>
            <p:cNvGrpSpPr/>
            <p:nvPr/>
          </p:nvGrpSpPr>
          <p:grpSpPr>
            <a:xfrm>
              <a:off x="1411549" y="4651019"/>
              <a:ext cx="142823" cy="492338"/>
              <a:chOff x="1539875" y="3257551"/>
              <a:chExt cx="511176" cy="1762125"/>
            </a:xfrm>
          </p:grpSpPr>
          <p:sp>
            <p:nvSpPr>
              <p:cNvPr id="1582" name="Google Shape;1582;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88" name="Google Shape;1588;p24"/>
            <p:cNvGrpSpPr/>
            <p:nvPr/>
          </p:nvGrpSpPr>
          <p:grpSpPr>
            <a:xfrm flipH="1">
              <a:off x="1151650" y="4547188"/>
              <a:ext cx="172931" cy="596303"/>
              <a:chOff x="1539875" y="3257551"/>
              <a:chExt cx="511176" cy="1762125"/>
            </a:xfrm>
          </p:grpSpPr>
          <p:sp>
            <p:nvSpPr>
              <p:cNvPr id="1589" name="Google Shape;1589;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2" name="Google Shape;1592;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4" name="Google Shape;1594;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5" name="Google Shape;1595;p24"/>
            <p:cNvGrpSpPr/>
            <p:nvPr/>
          </p:nvGrpSpPr>
          <p:grpSpPr>
            <a:xfrm>
              <a:off x="748524" y="4651019"/>
              <a:ext cx="142823" cy="492338"/>
              <a:chOff x="1539875" y="3257551"/>
              <a:chExt cx="511176" cy="1762125"/>
            </a:xfrm>
          </p:grpSpPr>
          <p:sp>
            <p:nvSpPr>
              <p:cNvPr id="1596" name="Google Shape;1596;p2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7" name="Google Shape;1597;p2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8" name="Google Shape;1598;p2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2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2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2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02"/>
        <p:cNvGrpSpPr/>
        <p:nvPr/>
      </p:nvGrpSpPr>
      <p:grpSpPr>
        <a:xfrm>
          <a:off x="0" y="0"/>
          <a:ext cx="0" cy="0"/>
          <a:chOff x="0" y="0"/>
          <a:chExt cx="0" cy="0"/>
        </a:xfrm>
      </p:grpSpPr>
      <p:pic>
        <p:nvPicPr>
          <p:cNvPr id="1603" name="Google Shape;1603;p25"/>
          <p:cNvPicPr preferRelativeResize="0"/>
          <p:nvPr/>
        </p:nvPicPr>
        <p:blipFill>
          <a:blip r:embed="rId2">
            <a:alphaModFix/>
          </a:blip>
          <a:stretch>
            <a:fillRect/>
          </a:stretch>
        </p:blipFill>
        <p:spPr>
          <a:xfrm>
            <a:off x="25" y="0"/>
            <a:ext cx="9144000" cy="5143500"/>
          </a:xfrm>
          <a:prstGeom prst="rect">
            <a:avLst/>
          </a:prstGeom>
          <a:noFill/>
          <a:ln>
            <a:noFill/>
          </a:ln>
        </p:spPr>
      </p:pic>
      <p:grpSp>
        <p:nvGrpSpPr>
          <p:cNvPr id="1604" name="Google Shape;1604;p25"/>
          <p:cNvGrpSpPr/>
          <p:nvPr/>
        </p:nvGrpSpPr>
        <p:grpSpPr>
          <a:xfrm>
            <a:off x="-37725" y="2112475"/>
            <a:ext cx="16003876" cy="3030850"/>
            <a:chOff x="-37725" y="2112475"/>
            <a:chExt cx="16003876" cy="3030850"/>
          </a:xfrm>
        </p:grpSpPr>
        <p:sp>
          <p:nvSpPr>
            <p:cNvPr id="1605" name="Google Shape;1605;p25"/>
            <p:cNvSpPr/>
            <p:nvPr/>
          </p:nvSpPr>
          <p:spPr>
            <a:xfrm>
              <a:off x="5111426" y="2112475"/>
              <a:ext cx="10854725" cy="2074749"/>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25"/>
            <p:cNvSpPr/>
            <p:nvPr/>
          </p:nvSpPr>
          <p:spPr>
            <a:xfrm>
              <a:off x="-37725" y="4187225"/>
              <a:ext cx="9308100" cy="956100"/>
            </a:xfrm>
            <a:prstGeom prst="rect">
              <a:avLst/>
            </a:prstGeom>
            <a:solidFill>
              <a:schemeClr val="accent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cxnSp>
        <p:nvCxnSpPr>
          <p:cNvPr id="1607" name="Google Shape;1607;p25"/>
          <p:cNvCxnSpPr/>
          <p:nvPr/>
        </p:nvCxnSpPr>
        <p:spPr>
          <a:xfrm>
            <a:off x="4572000" y="-719600"/>
            <a:ext cx="0" cy="1889100"/>
          </a:xfrm>
          <a:prstGeom prst="straightConnector1">
            <a:avLst/>
          </a:prstGeom>
          <a:noFill/>
          <a:ln w="9525" cap="flat" cmpd="sng">
            <a:solidFill>
              <a:schemeClr val="dk1"/>
            </a:solidFill>
            <a:prstDash val="solid"/>
            <a:round/>
            <a:headEnd type="none" w="med" len="med"/>
            <a:tailEnd type="diamond" w="med" len="med"/>
          </a:ln>
        </p:spPr>
      </p:cxnSp>
      <p:grpSp>
        <p:nvGrpSpPr>
          <p:cNvPr id="1608" name="Google Shape;1608;p25"/>
          <p:cNvGrpSpPr/>
          <p:nvPr/>
        </p:nvGrpSpPr>
        <p:grpSpPr>
          <a:xfrm flipH="1">
            <a:off x="6494251" y="3387048"/>
            <a:ext cx="2776112" cy="1418574"/>
            <a:chOff x="-46" y="2299799"/>
            <a:chExt cx="3480146" cy="1778330"/>
          </a:xfrm>
        </p:grpSpPr>
        <p:sp>
          <p:nvSpPr>
            <p:cNvPr id="1609" name="Google Shape;1609;p25"/>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0" name="Google Shape;1610;p25"/>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25"/>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2" name="Google Shape;1612;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close/>
                </a:path>
              </a:pathLst>
            </a:custGeom>
            <a:solidFill>
              <a:srgbClr val="E1E1E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3" name="Google Shape;1613;p25"/>
            <p:cNvSpPr/>
            <p:nvPr/>
          </p:nvSpPr>
          <p:spPr>
            <a:xfrm flipH="1">
              <a:off x="1492296" y="2497009"/>
              <a:ext cx="445031" cy="385693"/>
            </a:xfrm>
            <a:custGeom>
              <a:avLst/>
              <a:gdLst/>
              <a:ahLst/>
              <a:cxnLst/>
              <a:rect l="l" t="t" r="r" b="b"/>
              <a:pathLst>
                <a:path w="255" h="221" extrusionOk="0">
                  <a:moveTo>
                    <a:pt x="244" y="43"/>
                  </a:moveTo>
                  <a:lnTo>
                    <a:pt x="44" y="221"/>
                  </a:lnTo>
                  <a:lnTo>
                    <a:pt x="255" y="37"/>
                  </a:lnTo>
                  <a:lnTo>
                    <a:pt x="191" y="0"/>
                  </a:lnTo>
                  <a:lnTo>
                    <a:pt x="0" y="74"/>
                  </a:lnTo>
                  <a:lnTo>
                    <a:pt x="202" y="25"/>
                  </a:lnTo>
                  <a:lnTo>
                    <a:pt x="244" y="43"/>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4" name="Google Shape;1614;p25"/>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25"/>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25"/>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7" name="Google Shape;1617;p25"/>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8" name="Google Shape;1618;p25"/>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9" name="Google Shape;1619;p25"/>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0" name="Google Shape;1620;p25"/>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1" name="Google Shape;1621;p25"/>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2" name="Google Shape;1622;p25"/>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3" name="Google Shape;1623;p25"/>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4" name="Google Shape;1624;p25"/>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5" name="Google Shape;1625;p25"/>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25"/>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25"/>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25"/>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25"/>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25"/>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25"/>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25"/>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25"/>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25"/>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25"/>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25"/>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25"/>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25"/>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25"/>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25"/>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25"/>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25"/>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3" name="Google Shape;1643;p25"/>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4" name="Google Shape;1644;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25"/>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25"/>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25"/>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25"/>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9" name="Google Shape;1649;p25"/>
          <p:cNvGrpSpPr/>
          <p:nvPr/>
        </p:nvGrpSpPr>
        <p:grpSpPr>
          <a:xfrm>
            <a:off x="-289462" y="3151049"/>
            <a:ext cx="5681832" cy="2067876"/>
            <a:chOff x="-289462" y="3151049"/>
            <a:chExt cx="5681832" cy="2067876"/>
          </a:xfrm>
        </p:grpSpPr>
        <p:sp>
          <p:nvSpPr>
            <p:cNvPr id="1650" name="Google Shape;1650;p25"/>
            <p:cNvSpPr/>
            <p:nvPr/>
          </p:nvSpPr>
          <p:spPr>
            <a:xfrm>
              <a:off x="-289462" y="4307701"/>
              <a:ext cx="3475039" cy="911224"/>
            </a:xfrm>
            <a:custGeom>
              <a:avLst/>
              <a:gdLst/>
              <a:ahLst/>
              <a:cxnLst/>
              <a:rect l="l" t="t" r="r" b="b"/>
              <a:pathLst>
                <a:path w="1837" h="481" extrusionOk="0">
                  <a:moveTo>
                    <a:pt x="1837" y="481"/>
                  </a:moveTo>
                  <a:cubicBezTo>
                    <a:pt x="0" y="481"/>
                    <a:pt x="0" y="481"/>
                    <a:pt x="0" y="481"/>
                  </a:cubicBezTo>
                  <a:cubicBezTo>
                    <a:pt x="6" y="310"/>
                    <a:pt x="152" y="117"/>
                    <a:pt x="313" y="59"/>
                  </a:cubicBezTo>
                  <a:cubicBezTo>
                    <a:pt x="474" y="0"/>
                    <a:pt x="668" y="49"/>
                    <a:pt x="783" y="176"/>
                  </a:cubicBezTo>
                  <a:cubicBezTo>
                    <a:pt x="853" y="253"/>
                    <a:pt x="908" y="363"/>
                    <a:pt x="1011" y="376"/>
                  </a:cubicBezTo>
                  <a:cubicBezTo>
                    <a:pt x="1107" y="388"/>
                    <a:pt x="1186" y="306"/>
                    <a:pt x="1269" y="256"/>
                  </a:cubicBezTo>
                  <a:cubicBezTo>
                    <a:pt x="1370" y="195"/>
                    <a:pt x="1496" y="178"/>
                    <a:pt x="1610" y="210"/>
                  </a:cubicBezTo>
                  <a:cubicBezTo>
                    <a:pt x="1724" y="241"/>
                    <a:pt x="1781" y="377"/>
                    <a:pt x="1837" y="4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25"/>
            <p:cNvSpPr/>
            <p:nvPr/>
          </p:nvSpPr>
          <p:spPr>
            <a:xfrm>
              <a:off x="2091625" y="3655413"/>
              <a:ext cx="1531939" cy="531813"/>
            </a:xfrm>
            <a:custGeom>
              <a:avLst/>
              <a:gdLst/>
              <a:ahLst/>
              <a:cxnLst/>
              <a:rect l="l" t="t" r="r" b="b"/>
              <a:pathLst>
                <a:path w="810" h="281" extrusionOk="0">
                  <a:moveTo>
                    <a:pt x="0" y="281"/>
                  </a:moveTo>
                  <a:cubicBezTo>
                    <a:pt x="810" y="281"/>
                    <a:pt x="810" y="281"/>
                    <a:pt x="810" y="281"/>
                  </a:cubicBezTo>
                  <a:cubicBezTo>
                    <a:pt x="748" y="127"/>
                    <a:pt x="598" y="7"/>
                    <a:pt x="432" y="4"/>
                  </a:cubicBezTo>
                  <a:cubicBezTo>
                    <a:pt x="265" y="0"/>
                    <a:pt x="68" y="129"/>
                    <a:pt x="0" y="28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25"/>
            <p:cNvSpPr/>
            <p:nvPr/>
          </p:nvSpPr>
          <p:spPr>
            <a:xfrm>
              <a:off x="4076521" y="3752920"/>
              <a:ext cx="1315849" cy="434301"/>
            </a:xfrm>
            <a:custGeom>
              <a:avLst/>
              <a:gdLst/>
              <a:ahLst/>
              <a:cxnLst/>
              <a:rect l="l" t="t" r="r" b="b"/>
              <a:pathLst>
                <a:path w="1023" h="337" extrusionOk="0">
                  <a:moveTo>
                    <a:pt x="1023" y="337"/>
                  </a:moveTo>
                  <a:cubicBezTo>
                    <a:pt x="0" y="337"/>
                    <a:pt x="0" y="337"/>
                    <a:pt x="0" y="337"/>
                  </a:cubicBezTo>
                  <a:cubicBezTo>
                    <a:pt x="38" y="246"/>
                    <a:pt x="90" y="149"/>
                    <a:pt x="166" y="86"/>
                  </a:cubicBezTo>
                  <a:cubicBezTo>
                    <a:pt x="241" y="22"/>
                    <a:pt x="361" y="0"/>
                    <a:pt x="436" y="63"/>
                  </a:cubicBezTo>
                  <a:cubicBezTo>
                    <a:pt x="490" y="109"/>
                    <a:pt x="523" y="195"/>
                    <a:pt x="594" y="196"/>
                  </a:cubicBezTo>
                  <a:cubicBezTo>
                    <a:pt x="645" y="197"/>
                    <a:pt x="682" y="150"/>
                    <a:pt x="724" y="121"/>
                  </a:cubicBezTo>
                  <a:cubicBezTo>
                    <a:pt x="789" y="75"/>
                    <a:pt x="880" y="68"/>
                    <a:pt x="951" y="104"/>
                  </a:cubicBezTo>
                  <a:cubicBezTo>
                    <a:pt x="1022" y="140"/>
                    <a:pt x="1022" y="257"/>
                    <a:pt x="1023" y="33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53" name="Google Shape;1653;p25"/>
            <p:cNvGrpSpPr/>
            <p:nvPr/>
          </p:nvGrpSpPr>
          <p:grpSpPr>
            <a:xfrm>
              <a:off x="282141" y="3151049"/>
              <a:ext cx="1180002" cy="1036279"/>
              <a:chOff x="7410610" y="2637069"/>
              <a:chExt cx="1226485" cy="1077101"/>
            </a:xfrm>
          </p:grpSpPr>
          <p:grpSp>
            <p:nvGrpSpPr>
              <p:cNvPr id="1654" name="Google Shape;1654;p25"/>
              <p:cNvGrpSpPr/>
              <p:nvPr/>
            </p:nvGrpSpPr>
            <p:grpSpPr>
              <a:xfrm>
                <a:off x="8386635" y="3027970"/>
                <a:ext cx="250461" cy="686200"/>
                <a:chOff x="6178550" y="415926"/>
                <a:chExt cx="774700" cy="2122487"/>
              </a:xfrm>
            </p:grpSpPr>
            <p:sp>
              <p:nvSpPr>
                <p:cNvPr id="1655" name="Google Shape;1655;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6" name="Google Shape;1656;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7" name="Google Shape;1657;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0" name="Google Shape;1660;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1" name="Google Shape;1661;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3" name="Google Shape;1663;p25"/>
              <p:cNvGrpSpPr/>
              <p:nvPr/>
            </p:nvGrpSpPr>
            <p:grpSpPr>
              <a:xfrm>
                <a:off x="7898536" y="2637069"/>
                <a:ext cx="321036" cy="1076950"/>
                <a:chOff x="6178550" y="415926"/>
                <a:chExt cx="774700" cy="2122487"/>
              </a:xfrm>
            </p:grpSpPr>
            <p:sp>
              <p:nvSpPr>
                <p:cNvPr id="1664" name="Google Shape;1664;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5" name="Google Shape;1665;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2" name="Google Shape;1672;p25"/>
              <p:cNvGrpSpPr/>
              <p:nvPr/>
            </p:nvGrpSpPr>
            <p:grpSpPr>
              <a:xfrm>
                <a:off x="7410610" y="2834495"/>
                <a:ext cx="321036" cy="879559"/>
                <a:chOff x="6178550" y="415926"/>
                <a:chExt cx="774700" cy="2122487"/>
              </a:xfrm>
            </p:grpSpPr>
            <p:sp>
              <p:nvSpPr>
                <p:cNvPr id="1673" name="Google Shape;1673;p25"/>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25"/>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25"/>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6" name="Google Shape;1676;p25"/>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7" name="Google Shape;1677;p25"/>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25"/>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25"/>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25"/>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1681" name="Google Shape;1681;p25"/>
          <p:cNvGrpSpPr/>
          <p:nvPr/>
        </p:nvGrpSpPr>
        <p:grpSpPr>
          <a:xfrm>
            <a:off x="-1545537" y="1068570"/>
            <a:ext cx="3120458" cy="1043905"/>
            <a:chOff x="-1545537" y="1068570"/>
            <a:chExt cx="3120458" cy="1043905"/>
          </a:xfrm>
        </p:grpSpPr>
        <p:sp>
          <p:nvSpPr>
            <p:cNvPr id="1682" name="Google Shape;1682;p25"/>
            <p:cNvSpPr/>
            <p:nvPr/>
          </p:nvSpPr>
          <p:spPr>
            <a:xfrm>
              <a:off x="-1545537" y="1068570"/>
              <a:ext cx="2538925" cy="37613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25"/>
            <p:cNvSpPr/>
            <p:nvPr/>
          </p:nvSpPr>
          <p:spPr>
            <a:xfrm flipH="1">
              <a:off x="418172" y="1661575"/>
              <a:ext cx="1156750" cy="4509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88"/>
        <p:cNvGrpSpPr/>
        <p:nvPr/>
      </p:nvGrpSpPr>
      <p:grpSpPr>
        <a:xfrm>
          <a:off x="0" y="0"/>
          <a:ext cx="0" cy="0"/>
          <a:chOff x="0" y="0"/>
          <a:chExt cx="0" cy="0"/>
        </a:xfrm>
      </p:grpSpPr>
      <p:sp>
        <p:nvSpPr>
          <p:cNvPr id="1689" name="Google Shape;1689;p2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9"/>
        <p:cNvGrpSpPr/>
        <p:nvPr/>
      </p:nvGrpSpPr>
      <p:grpSpPr>
        <a:xfrm>
          <a:off x="0" y="0"/>
          <a:ext cx="0" cy="0"/>
          <a:chOff x="0" y="0"/>
          <a:chExt cx="0" cy="0"/>
        </a:xfrm>
      </p:grpSpPr>
      <p:pic>
        <p:nvPicPr>
          <p:cNvPr id="70" name="Google Shape;70;p4"/>
          <p:cNvPicPr preferRelativeResize="0"/>
          <p:nvPr/>
        </p:nvPicPr>
        <p:blipFill>
          <a:blip r:embed="rId2">
            <a:alphaModFix/>
          </a:blip>
          <a:stretch>
            <a:fillRect/>
          </a:stretch>
        </p:blipFill>
        <p:spPr>
          <a:xfrm>
            <a:off x="25" y="0"/>
            <a:ext cx="9144000" cy="5143500"/>
          </a:xfrm>
          <a:prstGeom prst="rect">
            <a:avLst/>
          </a:prstGeom>
          <a:noFill/>
          <a:ln>
            <a:noFill/>
          </a:ln>
        </p:spPr>
      </p:pic>
      <p:sp>
        <p:nvSpPr>
          <p:cNvPr id="71" name="Google Shape;7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2" name="Google Shape;72;p4"/>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sp>
        <p:nvSpPr>
          <p:cNvPr id="73" name="Google Shape;73;p4"/>
          <p:cNvSpPr/>
          <p:nvPr/>
        </p:nvSpPr>
        <p:spPr>
          <a:xfrm>
            <a:off x="0" y="3797300"/>
            <a:ext cx="5037675" cy="1341975"/>
          </a:xfrm>
          <a:custGeom>
            <a:avLst/>
            <a:gdLst/>
            <a:ahLst/>
            <a:cxnLst/>
            <a:rect l="l" t="t" r="r" b="b"/>
            <a:pathLst>
              <a:path w="201507" h="53679" extrusionOk="0">
                <a:moveTo>
                  <a:pt x="0" y="0"/>
                </a:moveTo>
                <a:lnTo>
                  <a:pt x="25400" y="28448"/>
                </a:lnTo>
                <a:lnTo>
                  <a:pt x="55541" y="22521"/>
                </a:lnTo>
                <a:lnTo>
                  <a:pt x="79417" y="32004"/>
                </a:lnTo>
                <a:lnTo>
                  <a:pt x="113623" y="27263"/>
                </a:lnTo>
                <a:lnTo>
                  <a:pt x="165100" y="45889"/>
                </a:lnTo>
                <a:lnTo>
                  <a:pt x="201507" y="53679"/>
                </a:lnTo>
                <a:lnTo>
                  <a:pt x="339" y="53679"/>
                </a:lnTo>
                <a:close/>
              </a:path>
            </a:pathLst>
          </a:custGeom>
          <a:solidFill>
            <a:schemeClr val="accent4"/>
          </a:solidFill>
          <a:ln>
            <a:noFill/>
          </a:ln>
        </p:spPr>
      </p:sp>
      <p:grpSp>
        <p:nvGrpSpPr>
          <p:cNvPr id="74" name="Google Shape;74;p4"/>
          <p:cNvGrpSpPr/>
          <p:nvPr/>
        </p:nvGrpSpPr>
        <p:grpSpPr>
          <a:xfrm flipH="1">
            <a:off x="7815672" y="3961478"/>
            <a:ext cx="924904" cy="1182028"/>
            <a:chOff x="7462810" y="2721491"/>
            <a:chExt cx="924904" cy="1182028"/>
          </a:xfrm>
        </p:grpSpPr>
        <p:grpSp>
          <p:nvGrpSpPr>
            <p:cNvPr id="75" name="Google Shape;75;p4"/>
            <p:cNvGrpSpPr/>
            <p:nvPr/>
          </p:nvGrpSpPr>
          <p:grpSpPr>
            <a:xfrm>
              <a:off x="8044868" y="2721491"/>
              <a:ext cx="342846" cy="1181857"/>
              <a:chOff x="1539875" y="3257551"/>
              <a:chExt cx="511176" cy="1762125"/>
            </a:xfrm>
          </p:grpSpPr>
          <p:sp>
            <p:nvSpPr>
              <p:cNvPr id="76" name="Google Shape;76;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4"/>
            <p:cNvGrpSpPr/>
            <p:nvPr/>
          </p:nvGrpSpPr>
          <p:grpSpPr>
            <a:xfrm>
              <a:off x="7800940" y="3262810"/>
              <a:ext cx="185813" cy="640708"/>
              <a:chOff x="1539875" y="3257551"/>
              <a:chExt cx="511176" cy="1762125"/>
            </a:xfrm>
          </p:grpSpPr>
          <p:sp>
            <p:nvSpPr>
              <p:cNvPr id="83" name="Google Shape;83;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 name="Google Shape;89;p4"/>
            <p:cNvGrpSpPr/>
            <p:nvPr/>
          </p:nvGrpSpPr>
          <p:grpSpPr>
            <a:xfrm flipH="1">
              <a:off x="7462810" y="3127474"/>
              <a:ext cx="225020" cy="775863"/>
              <a:chOff x="1539875" y="3257551"/>
              <a:chExt cx="511176" cy="1762125"/>
            </a:xfrm>
          </p:grpSpPr>
          <p:sp>
            <p:nvSpPr>
              <p:cNvPr id="90" name="Google Shape;90;p4"/>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4"/>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4"/>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4"/>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4"/>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4"/>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6" name="Google Shape;96;p4"/>
          <p:cNvGrpSpPr/>
          <p:nvPr/>
        </p:nvGrpSpPr>
        <p:grpSpPr>
          <a:xfrm>
            <a:off x="-203198" y="382875"/>
            <a:ext cx="1917962" cy="490200"/>
            <a:chOff x="-203198" y="382875"/>
            <a:chExt cx="1917962" cy="490200"/>
          </a:xfrm>
        </p:grpSpPr>
        <p:sp>
          <p:nvSpPr>
            <p:cNvPr id="97" name="Google Shape;97;p4"/>
            <p:cNvSpPr/>
            <p:nvPr/>
          </p:nvSpPr>
          <p:spPr>
            <a:xfrm>
              <a:off x="-203198" y="38287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4"/>
            <p:cNvSpPr/>
            <p:nvPr/>
          </p:nvSpPr>
          <p:spPr>
            <a:xfrm flipH="1">
              <a:off x="1003956" y="59600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 name="Google Shape;99;p4"/>
          <p:cNvGrpSpPr/>
          <p:nvPr/>
        </p:nvGrpSpPr>
        <p:grpSpPr>
          <a:xfrm>
            <a:off x="-2697697" y="4453511"/>
            <a:ext cx="4412463" cy="689999"/>
            <a:chOff x="1040511" y="1999631"/>
            <a:chExt cx="5615964" cy="878196"/>
          </a:xfrm>
        </p:grpSpPr>
        <p:sp>
          <p:nvSpPr>
            <p:cNvPr id="100" name="Google Shape;100;p4"/>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4"/>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4"/>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4"/>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4"/>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4"/>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4"/>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4"/>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4"/>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4"/>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4"/>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4"/>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4"/>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4"/>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4"/>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4"/>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4"/>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4"/>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4"/>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4"/>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4"/>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4"/>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4"/>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4"/>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4"/>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4"/>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4"/>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4"/>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4"/>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4"/>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4"/>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4"/>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4"/>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4"/>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4"/>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4"/>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4"/>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4"/>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4"/>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148" name="Google Shape;148;p4"/>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9"/>
        <p:cNvGrpSpPr/>
        <p:nvPr/>
      </p:nvGrpSpPr>
      <p:grpSpPr>
        <a:xfrm>
          <a:off x="0" y="0"/>
          <a:ext cx="0" cy="0"/>
          <a:chOff x="0" y="0"/>
          <a:chExt cx="0" cy="0"/>
        </a:xfrm>
      </p:grpSpPr>
      <p:pic>
        <p:nvPicPr>
          <p:cNvPr id="150" name="Google Shape;150;p5"/>
          <p:cNvPicPr preferRelativeResize="0"/>
          <p:nvPr/>
        </p:nvPicPr>
        <p:blipFill>
          <a:blip r:embed="rId2">
            <a:alphaModFix/>
          </a:blip>
          <a:stretch>
            <a:fillRect/>
          </a:stretch>
        </p:blipFill>
        <p:spPr>
          <a:xfrm>
            <a:off x="25" y="0"/>
            <a:ext cx="9144000" cy="5143500"/>
          </a:xfrm>
          <a:prstGeom prst="rect">
            <a:avLst/>
          </a:prstGeom>
          <a:noFill/>
          <a:ln>
            <a:noFill/>
          </a:ln>
        </p:spPr>
      </p:pic>
      <p:sp>
        <p:nvSpPr>
          <p:cNvPr id="151" name="Google Shape;151;p5"/>
          <p:cNvSpPr txBox="1">
            <a:spLocks noGrp="1"/>
          </p:cNvSpPr>
          <p:nvPr>
            <p:ph type="subTitle" idx="1"/>
          </p:nvPr>
        </p:nvSpPr>
        <p:spPr>
          <a:xfrm>
            <a:off x="1290763" y="2205525"/>
            <a:ext cx="2907600" cy="4725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2" name="Google Shape;152;p5"/>
          <p:cNvSpPr txBox="1">
            <a:spLocks noGrp="1"/>
          </p:cNvSpPr>
          <p:nvPr>
            <p:ph type="subTitle" idx="2"/>
          </p:nvPr>
        </p:nvSpPr>
        <p:spPr>
          <a:xfrm>
            <a:off x="4945638" y="2205525"/>
            <a:ext cx="2907600" cy="472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Sora ExtraBold"/>
              <a:buNone/>
              <a:defRPr sz="1800">
                <a:solidFill>
                  <a:schemeClr val="dk1"/>
                </a:solidFill>
                <a:latin typeface="Sora ExtraBold"/>
                <a:ea typeface="Sora ExtraBold"/>
                <a:cs typeface="Sora ExtraBold"/>
                <a:sym typeface="Sora ExtraBold"/>
              </a:defRPr>
            </a:lvl1pPr>
            <a:lvl2pPr lvl="1"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2pPr>
            <a:lvl3pPr lvl="2"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3pPr>
            <a:lvl4pPr lvl="3"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4pPr>
            <a:lvl5pPr lvl="4"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5pPr>
            <a:lvl6pPr lvl="5"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6pPr>
            <a:lvl7pPr lvl="6"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7pPr>
            <a:lvl8pPr lvl="7"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8pPr>
            <a:lvl9pPr lvl="8" algn="ctr" rtl="0">
              <a:lnSpc>
                <a:spcPct val="100000"/>
              </a:lnSpc>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9pPr>
          </a:lstStyle>
          <a:p>
            <a:endParaRPr/>
          </a:p>
        </p:txBody>
      </p:sp>
      <p:sp>
        <p:nvSpPr>
          <p:cNvPr id="153" name="Google Shape;153;p5"/>
          <p:cNvSpPr txBox="1">
            <a:spLocks noGrp="1"/>
          </p:cNvSpPr>
          <p:nvPr>
            <p:ph type="subTitle" idx="3"/>
          </p:nvPr>
        </p:nvSpPr>
        <p:spPr>
          <a:xfrm>
            <a:off x="1290763"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5"/>
          <p:cNvSpPr txBox="1">
            <a:spLocks noGrp="1"/>
          </p:cNvSpPr>
          <p:nvPr>
            <p:ph type="subTitle" idx="4"/>
          </p:nvPr>
        </p:nvSpPr>
        <p:spPr>
          <a:xfrm>
            <a:off x="4945638" y="2612050"/>
            <a:ext cx="2907600" cy="135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56" name="Google Shape;156;p5"/>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157" name="Google Shape;157;p5"/>
          <p:cNvSpPr/>
          <p:nvPr/>
        </p:nvSpPr>
        <p:spPr>
          <a:xfrm flipH="1">
            <a:off x="-1346174" y="4291500"/>
            <a:ext cx="6933149" cy="852001"/>
          </a:xfrm>
          <a:custGeom>
            <a:avLst/>
            <a:gdLst/>
            <a:ahLst/>
            <a:cxnLst/>
            <a:rect l="l" t="t" r="r" b="b"/>
            <a:pathLst>
              <a:path w="782" h="755" extrusionOk="0">
                <a:moveTo>
                  <a:pt x="782" y="755"/>
                </a:moveTo>
                <a:lnTo>
                  <a:pt x="782" y="595"/>
                </a:lnTo>
                <a:lnTo>
                  <a:pt x="714" y="4"/>
                </a:lnTo>
                <a:lnTo>
                  <a:pt x="690" y="211"/>
                </a:lnTo>
                <a:lnTo>
                  <a:pt x="680" y="161"/>
                </a:lnTo>
                <a:lnTo>
                  <a:pt x="647" y="334"/>
                </a:lnTo>
                <a:lnTo>
                  <a:pt x="611" y="147"/>
                </a:lnTo>
                <a:lnTo>
                  <a:pt x="602" y="196"/>
                </a:lnTo>
                <a:lnTo>
                  <a:pt x="574" y="55"/>
                </a:lnTo>
                <a:lnTo>
                  <a:pt x="551" y="179"/>
                </a:lnTo>
                <a:lnTo>
                  <a:pt x="538" y="0"/>
                </a:lnTo>
                <a:lnTo>
                  <a:pt x="529" y="110"/>
                </a:lnTo>
                <a:lnTo>
                  <a:pt x="522" y="62"/>
                </a:lnTo>
                <a:lnTo>
                  <a:pt x="466" y="408"/>
                </a:lnTo>
                <a:lnTo>
                  <a:pt x="431" y="98"/>
                </a:lnTo>
                <a:lnTo>
                  <a:pt x="404" y="334"/>
                </a:lnTo>
                <a:lnTo>
                  <a:pt x="378" y="102"/>
                </a:lnTo>
                <a:lnTo>
                  <a:pt x="371" y="163"/>
                </a:lnTo>
                <a:lnTo>
                  <a:pt x="354" y="12"/>
                </a:lnTo>
                <a:lnTo>
                  <a:pt x="297" y="513"/>
                </a:lnTo>
                <a:lnTo>
                  <a:pt x="248" y="78"/>
                </a:lnTo>
                <a:lnTo>
                  <a:pt x="222" y="300"/>
                </a:lnTo>
                <a:lnTo>
                  <a:pt x="210" y="189"/>
                </a:lnTo>
                <a:lnTo>
                  <a:pt x="178" y="470"/>
                </a:lnTo>
                <a:lnTo>
                  <a:pt x="157" y="297"/>
                </a:lnTo>
                <a:lnTo>
                  <a:pt x="138" y="468"/>
                </a:lnTo>
                <a:lnTo>
                  <a:pt x="97" y="98"/>
                </a:lnTo>
                <a:lnTo>
                  <a:pt x="39" y="604"/>
                </a:lnTo>
                <a:lnTo>
                  <a:pt x="28" y="508"/>
                </a:lnTo>
                <a:lnTo>
                  <a:pt x="0" y="755"/>
                </a:lnTo>
                <a:lnTo>
                  <a:pt x="782" y="7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8" name="Google Shape;158;p5"/>
          <p:cNvGrpSpPr/>
          <p:nvPr/>
        </p:nvGrpSpPr>
        <p:grpSpPr>
          <a:xfrm>
            <a:off x="7853245" y="4291508"/>
            <a:ext cx="832721" cy="851987"/>
            <a:chOff x="8012532" y="4124833"/>
            <a:chExt cx="832721" cy="851987"/>
          </a:xfrm>
        </p:grpSpPr>
        <p:grpSp>
          <p:nvGrpSpPr>
            <p:cNvPr id="159" name="Google Shape;159;p5"/>
            <p:cNvGrpSpPr/>
            <p:nvPr/>
          </p:nvGrpSpPr>
          <p:grpSpPr>
            <a:xfrm>
              <a:off x="8598100" y="4124833"/>
              <a:ext cx="247154" cy="851987"/>
              <a:chOff x="1539875" y="3257551"/>
              <a:chExt cx="511176" cy="1762125"/>
            </a:xfrm>
          </p:grpSpPr>
          <p:sp>
            <p:nvSpPr>
              <p:cNvPr id="160" name="Google Shape;160;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 name="Google Shape;166;p5"/>
            <p:cNvGrpSpPr/>
            <p:nvPr/>
          </p:nvGrpSpPr>
          <p:grpSpPr>
            <a:xfrm>
              <a:off x="8295440" y="4314335"/>
              <a:ext cx="185813" cy="640708"/>
              <a:chOff x="1539875" y="3257551"/>
              <a:chExt cx="511176" cy="1762125"/>
            </a:xfrm>
          </p:grpSpPr>
          <p:sp>
            <p:nvSpPr>
              <p:cNvPr id="167" name="Google Shape;167;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 name="Google Shape;173;p5"/>
            <p:cNvGrpSpPr/>
            <p:nvPr/>
          </p:nvGrpSpPr>
          <p:grpSpPr>
            <a:xfrm flipH="1">
              <a:off x="8012532" y="4391982"/>
              <a:ext cx="166081" cy="572690"/>
              <a:chOff x="1539875" y="3257551"/>
              <a:chExt cx="511176" cy="1762125"/>
            </a:xfrm>
          </p:grpSpPr>
          <p:sp>
            <p:nvSpPr>
              <p:cNvPr id="174" name="Google Shape;174;p5"/>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5"/>
          <p:cNvGrpSpPr/>
          <p:nvPr/>
        </p:nvGrpSpPr>
        <p:grpSpPr>
          <a:xfrm flipH="1">
            <a:off x="-866092" y="4547507"/>
            <a:ext cx="4356801" cy="629414"/>
            <a:chOff x="1134148" y="4193002"/>
            <a:chExt cx="4953725" cy="715650"/>
          </a:xfrm>
        </p:grpSpPr>
        <p:sp>
          <p:nvSpPr>
            <p:cNvPr id="181" name="Google Shape;181;p5"/>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5"/>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5"/>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5"/>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5"/>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5"/>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5"/>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5"/>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5"/>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5"/>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5"/>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5"/>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5"/>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5"/>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5"/>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5"/>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5"/>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5"/>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5"/>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5"/>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5"/>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5"/>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5"/>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5"/>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5"/>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5"/>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5"/>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5"/>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5"/>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5"/>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5"/>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5"/>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5"/>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5"/>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5"/>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5"/>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5"/>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 name="Google Shape;227;p5"/>
          <p:cNvGrpSpPr/>
          <p:nvPr/>
        </p:nvGrpSpPr>
        <p:grpSpPr>
          <a:xfrm>
            <a:off x="-742698" y="167955"/>
            <a:ext cx="10166840" cy="950455"/>
            <a:chOff x="-742698" y="167955"/>
            <a:chExt cx="10166840" cy="950455"/>
          </a:xfrm>
        </p:grpSpPr>
        <p:sp>
          <p:nvSpPr>
            <p:cNvPr id="228" name="Google Shape;228;p5"/>
            <p:cNvSpPr/>
            <p:nvPr/>
          </p:nvSpPr>
          <p:spPr>
            <a:xfrm>
              <a:off x="8217002" y="8367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5"/>
            <p:cNvSpPr/>
            <p:nvPr/>
          </p:nvSpPr>
          <p:spPr>
            <a:xfrm flipH="1">
              <a:off x="7355356" y="1679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5"/>
            <p:cNvSpPr/>
            <p:nvPr/>
          </p:nvSpPr>
          <p:spPr>
            <a:xfrm>
              <a:off x="-742698" y="9374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pic>
        <p:nvPicPr>
          <p:cNvPr id="232" name="Google Shape;232;p6"/>
          <p:cNvPicPr preferRelativeResize="0"/>
          <p:nvPr/>
        </p:nvPicPr>
        <p:blipFill>
          <a:blip r:embed="rId2">
            <a:alphaModFix/>
          </a:blip>
          <a:stretch>
            <a:fillRect/>
          </a:stretch>
        </p:blipFill>
        <p:spPr>
          <a:xfrm>
            <a:off x="25" y="0"/>
            <a:ext cx="9144000" cy="5143500"/>
          </a:xfrm>
          <a:prstGeom prst="rect">
            <a:avLst/>
          </a:prstGeom>
          <a:noFill/>
          <a:ln>
            <a:noFill/>
          </a:ln>
        </p:spPr>
      </p:pic>
      <p:sp>
        <p:nvSpPr>
          <p:cNvPr id="233" name="Google Shape;23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0">
                <a:latin typeface="Sora ExtraBold"/>
                <a:ea typeface="Sora ExtraBold"/>
                <a:cs typeface="Sora ExtraBold"/>
                <a:sym typeface="Sora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234" name="Google Shape;234;p6"/>
          <p:cNvCxnSpPr/>
          <p:nvPr/>
        </p:nvCxnSpPr>
        <p:spPr>
          <a:xfrm>
            <a:off x="4572000" y="-200925"/>
            <a:ext cx="0" cy="583800"/>
          </a:xfrm>
          <a:prstGeom prst="straightConnector1">
            <a:avLst/>
          </a:prstGeom>
          <a:noFill/>
          <a:ln w="9525" cap="flat" cmpd="sng">
            <a:solidFill>
              <a:schemeClr val="dk1"/>
            </a:solidFill>
            <a:prstDash val="solid"/>
            <a:round/>
            <a:headEnd type="none" w="med" len="med"/>
            <a:tailEnd type="diamond" w="med" len="med"/>
          </a:ln>
        </p:spPr>
      </p:cxnSp>
      <p:sp>
        <p:nvSpPr>
          <p:cNvPr id="235" name="Google Shape;235;p6"/>
          <p:cNvSpPr/>
          <p:nvPr/>
        </p:nvSpPr>
        <p:spPr>
          <a:xfrm flipH="1">
            <a:off x="5114449" y="4759328"/>
            <a:ext cx="4331601" cy="384175"/>
          </a:xfrm>
          <a:custGeom>
            <a:avLst/>
            <a:gdLst/>
            <a:ahLst/>
            <a:cxnLst/>
            <a:rect l="l" t="t" r="r" b="b"/>
            <a:pathLst>
              <a:path w="1814" h="292" extrusionOk="0">
                <a:moveTo>
                  <a:pt x="1814" y="284"/>
                </a:moveTo>
                <a:cubicBezTo>
                  <a:pt x="1814" y="284"/>
                  <a:pt x="1807" y="281"/>
                  <a:pt x="1798" y="278"/>
                </a:cubicBezTo>
                <a:cubicBezTo>
                  <a:pt x="1789" y="275"/>
                  <a:pt x="1777" y="273"/>
                  <a:pt x="1768" y="275"/>
                </a:cubicBezTo>
                <a:cubicBezTo>
                  <a:pt x="1768" y="260"/>
                  <a:pt x="1761" y="243"/>
                  <a:pt x="1761" y="243"/>
                </a:cubicBezTo>
                <a:cubicBezTo>
                  <a:pt x="1761" y="243"/>
                  <a:pt x="1748" y="247"/>
                  <a:pt x="1736" y="255"/>
                </a:cubicBezTo>
                <a:cubicBezTo>
                  <a:pt x="1729" y="253"/>
                  <a:pt x="1712" y="250"/>
                  <a:pt x="1700" y="255"/>
                </a:cubicBezTo>
                <a:cubicBezTo>
                  <a:pt x="1702" y="241"/>
                  <a:pt x="1697" y="226"/>
                  <a:pt x="1697" y="226"/>
                </a:cubicBezTo>
                <a:cubicBezTo>
                  <a:pt x="1697" y="226"/>
                  <a:pt x="1682" y="229"/>
                  <a:pt x="1671" y="237"/>
                </a:cubicBezTo>
                <a:cubicBezTo>
                  <a:pt x="1662" y="227"/>
                  <a:pt x="1648" y="220"/>
                  <a:pt x="1648" y="220"/>
                </a:cubicBezTo>
                <a:cubicBezTo>
                  <a:pt x="1648" y="220"/>
                  <a:pt x="1646" y="223"/>
                  <a:pt x="1644" y="229"/>
                </a:cubicBezTo>
                <a:cubicBezTo>
                  <a:pt x="1641" y="223"/>
                  <a:pt x="1637" y="219"/>
                  <a:pt x="1632" y="215"/>
                </a:cubicBezTo>
                <a:cubicBezTo>
                  <a:pt x="1624" y="207"/>
                  <a:pt x="1615" y="202"/>
                  <a:pt x="1615" y="202"/>
                </a:cubicBezTo>
                <a:cubicBezTo>
                  <a:pt x="1615" y="202"/>
                  <a:pt x="1613" y="206"/>
                  <a:pt x="1611" y="211"/>
                </a:cubicBezTo>
                <a:cubicBezTo>
                  <a:pt x="1609" y="203"/>
                  <a:pt x="1607" y="198"/>
                  <a:pt x="1607" y="198"/>
                </a:cubicBezTo>
                <a:cubicBezTo>
                  <a:pt x="1607" y="198"/>
                  <a:pt x="1599" y="200"/>
                  <a:pt x="1591" y="205"/>
                </a:cubicBezTo>
                <a:cubicBezTo>
                  <a:pt x="1591" y="190"/>
                  <a:pt x="1581" y="174"/>
                  <a:pt x="1581" y="174"/>
                </a:cubicBezTo>
                <a:cubicBezTo>
                  <a:pt x="1581" y="174"/>
                  <a:pt x="1558" y="186"/>
                  <a:pt x="1553" y="201"/>
                </a:cubicBezTo>
                <a:cubicBezTo>
                  <a:pt x="1550" y="193"/>
                  <a:pt x="1546" y="186"/>
                  <a:pt x="1546" y="186"/>
                </a:cubicBezTo>
                <a:cubicBezTo>
                  <a:pt x="1546" y="186"/>
                  <a:pt x="1536" y="191"/>
                  <a:pt x="1527" y="199"/>
                </a:cubicBezTo>
                <a:cubicBezTo>
                  <a:pt x="1532" y="191"/>
                  <a:pt x="1535" y="183"/>
                  <a:pt x="1535" y="183"/>
                </a:cubicBezTo>
                <a:cubicBezTo>
                  <a:pt x="1535" y="183"/>
                  <a:pt x="1528" y="181"/>
                  <a:pt x="1518" y="179"/>
                </a:cubicBezTo>
                <a:cubicBezTo>
                  <a:pt x="1509" y="177"/>
                  <a:pt x="1497" y="177"/>
                  <a:pt x="1488" y="180"/>
                </a:cubicBezTo>
                <a:cubicBezTo>
                  <a:pt x="1486" y="164"/>
                  <a:pt x="1478" y="148"/>
                  <a:pt x="1478" y="148"/>
                </a:cubicBezTo>
                <a:cubicBezTo>
                  <a:pt x="1478" y="148"/>
                  <a:pt x="1465" y="154"/>
                  <a:pt x="1454" y="163"/>
                </a:cubicBezTo>
                <a:cubicBezTo>
                  <a:pt x="1447" y="162"/>
                  <a:pt x="1430" y="161"/>
                  <a:pt x="1419" y="166"/>
                </a:cubicBezTo>
                <a:cubicBezTo>
                  <a:pt x="1419" y="152"/>
                  <a:pt x="1413" y="137"/>
                  <a:pt x="1413" y="137"/>
                </a:cubicBezTo>
                <a:cubicBezTo>
                  <a:pt x="1413" y="137"/>
                  <a:pt x="1398" y="142"/>
                  <a:pt x="1387" y="152"/>
                </a:cubicBezTo>
                <a:cubicBezTo>
                  <a:pt x="1378" y="142"/>
                  <a:pt x="1363" y="137"/>
                  <a:pt x="1363" y="137"/>
                </a:cubicBezTo>
                <a:cubicBezTo>
                  <a:pt x="1363" y="137"/>
                  <a:pt x="1362" y="140"/>
                  <a:pt x="1360" y="146"/>
                </a:cubicBezTo>
                <a:cubicBezTo>
                  <a:pt x="1357" y="141"/>
                  <a:pt x="1352" y="136"/>
                  <a:pt x="1347" y="133"/>
                </a:cubicBezTo>
                <a:cubicBezTo>
                  <a:pt x="1338" y="126"/>
                  <a:pt x="1329" y="122"/>
                  <a:pt x="1329" y="122"/>
                </a:cubicBezTo>
                <a:cubicBezTo>
                  <a:pt x="1329" y="122"/>
                  <a:pt x="1327" y="126"/>
                  <a:pt x="1326" y="131"/>
                </a:cubicBezTo>
                <a:cubicBezTo>
                  <a:pt x="1323" y="124"/>
                  <a:pt x="1321" y="118"/>
                  <a:pt x="1321" y="118"/>
                </a:cubicBezTo>
                <a:cubicBezTo>
                  <a:pt x="1321" y="118"/>
                  <a:pt x="1313" y="121"/>
                  <a:pt x="1306" y="127"/>
                </a:cubicBezTo>
                <a:cubicBezTo>
                  <a:pt x="1304" y="112"/>
                  <a:pt x="1293" y="97"/>
                  <a:pt x="1293" y="97"/>
                </a:cubicBezTo>
                <a:cubicBezTo>
                  <a:pt x="1293" y="97"/>
                  <a:pt x="1271" y="110"/>
                  <a:pt x="1267" y="126"/>
                </a:cubicBezTo>
                <a:cubicBezTo>
                  <a:pt x="1263" y="118"/>
                  <a:pt x="1259" y="112"/>
                  <a:pt x="1259" y="112"/>
                </a:cubicBezTo>
                <a:cubicBezTo>
                  <a:pt x="1259" y="112"/>
                  <a:pt x="1249" y="118"/>
                  <a:pt x="1242" y="127"/>
                </a:cubicBezTo>
                <a:cubicBezTo>
                  <a:pt x="1246" y="118"/>
                  <a:pt x="1247" y="110"/>
                  <a:pt x="1247" y="110"/>
                </a:cubicBezTo>
                <a:cubicBezTo>
                  <a:pt x="1247" y="110"/>
                  <a:pt x="1219" y="103"/>
                  <a:pt x="1201" y="110"/>
                </a:cubicBezTo>
                <a:cubicBezTo>
                  <a:pt x="1199" y="103"/>
                  <a:pt x="1196" y="95"/>
                  <a:pt x="1194" y="90"/>
                </a:cubicBezTo>
                <a:cubicBezTo>
                  <a:pt x="1191" y="84"/>
                  <a:pt x="1189" y="80"/>
                  <a:pt x="1189" y="80"/>
                </a:cubicBezTo>
                <a:cubicBezTo>
                  <a:pt x="1189" y="80"/>
                  <a:pt x="1176" y="87"/>
                  <a:pt x="1166" y="97"/>
                </a:cubicBezTo>
                <a:cubicBezTo>
                  <a:pt x="1158" y="96"/>
                  <a:pt x="1141" y="96"/>
                  <a:pt x="1131" y="103"/>
                </a:cubicBezTo>
                <a:cubicBezTo>
                  <a:pt x="1130" y="89"/>
                  <a:pt x="1123" y="74"/>
                  <a:pt x="1123" y="74"/>
                </a:cubicBezTo>
                <a:cubicBezTo>
                  <a:pt x="1123" y="74"/>
                  <a:pt x="1108" y="81"/>
                  <a:pt x="1098" y="91"/>
                </a:cubicBezTo>
                <a:cubicBezTo>
                  <a:pt x="1088" y="82"/>
                  <a:pt x="1073" y="78"/>
                  <a:pt x="1073" y="78"/>
                </a:cubicBezTo>
                <a:cubicBezTo>
                  <a:pt x="1073" y="78"/>
                  <a:pt x="1072" y="81"/>
                  <a:pt x="1071" y="87"/>
                </a:cubicBezTo>
                <a:cubicBezTo>
                  <a:pt x="1067" y="82"/>
                  <a:pt x="1062" y="78"/>
                  <a:pt x="1057" y="75"/>
                </a:cubicBezTo>
                <a:cubicBezTo>
                  <a:pt x="1052" y="72"/>
                  <a:pt x="1047" y="70"/>
                  <a:pt x="1044" y="68"/>
                </a:cubicBezTo>
                <a:cubicBezTo>
                  <a:pt x="1040" y="67"/>
                  <a:pt x="1038" y="66"/>
                  <a:pt x="1038" y="66"/>
                </a:cubicBezTo>
                <a:cubicBezTo>
                  <a:pt x="1038" y="66"/>
                  <a:pt x="1036" y="70"/>
                  <a:pt x="1035" y="75"/>
                </a:cubicBezTo>
                <a:cubicBezTo>
                  <a:pt x="1032" y="68"/>
                  <a:pt x="1029" y="63"/>
                  <a:pt x="1029" y="63"/>
                </a:cubicBezTo>
                <a:cubicBezTo>
                  <a:pt x="1029" y="63"/>
                  <a:pt x="1022" y="66"/>
                  <a:pt x="1015" y="72"/>
                </a:cubicBezTo>
                <a:cubicBezTo>
                  <a:pt x="1012" y="58"/>
                  <a:pt x="1000" y="44"/>
                  <a:pt x="1000" y="44"/>
                </a:cubicBezTo>
                <a:cubicBezTo>
                  <a:pt x="1000" y="44"/>
                  <a:pt x="979" y="58"/>
                  <a:pt x="976" y="74"/>
                </a:cubicBezTo>
                <a:cubicBezTo>
                  <a:pt x="972" y="67"/>
                  <a:pt x="968" y="61"/>
                  <a:pt x="968" y="61"/>
                </a:cubicBezTo>
                <a:cubicBezTo>
                  <a:pt x="968" y="61"/>
                  <a:pt x="958" y="68"/>
                  <a:pt x="951" y="77"/>
                </a:cubicBezTo>
                <a:cubicBezTo>
                  <a:pt x="954" y="68"/>
                  <a:pt x="956" y="60"/>
                  <a:pt x="956" y="60"/>
                </a:cubicBezTo>
                <a:cubicBezTo>
                  <a:pt x="956" y="60"/>
                  <a:pt x="927" y="55"/>
                  <a:pt x="909" y="64"/>
                </a:cubicBezTo>
                <a:cubicBezTo>
                  <a:pt x="905" y="48"/>
                  <a:pt x="895" y="34"/>
                  <a:pt x="895" y="34"/>
                </a:cubicBezTo>
                <a:cubicBezTo>
                  <a:pt x="895" y="34"/>
                  <a:pt x="883" y="42"/>
                  <a:pt x="873" y="52"/>
                </a:cubicBezTo>
                <a:cubicBezTo>
                  <a:pt x="866" y="52"/>
                  <a:pt x="849" y="54"/>
                  <a:pt x="839" y="61"/>
                </a:cubicBezTo>
                <a:cubicBezTo>
                  <a:pt x="837" y="47"/>
                  <a:pt x="829" y="33"/>
                  <a:pt x="829" y="33"/>
                </a:cubicBezTo>
                <a:cubicBezTo>
                  <a:pt x="829" y="33"/>
                  <a:pt x="814" y="41"/>
                  <a:pt x="806" y="51"/>
                </a:cubicBezTo>
                <a:cubicBezTo>
                  <a:pt x="794" y="44"/>
                  <a:pt x="780" y="40"/>
                  <a:pt x="780" y="40"/>
                </a:cubicBezTo>
                <a:cubicBezTo>
                  <a:pt x="780" y="40"/>
                  <a:pt x="779" y="44"/>
                  <a:pt x="778" y="49"/>
                </a:cubicBezTo>
                <a:cubicBezTo>
                  <a:pt x="774" y="45"/>
                  <a:pt x="769" y="41"/>
                  <a:pt x="763" y="38"/>
                </a:cubicBezTo>
                <a:cubicBezTo>
                  <a:pt x="753" y="33"/>
                  <a:pt x="743" y="31"/>
                  <a:pt x="743" y="31"/>
                </a:cubicBezTo>
                <a:cubicBezTo>
                  <a:pt x="743" y="31"/>
                  <a:pt x="742" y="34"/>
                  <a:pt x="742" y="40"/>
                </a:cubicBezTo>
                <a:cubicBezTo>
                  <a:pt x="738" y="33"/>
                  <a:pt x="735" y="28"/>
                  <a:pt x="735" y="28"/>
                </a:cubicBezTo>
                <a:cubicBezTo>
                  <a:pt x="735" y="28"/>
                  <a:pt x="728" y="32"/>
                  <a:pt x="721" y="38"/>
                </a:cubicBezTo>
                <a:cubicBezTo>
                  <a:pt x="718" y="25"/>
                  <a:pt x="705" y="11"/>
                  <a:pt x="705" y="11"/>
                </a:cubicBezTo>
                <a:cubicBezTo>
                  <a:pt x="705" y="11"/>
                  <a:pt x="684" y="27"/>
                  <a:pt x="683" y="43"/>
                </a:cubicBezTo>
                <a:cubicBezTo>
                  <a:pt x="678" y="36"/>
                  <a:pt x="673" y="31"/>
                  <a:pt x="673" y="31"/>
                </a:cubicBezTo>
                <a:cubicBezTo>
                  <a:pt x="673" y="31"/>
                  <a:pt x="664" y="38"/>
                  <a:pt x="658" y="48"/>
                </a:cubicBezTo>
                <a:cubicBezTo>
                  <a:pt x="660" y="38"/>
                  <a:pt x="661" y="30"/>
                  <a:pt x="661" y="30"/>
                </a:cubicBezTo>
                <a:cubicBezTo>
                  <a:pt x="661" y="30"/>
                  <a:pt x="632" y="27"/>
                  <a:pt x="615" y="37"/>
                </a:cubicBezTo>
                <a:cubicBezTo>
                  <a:pt x="610" y="23"/>
                  <a:pt x="599" y="9"/>
                  <a:pt x="599" y="9"/>
                </a:cubicBezTo>
                <a:cubicBezTo>
                  <a:pt x="599" y="9"/>
                  <a:pt x="587" y="17"/>
                  <a:pt x="578" y="28"/>
                </a:cubicBezTo>
                <a:cubicBezTo>
                  <a:pt x="571" y="29"/>
                  <a:pt x="554" y="32"/>
                  <a:pt x="545" y="39"/>
                </a:cubicBezTo>
                <a:cubicBezTo>
                  <a:pt x="542" y="26"/>
                  <a:pt x="533" y="13"/>
                  <a:pt x="533" y="13"/>
                </a:cubicBezTo>
                <a:cubicBezTo>
                  <a:pt x="533" y="13"/>
                  <a:pt x="519" y="21"/>
                  <a:pt x="511" y="32"/>
                </a:cubicBezTo>
                <a:cubicBezTo>
                  <a:pt x="499" y="25"/>
                  <a:pt x="484" y="23"/>
                  <a:pt x="484" y="23"/>
                </a:cubicBezTo>
                <a:cubicBezTo>
                  <a:pt x="484" y="23"/>
                  <a:pt x="483" y="27"/>
                  <a:pt x="483" y="32"/>
                </a:cubicBezTo>
                <a:cubicBezTo>
                  <a:pt x="479" y="28"/>
                  <a:pt x="473" y="25"/>
                  <a:pt x="468" y="22"/>
                </a:cubicBezTo>
                <a:cubicBezTo>
                  <a:pt x="457" y="18"/>
                  <a:pt x="447" y="16"/>
                  <a:pt x="447" y="16"/>
                </a:cubicBezTo>
                <a:cubicBezTo>
                  <a:pt x="447" y="16"/>
                  <a:pt x="446" y="20"/>
                  <a:pt x="446" y="25"/>
                </a:cubicBezTo>
                <a:cubicBezTo>
                  <a:pt x="442" y="19"/>
                  <a:pt x="438" y="14"/>
                  <a:pt x="438" y="14"/>
                </a:cubicBezTo>
                <a:cubicBezTo>
                  <a:pt x="438" y="14"/>
                  <a:pt x="432" y="19"/>
                  <a:pt x="426" y="25"/>
                </a:cubicBezTo>
                <a:cubicBezTo>
                  <a:pt x="421" y="12"/>
                  <a:pt x="407" y="0"/>
                  <a:pt x="407" y="0"/>
                </a:cubicBezTo>
                <a:cubicBezTo>
                  <a:pt x="407" y="0"/>
                  <a:pt x="388" y="17"/>
                  <a:pt x="388" y="33"/>
                </a:cubicBezTo>
                <a:cubicBezTo>
                  <a:pt x="383" y="26"/>
                  <a:pt x="377" y="22"/>
                  <a:pt x="377" y="22"/>
                </a:cubicBezTo>
                <a:cubicBezTo>
                  <a:pt x="377" y="22"/>
                  <a:pt x="369" y="29"/>
                  <a:pt x="363" y="40"/>
                </a:cubicBezTo>
                <a:cubicBezTo>
                  <a:pt x="365" y="30"/>
                  <a:pt x="365" y="22"/>
                  <a:pt x="365" y="22"/>
                </a:cubicBezTo>
                <a:cubicBezTo>
                  <a:pt x="365" y="22"/>
                  <a:pt x="336" y="21"/>
                  <a:pt x="319" y="32"/>
                </a:cubicBezTo>
                <a:cubicBezTo>
                  <a:pt x="313" y="18"/>
                  <a:pt x="301" y="5"/>
                  <a:pt x="301" y="5"/>
                </a:cubicBezTo>
                <a:cubicBezTo>
                  <a:pt x="301" y="5"/>
                  <a:pt x="290" y="15"/>
                  <a:pt x="282" y="26"/>
                </a:cubicBezTo>
                <a:cubicBezTo>
                  <a:pt x="275" y="28"/>
                  <a:pt x="259" y="31"/>
                  <a:pt x="250" y="40"/>
                </a:cubicBezTo>
                <a:cubicBezTo>
                  <a:pt x="246" y="27"/>
                  <a:pt x="235" y="14"/>
                  <a:pt x="235" y="14"/>
                </a:cubicBezTo>
                <a:cubicBezTo>
                  <a:pt x="235" y="14"/>
                  <a:pt x="222" y="24"/>
                  <a:pt x="215" y="36"/>
                </a:cubicBezTo>
                <a:cubicBezTo>
                  <a:pt x="203" y="30"/>
                  <a:pt x="188" y="28"/>
                  <a:pt x="188" y="28"/>
                </a:cubicBezTo>
                <a:cubicBezTo>
                  <a:pt x="188" y="28"/>
                  <a:pt x="187" y="32"/>
                  <a:pt x="187" y="38"/>
                </a:cubicBezTo>
                <a:cubicBezTo>
                  <a:pt x="183" y="34"/>
                  <a:pt x="177" y="31"/>
                  <a:pt x="171" y="30"/>
                </a:cubicBezTo>
                <a:cubicBezTo>
                  <a:pt x="161" y="26"/>
                  <a:pt x="150" y="25"/>
                  <a:pt x="150" y="25"/>
                </a:cubicBezTo>
                <a:cubicBezTo>
                  <a:pt x="150" y="25"/>
                  <a:pt x="150" y="29"/>
                  <a:pt x="150" y="34"/>
                </a:cubicBezTo>
                <a:cubicBezTo>
                  <a:pt x="146" y="28"/>
                  <a:pt x="141" y="24"/>
                  <a:pt x="141" y="24"/>
                </a:cubicBezTo>
                <a:cubicBezTo>
                  <a:pt x="141" y="24"/>
                  <a:pt x="135" y="29"/>
                  <a:pt x="130" y="36"/>
                </a:cubicBezTo>
                <a:cubicBezTo>
                  <a:pt x="124" y="23"/>
                  <a:pt x="109" y="12"/>
                  <a:pt x="109" y="12"/>
                </a:cubicBezTo>
                <a:cubicBezTo>
                  <a:pt x="109" y="12"/>
                  <a:pt x="92" y="32"/>
                  <a:pt x="93" y="48"/>
                </a:cubicBezTo>
                <a:cubicBezTo>
                  <a:pt x="87" y="41"/>
                  <a:pt x="81" y="37"/>
                  <a:pt x="81" y="37"/>
                </a:cubicBezTo>
                <a:cubicBezTo>
                  <a:pt x="81" y="37"/>
                  <a:pt x="79" y="39"/>
                  <a:pt x="76" y="43"/>
                </a:cubicBezTo>
                <a:cubicBezTo>
                  <a:pt x="74" y="46"/>
                  <a:pt x="71" y="51"/>
                  <a:pt x="69" y="57"/>
                </a:cubicBezTo>
                <a:cubicBezTo>
                  <a:pt x="70" y="47"/>
                  <a:pt x="69" y="39"/>
                  <a:pt x="69" y="39"/>
                </a:cubicBezTo>
                <a:cubicBezTo>
                  <a:pt x="69" y="39"/>
                  <a:pt x="40" y="41"/>
                  <a:pt x="24" y="54"/>
                </a:cubicBezTo>
                <a:cubicBezTo>
                  <a:pt x="17" y="40"/>
                  <a:pt x="3" y="29"/>
                  <a:pt x="3" y="29"/>
                </a:cubicBezTo>
                <a:cubicBezTo>
                  <a:pt x="3" y="29"/>
                  <a:pt x="2" y="31"/>
                  <a:pt x="0" y="33"/>
                </a:cubicBezTo>
                <a:cubicBezTo>
                  <a:pt x="0" y="292"/>
                  <a:pt x="0" y="292"/>
                  <a:pt x="0" y="292"/>
                </a:cubicBezTo>
                <a:cubicBezTo>
                  <a:pt x="1809" y="292"/>
                  <a:pt x="1809" y="292"/>
                  <a:pt x="1809" y="292"/>
                </a:cubicBezTo>
                <a:cubicBezTo>
                  <a:pt x="1812" y="287"/>
                  <a:pt x="1814" y="284"/>
                  <a:pt x="1814" y="28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6" name="Google Shape;236;p6"/>
          <p:cNvGrpSpPr/>
          <p:nvPr/>
        </p:nvGrpSpPr>
        <p:grpSpPr>
          <a:xfrm>
            <a:off x="671477" y="204283"/>
            <a:ext cx="8774562" cy="983467"/>
            <a:chOff x="671477" y="204283"/>
            <a:chExt cx="8774562" cy="983467"/>
          </a:xfrm>
        </p:grpSpPr>
        <p:sp>
          <p:nvSpPr>
            <p:cNvPr id="237" name="Google Shape;237;p6"/>
            <p:cNvSpPr/>
            <p:nvPr/>
          </p:nvSpPr>
          <p:spPr>
            <a:xfrm>
              <a:off x="671477" y="305863"/>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6"/>
            <p:cNvSpPr/>
            <p:nvPr/>
          </p:nvSpPr>
          <p:spPr>
            <a:xfrm flipH="1">
              <a:off x="8735231" y="9106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6"/>
            <p:cNvSpPr/>
            <p:nvPr/>
          </p:nvSpPr>
          <p:spPr>
            <a:xfrm>
              <a:off x="7566477" y="204283"/>
              <a:ext cx="985601" cy="3841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 name="Google Shape;240;p6"/>
          <p:cNvGrpSpPr/>
          <p:nvPr/>
        </p:nvGrpSpPr>
        <p:grpSpPr>
          <a:xfrm>
            <a:off x="7364555" y="4625204"/>
            <a:ext cx="1793331" cy="532196"/>
            <a:chOff x="4865200" y="2376538"/>
            <a:chExt cx="4022725" cy="1193801"/>
          </a:xfrm>
        </p:grpSpPr>
        <p:sp>
          <p:nvSpPr>
            <p:cNvPr id="241" name="Google Shape;241;p6"/>
            <p:cNvSpPr/>
            <p:nvPr/>
          </p:nvSpPr>
          <p:spPr>
            <a:xfrm>
              <a:off x="4865200" y="2376538"/>
              <a:ext cx="2357439" cy="1193801"/>
            </a:xfrm>
            <a:custGeom>
              <a:avLst/>
              <a:gdLst/>
              <a:ahLst/>
              <a:cxnLst/>
              <a:rect l="l" t="t" r="r" b="b"/>
              <a:pathLst>
                <a:path w="1288" h="652" extrusionOk="0">
                  <a:moveTo>
                    <a:pt x="1288" y="652"/>
                  </a:moveTo>
                  <a:cubicBezTo>
                    <a:pt x="131" y="652"/>
                    <a:pt x="131" y="652"/>
                    <a:pt x="131" y="652"/>
                  </a:cubicBezTo>
                  <a:cubicBezTo>
                    <a:pt x="59" y="652"/>
                    <a:pt x="0" y="594"/>
                    <a:pt x="0" y="521"/>
                  </a:cubicBezTo>
                  <a:cubicBezTo>
                    <a:pt x="0" y="521"/>
                    <a:pt x="0" y="521"/>
                    <a:pt x="0" y="521"/>
                  </a:cubicBezTo>
                  <a:cubicBezTo>
                    <a:pt x="0" y="494"/>
                    <a:pt x="9" y="467"/>
                    <a:pt x="25" y="445"/>
                  </a:cubicBezTo>
                  <a:cubicBezTo>
                    <a:pt x="53" y="406"/>
                    <a:pt x="53" y="406"/>
                    <a:pt x="53" y="406"/>
                  </a:cubicBezTo>
                  <a:cubicBezTo>
                    <a:pt x="236" y="151"/>
                    <a:pt x="531" y="0"/>
                    <a:pt x="844" y="0"/>
                  </a:cubicBezTo>
                  <a:cubicBezTo>
                    <a:pt x="1288" y="0"/>
                    <a:pt x="1288" y="0"/>
                    <a:pt x="1288" y="0"/>
                  </a:cubicBezTo>
                  <a:lnTo>
                    <a:pt x="1288" y="65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6"/>
            <p:cNvSpPr/>
            <p:nvPr/>
          </p:nvSpPr>
          <p:spPr>
            <a:xfrm>
              <a:off x="4865200" y="3330625"/>
              <a:ext cx="1146175" cy="239712"/>
            </a:xfrm>
            <a:custGeom>
              <a:avLst/>
              <a:gdLst/>
              <a:ahLst/>
              <a:cxnLst/>
              <a:rect l="l" t="t" r="r" b="b"/>
              <a:pathLst>
                <a:path w="626" h="131" extrusionOk="0">
                  <a:moveTo>
                    <a:pt x="0" y="0"/>
                  </a:moveTo>
                  <a:cubicBezTo>
                    <a:pt x="0" y="73"/>
                    <a:pt x="59" y="131"/>
                    <a:pt x="131" y="131"/>
                  </a:cubicBezTo>
                  <a:cubicBezTo>
                    <a:pt x="626" y="131"/>
                    <a:pt x="626" y="131"/>
                    <a:pt x="626" y="131"/>
                  </a:cubicBezTo>
                  <a:cubicBezTo>
                    <a:pt x="626" y="0"/>
                    <a:pt x="626" y="0"/>
                    <a:pt x="626"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6"/>
            <p:cNvSpPr/>
            <p:nvPr/>
          </p:nvSpPr>
          <p:spPr>
            <a:xfrm>
              <a:off x="4896950" y="3451275"/>
              <a:ext cx="1114424" cy="119062"/>
            </a:xfrm>
            <a:custGeom>
              <a:avLst/>
              <a:gdLst/>
              <a:ahLst/>
              <a:cxnLst/>
              <a:rect l="l" t="t" r="r" b="b"/>
              <a:pathLst>
                <a:path w="609" h="65" extrusionOk="0">
                  <a:moveTo>
                    <a:pt x="114" y="65"/>
                  </a:moveTo>
                  <a:cubicBezTo>
                    <a:pt x="609" y="65"/>
                    <a:pt x="609" y="65"/>
                    <a:pt x="609" y="65"/>
                  </a:cubicBezTo>
                  <a:cubicBezTo>
                    <a:pt x="609" y="0"/>
                    <a:pt x="609" y="0"/>
                    <a:pt x="609" y="0"/>
                  </a:cubicBezTo>
                  <a:cubicBezTo>
                    <a:pt x="0" y="0"/>
                    <a:pt x="0" y="0"/>
                    <a:pt x="0" y="0"/>
                  </a:cubicBezTo>
                  <a:cubicBezTo>
                    <a:pt x="23" y="39"/>
                    <a:pt x="65" y="65"/>
                    <a:pt x="114"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6"/>
            <p:cNvSpPr/>
            <p:nvPr/>
          </p:nvSpPr>
          <p:spPr>
            <a:xfrm>
              <a:off x="4938225" y="2903588"/>
              <a:ext cx="1104900" cy="247650"/>
            </a:xfrm>
            <a:custGeom>
              <a:avLst/>
              <a:gdLst/>
              <a:ahLst/>
              <a:cxnLst/>
              <a:rect l="l" t="t" r="r" b="b"/>
              <a:pathLst>
                <a:path w="604" h="135" extrusionOk="0">
                  <a:moveTo>
                    <a:pt x="604" y="0"/>
                  </a:moveTo>
                  <a:cubicBezTo>
                    <a:pt x="604" y="135"/>
                    <a:pt x="604" y="135"/>
                    <a:pt x="604" y="135"/>
                  </a:cubicBezTo>
                  <a:cubicBezTo>
                    <a:pt x="0" y="135"/>
                    <a:pt x="0" y="135"/>
                    <a:pt x="0" y="135"/>
                  </a:cubicBezTo>
                  <a:cubicBezTo>
                    <a:pt x="13" y="118"/>
                    <a:pt x="13" y="118"/>
                    <a:pt x="13" y="118"/>
                  </a:cubicBezTo>
                  <a:cubicBezTo>
                    <a:pt x="43" y="76"/>
                    <a:pt x="77" y="36"/>
                    <a:pt x="113" y="0"/>
                  </a:cubicBezTo>
                  <a:lnTo>
                    <a:pt x="60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6"/>
            <p:cNvSpPr/>
            <p:nvPr/>
          </p:nvSpPr>
          <p:spPr>
            <a:xfrm>
              <a:off x="4966800" y="2541638"/>
              <a:ext cx="1508125" cy="573087"/>
            </a:xfrm>
            <a:custGeom>
              <a:avLst/>
              <a:gdLst/>
              <a:ahLst/>
              <a:cxnLst/>
              <a:rect l="l" t="t" r="r" b="b"/>
              <a:pathLst>
                <a:path w="825" h="313" extrusionOk="0">
                  <a:moveTo>
                    <a:pt x="0" y="313"/>
                  </a:moveTo>
                  <a:cubicBezTo>
                    <a:pt x="825" y="313"/>
                    <a:pt x="825" y="313"/>
                    <a:pt x="825" y="313"/>
                  </a:cubicBezTo>
                  <a:cubicBezTo>
                    <a:pt x="825" y="0"/>
                    <a:pt x="825" y="0"/>
                    <a:pt x="825" y="0"/>
                  </a:cubicBezTo>
                  <a:cubicBezTo>
                    <a:pt x="382" y="0"/>
                    <a:pt x="382" y="0"/>
                    <a:pt x="382" y="0"/>
                  </a:cubicBezTo>
                  <a:cubicBezTo>
                    <a:pt x="232" y="69"/>
                    <a:pt x="100" y="176"/>
                    <a:pt x="0" y="3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6"/>
            <p:cNvSpPr/>
            <p:nvPr/>
          </p:nvSpPr>
          <p:spPr>
            <a:xfrm>
              <a:off x="5617675" y="2376538"/>
              <a:ext cx="3270250" cy="1193801"/>
            </a:xfrm>
            <a:custGeom>
              <a:avLst/>
              <a:gdLst/>
              <a:ahLst/>
              <a:cxnLst/>
              <a:rect l="l" t="t" r="r" b="b"/>
              <a:pathLst>
                <a:path w="1787" h="652" extrusionOk="0">
                  <a:moveTo>
                    <a:pt x="1787" y="0"/>
                  </a:moveTo>
                  <a:cubicBezTo>
                    <a:pt x="844" y="0"/>
                    <a:pt x="844" y="0"/>
                    <a:pt x="844" y="0"/>
                  </a:cubicBezTo>
                  <a:cubicBezTo>
                    <a:pt x="530" y="0"/>
                    <a:pt x="236" y="151"/>
                    <a:pt x="52" y="406"/>
                  </a:cubicBezTo>
                  <a:cubicBezTo>
                    <a:pt x="24" y="445"/>
                    <a:pt x="24" y="445"/>
                    <a:pt x="24" y="445"/>
                  </a:cubicBezTo>
                  <a:cubicBezTo>
                    <a:pt x="8" y="467"/>
                    <a:pt x="0" y="494"/>
                    <a:pt x="0" y="521"/>
                  </a:cubicBezTo>
                  <a:cubicBezTo>
                    <a:pt x="0" y="521"/>
                    <a:pt x="0" y="521"/>
                    <a:pt x="0" y="521"/>
                  </a:cubicBezTo>
                  <a:cubicBezTo>
                    <a:pt x="0" y="594"/>
                    <a:pt x="58" y="652"/>
                    <a:pt x="131" y="652"/>
                  </a:cubicBezTo>
                  <a:cubicBezTo>
                    <a:pt x="1787" y="652"/>
                    <a:pt x="1787" y="652"/>
                    <a:pt x="1787" y="652"/>
                  </a:cubicBezTo>
                  <a:lnTo>
                    <a:pt x="1787"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6"/>
            <p:cNvSpPr/>
            <p:nvPr/>
          </p:nvSpPr>
          <p:spPr>
            <a:xfrm>
              <a:off x="5690700" y="2903588"/>
              <a:ext cx="3197224" cy="247650"/>
            </a:xfrm>
            <a:custGeom>
              <a:avLst/>
              <a:gdLst/>
              <a:ahLst/>
              <a:cxnLst/>
              <a:rect l="l" t="t" r="r" b="b"/>
              <a:pathLst>
                <a:path w="1747" h="135" extrusionOk="0">
                  <a:moveTo>
                    <a:pt x="1747" y="0"/>
                  </a:moveTo>
                  <a:cubicBezTo>
                    <a:pt x="1747" y="135"/>
                    <a:pt x="1747" y="135"/>
                    <a:pt x="1747" y="135"/>
                  </a:cubicBezTo>
                  <a:cubicBezTo>
                    <a:pt x="0" y="135"/>
                    <a:pt x="0" y="135"/>
                    <a:pt x="0" y="135"/>
                  </a:cubicBezTo>
                  <a:cubicBezTo>
                    <a:pt x="12" y="118"/>
                    <a:pt x="12" y="118"/>
                    <a:pt x="12" y="118"/>
                  </a:cubicBezTo>
                  <a:cubicBezTo>
                    <a:pt x="43" y="76"/>
                    <a:pt x="76" y="36"/>
                    <a:pt x="112" y="0"/>
                  </a:cubicBezTo>
                  <a:lnTo>
                    <a:pt x="174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6"/>
            <p:cNvSpPr/>
            <p:nvPr/>
          </p:nvSpPr>
          <p:spPr>
            <a:xfrm>
              <a:off x="5717688" y="2541638"/>
              <a:ext cx="696913" cy="573087"/>
            </a:xfrm>
            <a:custGeom>
              <a:avLst/>
              <a:gdLst/>
              <a:ahLst/>
              <a:cxnLst/>
              <a:rect l="l" t="t" r="r" b="b"/>
              <a:pathLst>
                <a:path w="381" h="313" extrusionOk="0">
                  <a:moveTo>
                    <a:pt x="0" y="313"/>
                  </a:moveTo>
                  <a:cubicBezTo>
                    <a:pt x="241" y="313"/>
                    <a:pt x="241" y="313"/>
                    <a:pt x="241" y="313"/>
                  </a:cubicBezTo>
                  <a:cubicBezTo>
                    <a:pt x="319" y="313"/>
                    <a:pt x="381" y="250"/>
                    <a:pt x="381" y="173"/>
                  </a:cubicBezTo>
                  <a:cubicBezTo>
                    <a:pt x="381" y="0"/>
                    <a:pt x="381" y="0"/>
                    <a:pt x="381" y="0"/>
                  </a:cubicBezTo>
                  <a:cubicBezTo>
                    <a:pt x="231" y="69"/>
                    <a:pt x="99" y="176"/>
                    <a:pt x="0" y="313"/>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6"/>
            <p:cNvSpPr/>
            <p:nvPr/>
          </p:nvSpPr>
          <p:spPr>
            <a:xfrm>
              <a:off x="5617675" y="3330625"/>
              <a:ext cx="3270250" cy="239712"/>
            </a:xfrm>
            <a:custGeom>
              <a:avLst/>
              <a:gdLst/>
              <a:ahLst/>
              <a:cxnLst/>
              <a:rect l="l" t="t" r="r" b="b"/>
              <a:pathLst>
                <a:path w="1787" h="131" extrusionOk="0">
                  <a:moveTo>
                    <a:pt x="1787" y="0"/>
                  </a:moveTo>
                  <a:cubicBezTo>
                    <a:pt x="1787" y="131"/>
                    <a:pt x="1787" y="131"/>
                    <a:pt x="1787" y="131"/>
                  </a:cubicBezTo>
                  <a:cubicBezTo>
                    <a:pt x="131" y="131"/>
                    <a:pt x="131" y="131"/>
                    <a:pt x="131" y="131"/>
                  </a:cubicBezTo>
                  <a:cubicBezTo>
                    <a:pt x="82" y="131"/>
                    <a:pt x="40" y="105"/>
                    <a:pt x="17" y="66"/>
                  </a:cubicBezTo>
                  <a:cubicBezTo>
                    <a:pt x="6" y="47"/>
                    <a:pt x="0" y="24"/>
                    <a:pt x="0" y="0"/>
                  </a:cubicBezTo>
                  <a:lnTo>
                    <a:pt x="1787"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6"/>
            <p:cNvSpPr/>
            <p:nvPr/>
          </p:nvSpPr>
          <p:spPr>
            <a:xfrm>
              <a:off x="5647838" y="3451275"/>
              <a:ext cx="3240087" cy="119062"/>
            </a:xfrm>
            <a:custGeom>
              <a:avLst/>
              <a:gdLst/>
              <a:ahLst/>
              <a:cxnLst/>
              <a:rect l="l" t="t" r="r" b="b"/>
              <a:pathLst>
                <a:path w="1770" h="65" extrusionOk="0">
                  <a:moveTo>
                    <a:pt x="1770" y="0"/>
                  </a:moveTo>
                  <a:cubicBezTo>
                    <a:pt x="1770" y="65"/>
                    <a:pt x="1770" y="65"/>
                    <a:pt x="1770" y="65"/>
                  </a:cubicBezTo>
                  <a:cubicBezTo>
                    <a:pt x="114" y="65"/>
                    <a:pt x="114" y="65"/>
                    <a:pt x="114" y="65"/>
                  </a:cubicBezTo>
                  <a:cubicBezTo>
                    <a:pt x="65" y="65"/>
                    <a:pt x="23" y="39"/>
                    <a:pt x="0" y="0"/>
                  </a:cubicBezTo>
                  <a:lnTo>
                    <a:pt x="177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6"/>
            <p:cNvSpPr/>
            <p:nvPr/>
          </p:nvSpPr>
          <p:spPr>
            <a:xfrm>
              <a:off x="6630500" y="2541638"/>
              <a:ext cx="449263" cy="858837"/>
            </a:xfrm>
            <a:custGeom>
              <a:avLst/>
              <a:gdLst/>
              <a:ahLst/>
              <a:cxnLst/>
              <a:rect l="l" t="t" r="r" b="b"/>
              <a:pathLst>
                <a:path w="245" h="469" extrusionOk="0">
                  <a:moveTo>
                    <a:pt x="207" y="0"/>
                  </a:moveTo>
                  <a:cubicBezTo>
                    <a:pt x="38" y="0"/>
                    <a:pt x="38" y="0"/>
                    <a:pt x="38" y="0"/>
                  </a:cubicBezTo>
                  <a:cubicBezTo>
                    <a:pt x="17" y="0"/>
                    <a:pt x="0" y="17"/>
                    <a:pt x="0" y="38"/>
                  </a:cubicBezTo>
                  <a:cubicBezTo>
                    <a:pt x="0" y="431"/>
                    <a:pt x="0" y="431"/>
                    <a:pt x="0" y="431"/>
                  </a:cubicBezTo>
                  <a:cubicBezTo>
                    <a:pt x="0" y="452"/>
                    <a:pt x="17" y="469"/>
                    <a:pt x="38" y="469"/>
                  </a:cubicBezTo>
                  <a:cubicBezTo>
                    <a:pt x="207" y="469"/>
                    <a:pt x="207" y="469"/>
                    <a:pt x="207" y="469"/>
                  </a:cubicBezTo>
                  <a:cubicBezTo>
                    <a:pt x="228" y="469"/>
                    <a:pt x="245" y="452"/>
                    <a:pt x="245" y="431"/>
                  </a:cubicBezTo>
                  <a:cubicBezTo>
                    <a:pt x="245" y="38"/>
                    <a:pt x="245" y="38"/>
                    <a:pt x="245" y="38"/>
                  </a:cubicBezTo>
                  <a:cubicBezTo>
                    <a:pt x="245" y="17"/>
                    <a:pt x="228" y="0"/>
                    <a:pt x="207"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6"/>
            <p:cNvSpPr/>
            <p:nvPr/>
          </p:nvSpPr>
          <p:spPr>
            <a:xfrm>
              <a:off x="6695588" y="2601963"/>
              <a:ext cx="319088" cy="320675"/>
            </a:xfrm>
            <a:custGeom>
              <a:avLst/>
              <a:gdLst/>
              <a:ahLst/>
              <a:cxnLst/>
              <a:rect l="l" t="t" r="r" b="b"/>
              <a:pathLst>
                <a:path w="175" h="175" extrusionOk="0">
                  <a:moveTo>
                    <a:pt x="155" y="0"/>
                  </a:moveTo>
                  <a:cubicBezTo>
                    <a:pt x="20" y="0"/>
                    <a:pt x="20" y="0"/>
                    <a:pt x="20" y="0"/>
                  </a:cubicBezTo>
                  <a:cubicBezTo>
                    <a:pt x="9" y="0"/>
                    <a:pt x="0" y="9"/>
                    <a:pt x="0" y="20"/>
                  </a:cubicBezTo>
                  <a:cubicBezTo>
                    <a:pt x="0" y="155"/>
                    <a:pt x="0" y="155"/>
                    <a:pt x="0" y="155"/>
                  </a:cubicBezTo>
                  <a:cubicBezTo>
                    <a:pt x="0" y="166"/>
                    <a:pt x="9" y="175"/>
                    <a:pt x="20" y="175"/>
                  </a:cubicBezTo>
                  <a:cubicBezTo>
                    <a:pt x="155" y="175"/>
                    <a:pt x="155" y="175"/>
                    <a:pt x="155" y="175"/>
                  </a:cubicBezTo>
                  <a:cubicBezTo>
                    <a:pt x="166" y="175"/>
                    <a:pt x="175" y="166"/>
                    <a:pt x="175" y="155"/>
                  </a:cubicBezTo>
                  <a:cubicBezTo>
                    <a:pt x="175" y="20"/>
                    <a:pt x="175" y="20"/>
                    <a:pt x="175" y="20"/>
                  </a:cubicBezTo>
                  <a:cubicBezTo>
                    <a:pt x="175" y="9"/>
                    <a:pt x="166" y="0"/>
                    <a:pt x="15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6"/>
            <p:cNvSpPr/>
            <p:nvPr/>
          </p:nvSpPr>
          <p:spPr>
            <a:xfrm>
              <a:off x="6630500" y="3330625"/>
              <a:ext cx="449263" cy="69850"/>
            </a:xfrm>
            <a:custGeom>
              <a:avLst/>
              <a:gdLst/>
              <a:ahLst/>
              <a:cxnLst/>
              <a:rect l="l" t="t" r="r" b="b"/>
              <a:pathLst>
                <a:path w="245" h="38" extrusionOk="0">
                  <a:moveTo>
                    <a:pt x="0" y="0"/>
                  </a:moveTo>
                  <a:cubicBezTo>
                    <a:pt x="0" y="21"/>
                    <a:pt x="17" y="38"/>
                    <a:pt x="38" y="38"/>
                  </a:cubicBezTo>
                  <a:cubicBezTo>
                    <a:pt x="207" y="38"/>
                    <a:pt x="207" y="38"/>
                    <a:pt x="207" y="38"/>
                  </a:cubicBezTo>
                  <a:cubicBezTo>
                    <a:pt x="228" y="38"/>
                    <a:pt x="245" y="21"/>
                    <a:pt x="245"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6"/>
            <p:cNvSpPr/>
            <p:nvPr/>
          </p:nvSpPr>
          <p:spPr>
            <a:xfrm>
              <a:off x="7073413" y="2654350"/>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6"/>
            <p:cNvSpPr/>
            <p:nvPr/>
          </p:nvSpPr>
          <p:spPr>
            <a:xfrm>
              <a:off x="7073413" y="3236963"/>
              <a:ext cx="11113" cy="44450"/>
            </a:xfrm>
            <a:custGeom>
              <a:avLst/>
              <a:gdLst/>
              <a:ahLst/>
              <a:cxnLst/>
              <a:rect l="l" t="t" r="r" b="b"/>
              <a:pathLst>
                <a:path w="6" h="24" extrusionOk="0">
                  <a:moveTo>
                    <a:pt x="3" y="0"/>
                  </a:moveTo>
                  <a:cubicBezTo>
                    <a:pt x="2" y="0"/>
                    <a:pt x="2" y="0"/>
                    <a:pt x="2" y="0"/>
                  </a:cubicBezTo>
                  <a:cubicBezTo>
                    <a:pt x="1" y="0"/>
                    <a:pt x="0" y="1"/>
                    <a:pt x="0" y="2"/>
                  </a:cubicBezTo>
                  <a:cubicBezTo>
                    <a:pt x="0" y="22"/>
                    <a:pt x="0" y="22"/>
                    <a:pt x="0" y="22"/>
                  </a:cubicBezTo>
                  <a:cubicBezTo>
                    <a:pt x="0" y="23"/>
                    <a:pt x="1" y="24"/>
                    <a:pt x="2" y="24"/>
                  </a:cubicBezTo>
                  <a:cubicBezTo>
                    <a:pt x="3" y="24"/>
                    <a:pt x="3" y="24"/>
                    <a:pt x="3" y="24"/>
                  </a:cubicBezTo>
                  <a:cubicBezTo>
                    <a:pt x="5" y="24"/>
                    <a:pt x="6" y="23"/>
                    <a:pt x="6" y="22"/>
                  </a:cubicBezTo>
                  <a:cubicBezTo>
                    <a:pt x="6" y="2"/>
                    <a:pt x="6" y="2"/>
                    <a:pt x="6" y="2"/>
                  </a:cubicBezTo>
                  <a:cubicBezTo>
                    <a:pt x="6" y="1"/>
                    <a:pt x="5"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6"/>
            <p:cNvSpPr/>
            <p:nvPr/>
          </p:nvSpPr>
          <p:spPr>
            <a:xfrm>
              <a:off x="7514738" y="2541638"/>
              <a:ext cx="1206500" cy="523875"/>
            </a:xfrm>
            <a:custGeom>
              <a:avLst/>
              <a:gdLst/>
              <a:ahLst/>
              <a:cxnLst/>
              <a:rect l="l" t="t" r="r" b="b"/>
              <a:pathLst>
                <a:path w="659" h="286" extrusionOk="0">
                  <a:moveTo>
                    <a:pt x="621" y="0"/>
                  </a:moveTo>
                  <a:cubicBezTo>
                    <a:pt x="38" y="0"/>
                    <a:pt x="38" y="0"/>
                    <a:pt x="38" y="0"/>
                  </a:cubicBezTo>
                  <a:cubicBezTo>
                    <a:pt x="17" y="0"/>
                    <a:pt x="0" y="17"/>
                    <a:pt x="0" y="38"/>
                  </a:cubicBezTo>
                  <a:cubicBezTo>
                    <a:pt x="0" y="248"/>
                    <a:pt x="0" y="248"/>
                    <a:pt x="0" y="248"/>
                  </a:cubicBezTo>
                  <a:cubicBezTo>
                    <a:pt x="0" y="269"/>
                    <a:pt x="17" y="286"/>
                    <a:pt x="38" y="286"/>
                  </a:cubicBezTo>
                  <a:cubicBezTo>
                    <a:pt x="621" y="286"/>
                    <a:pt x="621" y="286"/>
                    <a:pt x="621" y="286"/>
                  </a:cubicBezTo>
                  <a:cubicBezTo>
                    <a:pt x="642" y="286"/>
                    <a:pt x="659" y="269"/>
                    <a:pt x="659" y="248"/>
                  </a:cubicBezTo>
                  <a:cubicBezTo>
                    <a:pt x="659" y="38"/>
                    <a:pt x="659" y="38"/>
                    <a:pt x="659" y="38"/>
                  </a:cubicBezTo>
                  <a:cubicBezTo>
                    <a:pt x="659" y="17"/>
                    <a:pt x="642" y="0"/>
                    <a:pt x="62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6"/>
            <p:cNvSpPr/>
            <p:nvPr/>
          </p:nvSpPr>
          <p:spPr>
            <a:xfrm>
              <a:off x="7197238" y="2660700"/>
              <a:ext cx="204900" cy="203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8" name="Google Shape;258;p6"/>
          <p:cNvGrpSpPr/>
          <p:nvPr/>
        </p:nvGrpSpPr>
        <p:grpSpPr>
          <a:xfrm>
            <a:off x="344063" y="4453708"/>
            <a:ext cx="1210309" cy="689783"/>
            <a:chOff x="344063" y="4453708"/>
            <a:chExt cx="1210309" cy="689783"/>
          </a:xfrm>
        </p:grpSpPr>
        <p:grpSp>
          <p:nvGrpSpPr>
            <p:cNvPr id="259" name="Google Shape;259;p6"/>
            <p:cNvGrpSpPr/>
            <p:nvPr/>
          </p:nvGrpSpPr>
          <p:grpSpPr>
            <a:xfrm>
              <a:off x="344063" y="4453708"/>
              <a:ext cx="243371" cy="689519"/>
              <a:chOff x="1539875" y="3257551"/>
              <a:chExt cx="511176" cy="1762125"/>
            </a:xfrm>
          </p:grpSpPr>
          <p:sp>
            <p:nvSpPr>
              <p:cNvPr id="260" name="Google Shape;260;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6" name="Google Shape;266;p6"/>
            <p:cNvGrpSpPr/>
            <p:nvPr/>
          </p:nvGrpSpPr>
          <p:grpSpPr>
            <a:xfrm>
              <a:off x="1411549" y="4651019"/>
              <a:ext cx="142823" cy="492338"/>
              <a:chOff x="1539875" y="3257551"/>
              <a:chExt cx="511176" cy="1762125"/>
            </a:xfrm>
          </p:grpSpPr>
          <p:sp>
            <p:nvSpPr>
              <p:cNvPr id="267" name="Google Shape;267;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 name="Google Shape;273;p6"/>
            <p:cNvGrpSpPr/>
            <p:nvPr/>
          </p:nvGrpSpPr>
          <p:grpSpPr>
            <a:xfrm flipH="1">
              <a:off x="1151650" y="4547188"/>
              <a:ext cx="172931" cy="596303"/>
              <a:chOff x="1539875" y="3257551"/>
              <a:chExt cx="511176" cy="1762125"/>
            </a:xfrm>
          </p:grpSpPr>
          <p:sp>
            <p:nvSpPr>
              <p:cNvPr id="274" name="Google Shape;274;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0" name="Google Shape;280;p6"/>
            <p:cNvGrpSpPr/>
            <p:nvPr/>
          </p:nvGrpSpPr>
          <p:grpSpPr>
            <a:xfrm>
              <a:off x="748524" y="4651019"/>
              <a:ext cx="142823" cy="492338"/>
              <a:chOff x="1539875" y="3257551"/>
              <a:chExt cx="511176" cy="1762125"/>
            </a:xfrm>
          </p:grpSpPr>
          <p:sp>
            <p:nvSpPr>
              <p:cNvPr id="281" name="Google Shape;281;p6"/>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6"/>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6"/>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6"/>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6"/>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6"/>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7"/>
        <p:cNvGrpSpPr/>
        <p:nvPr/>
      </p:nvGrpSpPr>
      <p:grpSpPr>
        <a:xfrm>
          <a:off x="0" y="0"/>
          <a:ext cx="0" cy="0"/>
          <a:chOff x="0" y="0"/>
          <a:chExt cx="0" cy="0"/>
        </a:xfrm>
      </p:grpSpPr>
      <p:pic>
        <p:nvPicPr>
          <p:cNvPr id="288" name="Google Shape;288;p7"/>
          <p:cNvPicPr preferRelativeResize="0"/>
          <p:nvPr/>
        </p:nvPicPr>
        <p:blipFill>
          <a:blip r:embed="rId2">
            <a:alphaModFix/>
          </a:blip>
          <a:stretch>
            <a:fillRect/>
          </a:stretch>
        </p:blipFill>
        <p:spPr>
          <a:xfrm>
            <a:off x="25" y="0"/>
            <a:ext cx="9144000" cy="5143500"/>
          </a:xfrm>
          <a:prstGeom prst="rect">
            <a:avLst/>
          </a:prstGeom>
          <a:noFill/>
          <a:ln>
            <a:noFill/>
          </a:ln>
        </p:spPr>
      </p:pic>
      <p:pic>
        <p:nvPicPr>
          <p:cNvPr id="289" name="Google Shape;289;p7"/>
          <p:cNvPicPr preferRelativeResize="0"/>
          <p:nvPr/>
        </p:nvPicPr>
        <p:blipFill>
          <a:blip r:embed="rId3">
            <a:alphaModFix/>
          </a:blip>
          <a:stretch>
            <a:fillRect/>
          </a:stretch>
        </p:blipFill>
        <p:spPr>
          <a:xfrm>
            <a:off x="25" y="0"/>
            <a:ext cx="9144000" cy="5143500"/>
          </a:xfrm>
          <a:prstGeom prst="rect">
            <a:avLst/>
          </a:prstGeom>
          <a:noFill/>
          <a:ln>
            <a:noFill/>
          </a:ln>
        </p:spPr>
      </p:pic>
      <p:sp>
        <p:nvSpPr>
          <p:cNvPr id="290" name="Google Shape;290;p7"/>
          <p:cNvSpPr/>
          <p:nvPr/>
        </p:nvSpPr>
        <p:spPr>
          <a:xfrm>
            <a:off x="-3120574" y="3391675"/>
            <a:ext cx="5913524" cy="1751824"/>
          </a:xfrm>
          <a:custGeom>
            <a:avLst/>
            <a:gdLst/>
            <a:ahLst/>
            <a:cxnLst/>
            <a:rect l="l" t="t" r="r" b="b"/>
            <a:pathLst>
              <a:path w="1949" h="1561" extrusionOk="0">
                <a:moveTo>
                  <a:pt x="1812" y="1024"/>
                </a:moveTo>
                <a:cubicBezTo>
                  <a:pt x="1806" y="1024"/>
                  <a:pt x="1800" y="1026"/>
                  <a:pt x="1794" y="1031"/>
                </a:cubicBezTo>
                <a:cubicBezTo>
                  <a:pt x="1767" y="891"/>
                  <a:pt x="1733" y="807"/>
                  <a:pt x="1696" y="807"/>
                </a:cubicBezTo>
                <a:cubicBezTo>
                  <a:pt x="1682" y="807"/>
                  <a:pt x="1669" y="819"/>
                  <a:pt x="1656" y="841"/>
                </a:cubicBezTo>
                <a:cubicBezTo>
                  <a:pt x="1638" y="713"/>
                  <a:pt x="1616" y="636"/>
                  <a:pt x="1592" y="636"/>
                </a:cubicBezTo>
                <a:cubicBezTo>
                  <a:pt x="1570" y="636"/>
                  <a:pt x="1550" y="701"/>
                  <a:pt x="1533" y="811"/>
                </a:cubicBezTo>
                <a:cubicBezTo>
                  <a:pt x="1524" y="789"/>
                  <a:pt x="1515" y="777"/>
                  <a:pt x="1506" y="777"/>
                </a:cubicBezTo>
                <a:cubicBezTo>
                  <a:pt x="1465" y="777"/>
                  <a:pt x="1430" y="999"/>
                  <a:pt x="1412" y="1322"/>
                </a:cubicBezTo>
                <a:cubicBezTo>
                  <a:pt x="1393" y="1127"/>
                  <a:pt x="1366" y="1005"/>
                  <a:pt x="1335" y="1005"/>
                </a:cubicBezTo>
                <a:cubicBezTo>
                  <a:pt x="1325" y="1005"/>
                  <a:pt x="1315" y="1019"/>
                  <a:pt x="1305" y="1046"/>
                </a:cubicBezTo>
                <a:cubicBezTo>
                  <a:pt x="1289" y="939"/>
                  <a:pt x="1269" y="877"/>
                  <a:pt x="1247" y="877"/>
                </a:cubicBezTo>
                <a:cubicBezTo>
                  <a:pt x="1230" y="877"/>
                  <a:pt x="1214" y="916"/>
                  <a:pt x="1200" y="983"/>
                </a:cubicBezTo>
                <a:cubicBezTo>
                  <a:pt x="1193" y="970"/>
                  <a:pt x="1186" y="963"/>
                  <a:pt x="1179" y="963"/>
                </a:cubicBezTo>
                <a:cubicBezTo>
                  <a:pt x="1145" y="963"/>
                  <a:pt x="1115" y="1113"/>
                  <a:pt x="1096" y="1347"/>
                </a:cubicBezTo>
                <a:cubicBezTo>
                  <a:pt x="1071" y="1163"/>
                  <a:pt x="1036" y="1049"/>
                  <a:pt x="997" y="1049"/>
                </a:cubicBezTo>
                <a:cubicBezTo>
                  <a:pt x="972" y="1049"/>
                  <a:pt x="949" y="1097"/>
                  <a:pt x="929" y="1179"/>
                </a:cubicBezTo>
                <a:cubicBezTo>
                  <a:pt x="903" y="970"/>
                  <a:pt x="866" y="838"/>
                  <a:pt x="824" y="838"/>
                </a:cubicBezTo>
                <a:cubicBezTo>
                  <a:pt x="804" y="838"/>
                  <a:pt x="785" y="869"/>
                  <a:pt x="767" y="925"/>
                </a:cubicBezTo>
                <a:cubicBezTo>
                  <a:pt x="742" y="746"/>
                  <a:pt x="708" y="636"/>
                  <a:pt x="670" y="636"/>
                </a:cubicBezTo>
                <a:cubicBezTo>
                  <a:pt x="641" y="636"/>
                  <a:pt x="614" y="699"/>
                  <a:pt x="592" y="808"/>
                </a:cubicBezTo>
                <a:cubicBezTo>
                  <a:pt x="585" y="767"/>
                  <a:pt x="577" y="745"/>
                  <a:pt x="569" y="745"/>
                </a:cubicBezTo>
                <a:cubicBezTo>
                  <a:pt x="556" y="745"/>
                  <a:pt x="543" y="803"/>
                  <a:pt x="533" y="903"/>
                </a:cubicBezTo>
                <a:cubicBezTo>
                  <a:pt x="499" y="595"/>
                  <a:pt x="433" y="387"/>
                  <a:pt x="358" y="387"/>
                </a:cubicBezTo>
                <a:cubicBezTo>
                  <a:pt x="345" y="387"/>
                  <a:pt x="332" y="393"/>
                  <a:pt x="320" y="405"/>
                </a:cubicBezTo>
                <a:cubicBezTo>
                  <a:pt x="285" y="246"/>
                  <a:pt x="238" y="149"/>
                  <a:pt x="186" y="149"/>
                </a:cubicBezTo>
                <a:cubicBezTo>
                  <a:pt x="165" y="149"/>
                  <a:pt x="143" y="167"/>
                  <a:pt x="124" y="199"/>
                </a:cubicBezTo>
                <a:cubicBezTo>
                  <a:pt x="95" y="74"/>
                  <a:pt x="59" y="0"/>
                  <a:pt x="20" y="0"/>
                </a:cubicBezTo>
                <a:cubicBezTo>
                  <a:pt x="13" y="0"/>
                  <a:pt x="7" y="2"/>
                  <a:pt x="0" y="7"/>
                </a:cubicBezTo>
                <a:cubicBezTo>
                  <a:pt x="0" y="1561"/>
                  <a:pt x="0" y="1561"/>
                  <a:pt x="0" y="1561"/>
                </a:cubicBezTo>
                <a:cubicBezTo>
                  <a:pt x="1949" y="1561"/>
                  <a:pt x="1949" y="1561"/>
                  <a:pt x="1949" y="1561"/>
                </a:cubicBezTo>
                <a:cubicBezTo>
                  <a:pt x="1923" y="1241"/>
                  <a:pt x="1872" y="1024"/>
                  <a:pt x="1812" y="102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7"/>
          <p:cNvSpPr txBox="1">
            <a:spLocks noGrp="1"/>
          </p:cNvSpPr>
          <p:nvPr>
            <p:ph type="title"/>
          </p:nvPr>
        </p:nvSpPr>
        <p:spPr>
          <a:xfrm>
            <a:off x="720000" y="1421950"/>
            <a:ext cx="2992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b="0">
                <a:latin typeface="Sora ExtraBold"/>
                <a:ea typeface="Sora ExtraBold"/>
                <a:cs typeface="Sora ExtraBold"/>
                <a:sym typeface="Sora ExtraBold"/>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92" name="Google Shape;292;p7"/>
          <p:cNvSpPr txBox="1">
            <a:spLocks noGrp="1"/>
          </p:cNvSpPr>
          <p:nvPr>
            <p:ph type="body" idx="1"/>
          </p:nvPr>
        </p:nvSpPr>
        <p:spPr>
          <a:xfrm>
            <a:off x="720000" y="1916300"/>
            <a:ext cx="2992500" cy="1477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Hanken Grotesk Light"/>
              <a:buChar char="●"/>
              <a:defRPr/>
            </a:lvl1pPr>
            <a:lvl2pPr marL="914400" lvl="1" indent="-304800" rtl="0">
              <a:lnSpc>
                <a:spcPct val="100000"/>
              </a:lnSpc>
              <a:spcBef>
                <a:spcPts val="0"/>
              </a:spcBef>
              <a:spcAft>
                <a:spcPts val="0"/>
              </a:spcAft>
              <a:buSzPts val="1200"/>
              <a:buFont typeface="Hanken Grotesk Light"/>
              <a:buChar char="○"/>
              <a:defRPr/>
            </a:lvl2pPr>
            <a:lvl3pPr marL="1371600" lvl="2" indent="-304800" rtl="0">
              <a:lnSpc>
                <a:spcPct val="100000"/>
              </a:lnSpc>
              <a:spcBef>
                <a:spcPts val="0"/>
              </a:spcBef>
              <a:spcAft>
                <a:spcPts val="0"/>
              </a:spcAft>
              <a:buSzPts val="1200"/>
              <a:buFont typeface="Hanken Grotesk Light"/>
              <a:buChar char="■"/>
              <a:defRPr/>
            </a:lvl3pPr>
            <a:lvl4pPr marL="1828800" lvl="3" indent="-304800" rtl="0">
              <a:lnSpc>
                <a:spcPct val="100000"/>
              </a:lnSpc>
              <a:spcBef>
                <a:spcPts val="0"/>
              </a:spcBef>
              <a:spcAft>
                <a:spcPts val="0"/>
              </a:spcAft>
              <a:buSzPts val="1200"/>
              <a:buFont typeface="Hanken Grotesk Light"/>
              <a:buChar char="●"/>
              <a:defRPr/>
            </a:lvl4pPr>
            <a:lvl5pPr marL="2286000" lvl="4" indent="-304800" rtl="0">
              <a:lnSpc>
                <a:spcPct val="100000"/>
              </a:lnSpc>
              <a:spcBef>
                <a:spcPts val="0"/>
              </a:spcBef>
              <a:spcAft>
                <a:spcPts val="0"/>
              </a:spcAft>
              <a:buSzPts val="1200"/>
              <a:buFont typeface="Hanken Grotesk Light"/>
              <a:buChar char="○"/>
              <a:defRPr/>
            </a:lvl5pPr>
            <a:lvl6pPr marL="2743200" lvl="5" indent="-304800" rtl="0">
              <a:lnSpc>
                <a:spcPct val="100000"/>
              </a:lnSpc>
              <a:spcBef>
                <a:spcPts val="0"/>
              </a:spcBef>
              <a:spcAft>
                <a:spcPts val="0"/>
              </a:spcAft>
              <a:buSzPts val="1200"/>
              <a:buFont typeface="Hanken Grotesk Light"/>
              <a:buChar char="■"/>
              <a:defRPr/>
            </a:lvl6pPr>
            <a:lvl7pPr marL="3200400" lvl="6" indent="-304800" rtl="0">
              <a:lnSpc>
                <a:spcPct val="100000"/>
              </a:lnSpc>
              <a:spcBef>
                <a:spcPts val="0"/>
              </a:spcBef>
              <a:spcAft>
                <a:spcPts val="0"/>
              </a:spcAft>
              <a:buSzPts val="1200"/>
              <a:buFont typeface="Hanken Grotesk Light"/>
              <a:buChar char="●"/>
              <a:defRPr/>
            </a:lvl7pPr>
            <a:lvl8pPr marL="3657600" lvl="7" indent="-304800" rtl="0">
              <a:lnSpc>
                <a:spcPct val="100000"/>
              </a:lnSpc>
              <a:spcBef>
                <a:spcPts val="0"/>
              </a:spcBef>
              <a:spcAft>
                <a:spcPts val="0"/>
              </a:spcAft>
              <a:buSzPts val="1200"/>
              <a:buFont typeface="Hanken Grotesk Light"/>
              <a:buChar char="○"/>
              <a:defRPr/>
            </a:lvl8pPr>
            <a:lvl9pPr marL="4114800" lvl="8" indent="-304800" rtl="0">
              <a:lnSpc>
                <a:spcPct val="100000"/>
              </a:lnSpc>
              <a:spcBef>
                <a:spcPts val="0"/>
              </a:spcBef>
              <a:spcAft>
                <a:spcPts val="0"/>
              </a:spcAft>
              <a:buSzPts val="1200"/>
              <a:buFont typeface="Hanken Grotesk Light"/>
              <a:buChar char="■"/>
              <a:defRPr/>
            </a:lvl9pPr>
          </a:lstStyle>
          <a:p>
            <a:endParaRPr/>
          </a:p>
        </p:txBody>
      </p:sp>
      <p:sp>
        <p:nvSpPr>
          <p:cNvPr id="293" name="Google Shape;293;p7"/>
          <p:cNvSpPr>
            <a:spLocks noGrp="1"/>
          </p:cNvSpPr>
          <p:nvPr>
            <p:ph type="pic" idx="2"/>
          </p:nvPr>
        </p:nvSpPr>
        <p:spPr>
          <a:xfrm>
            <a:off x="4509500" y="0"/>
            <a:ext cx="4634400" cy="5143500"/>
          </a:xfrm>
          <a:prstGeom prst="rect">
            <a:avLst/>
          </a:prstGeom>
          <a:noFill/>
          <a:ln>
            <a:noFill/>
          </a:ln>
        </p:spPr>
      </p:sp>
      <p:grpSp>
        <p:nvGrpSpPr>
          <p:cNvPr id="294" name="Google Shape;294;p7"/>
          <p:cNvGrpSpPr/>
          <p:nvPr/>
        </p:nvGrpSpPr>
        <p:grpSpPr>
          <a:xfrm>
            <a:off x="3290685" y="3961478"/>
            <a:ext cx="924904" cy="1182028"/>
            <a:chOff x="7462810" y="2721491"/>
            <a:chExt cx="924904" cy="1182028"/>
          </a:xfrm>
        </p:grpSpPr>
        <p:grpSp>
          <p:nvGrpSpPr>
            <p:cNvPr id="295" name="Google Shape;295;p7"/>
            <p:cNvGrpSpPr/>
            <p:nvPr/>
          </p:nvGrpSpPr>
          <p:grpSpPr>
            <a:xfrm>
              <a:off x="8044868" y="2721491"/>
              <a:ext cx="342846" cy="1181857"/>
              <a:chOff x="1539875" y="3257551"/>
              <a:chExt cx="511176" cy="1762125"/>
            </a:xfrm>
          </p:grpSpPr>
          <p:sp>
            <p:nvSpPr>
              <p:cNvPr id="296" name="Google Shape;296;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7"/>
            <p:cNvGrpSpPr/>
            <p:nvPr/>
          </p:nvGrpSpPr>
          <p:grpSpPr>
            <a:xfrm>
              <a:off x="7800940" y="3262810"/>
              <a:ext cx="185813" cy="640708"/>
              <a:chOff x="1539875" y="3257551"/>
              <a:chExt cx="511176" cy="1762125"/>
            </a:xfrm>
          </p:grpSpPr>
          <p:sp>
            <p:nvSpPr>
              <p:cNvPr id="303" name="Google Shape;303;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9" name="Google Shape;309;p7"/>
            <p:cNvGrpSpPr/>
            <p:nvPr/>
          </p:nvGrpSpPr>
          <p:grpSpPr>
            <a:xfrm flipH="1">
              <a:off x="7462810" y="3127474"/>
              <a:ext cx="225020" cy="775863"/>
              <a:chOff x="1539875" y="3257551"/>
              <a:chExt cx="511176" cy="1762125"/>
            </a:xfrm>
          </p:grpSpPr>
          <p:sp>
            <p:nvSpPr>
              <p:cNvPr id="310" name="Google Shape;310;p7"/>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7"/>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7"/>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7"/>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7"/>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7"/>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16" name="Google Shape;316;p7"/>
          <p:cNvGrpSpPr/>
          <p:nvPr/>
        </p:nvGrpSpPr>
        <p:grpSpPr>
          <a:xfrm>
            <a:off x="2186002" y="384600"/>
            <a:ext cx="1917962" cy="490200"/>
            <a:chOff x="2314802" y="503225"/>
            <a:chExt cx="1917962" cy="490200"/>
          </a:xfrm>
        </p:grpSpPr>
        <p:sp>
          <p:nvSpPr>
            <p:cNvPr id="317" name="Google Shape;317;p7"/>
            <p:cNvSpPr/>
            <p:nvPr/>
          </p:nvSpPr>
          <p:spPr>
            <a:xfrm>
              <a:off x="2314802"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7"/>
            <p:cNvSpPr/>
            <p:nvPr/>
          </p:nvSpPr>
          <p:spPr>
            <a:xfrm flipH="1">
              <a:off x="3521956"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 name="Google Shape;319;p7"/>
          <p:cNvGrpSpPr/>
          <p:nvPr/>
        </p:nvGrpSpPr>
        <p:grpSpPr>
          <a:xfrm flipH="1">
            <a:off x="-2501367" y="4548510"/>
            <a:ext cx="4356801" cy="629414"/>
            <a:chOff x="1134148" y="4193002"/>
            <a:chExt cx="4953725" cy="715650"/>
          </a:xfrm>
        </p:grpSpPr>
        <p:sp>
          <p:nvSpPr>
            <p:cNvPr id="320" name="Google Shape;320;p7"/>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7"/>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7"/>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7"/>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7"/>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7"/>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7"/>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7"/>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7"/>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7"/>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7"/>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7"/>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7"/>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7"/>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7"/>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7"/>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7"/>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7"/>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7"/>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7"/>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7"/>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7"/>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7"/>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7"/>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7"/>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7"/>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7"/>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7"/>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7"/>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7"/>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7"/>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7"/>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7"/>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7"/>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7"/>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7"/>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7"/>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7"/>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7"/>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7"/>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7"/>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7"/>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7"/>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7"/>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7"/>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7"/>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pic>
        <p:nvPicPr>
          <p:cNvPr id="367" name="Google Shape;367;p8"/>
          <p:cNvPicPr preferRelativeResize="0"/>
          <p:nvPr/>
        </p:nvPicPr>
        <p:blipFill>
          <a:blip r:embed="rId2">
            <a:alphaModFix/>
          </a:blip>
          <a:stretch>
            <a:fillRect/>
          </a:stretch>
        </p:blipFill>
        <p:spPr>
          <a:xfrm>
            <a:off x="25" y="0"/>
            <a:ext cx="9144000" cy="5143500"/>
          </a:xfrm>
          <a:prstGeom prst="rect">
            <a:avLst/>
          </a:prstGeom>
          <a:noFill/>
          <a:ln>
            <a:noFill/>
          </a:ln>
        </p:spPr>
      </p:pic>
      <p:sp>
        <p:nvSpPr>
          <p:cNvPr id="368" name="Google Shape;368;p8"/>
          <p:cNvSpPr txBox="1">
            <a:spLocks noGrp="1"/>
          </p:cNvSpPr>
          <p:nvPr>
            <p:ph type="title"/>
          </p:nvPr>
        </p:nvSpPr>
        <p:spPr>
          <a:xfrm>
            <a:off x="1388100" y="1307100"/>
            <a:ext cx="6367800" cy="1905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cxnSp>
        <p:nvCxnSpPr>
          <p:cNvPr id="369" name="Google Shape;369;p8"/>
          <p:cNvCxnSpPr>
            <a:endCxn id="368" idx="0"/>
          </p:cNvCxnSpPr>
          <p:nvPr/>
        </p:nvCxnSpPr>
        <p:spPr>
          <a:xfrm>
            <a:off x="4572000" y="-201000"/>
            <a:ext cx="0" cy="1508100"/>
          </a:xfrm>
          <a:prstGeom prst="straightConnector1">
            <a:avLst/>
          </a:prstGeom>
          <a:noFill/>
          <a:ln w="9525" cap="flat" cmpd="sng">
            <a:solidFill>
              <a:schemeClr val="dk1"/>
            </a:solidFill>
            <a:prstDash val="solid"/>
            <a:round/>
            <a:headEnd type="none" w="med" len="med"/>
            <a:tailEnd type="diamond" w="med" len="med"/>
          </a:ln>
        </p:spPr>
      </p:cxnSp>
      <p:sp>
        <p:nvSpPr>
          <p:cNvPr id="370" name="Google Shape;370;p8"/>
          <p:cNvSpPr/>
          <p:nvPr/>
        </p:nvSpPr>
        <p:spPr>
          <a:xfrm>
            <a:off x="3468688" y="4345800"/>
            <a:ext cx="5675310" cy="819150"/>
          </a:xfrm>
          <a:custGeom>
            <a:avLst/>
            <a:gdLst/>
            <a:ahLst/>
            <a:cxnLst/>
            <a:rect l="l" t="t" r="r" b="b"/>
            <a:pathLst>
              <a:path w="3000" h="433" extrusionOk="0">
                <a:moveTo>
                  <a:pt x="0" y="420"/>
                </a:moveTo>
                <a:cubicBezTo>
                  <a:pt x="0" y="433"/>
                  <a:pt x="0" y="433"/>
                  <a:pt x="0" y="433"/>
                </a:cubicBezTo>
                <a:cubicBezTo>
                  <a:pt x="1233" y="433"/>
                  <a:pt x="1233" y="433"/>
                  <a:pt x="1233" y="433"/>
                </a:cubicBezTo>
                <a:cubicBezTo>
                  <a:pt x="1812" y="312"/>
                  <a:pt x="2411" y="281"/>
                  <a:pt x="3000" y="343"/>
                </a:cubicBezTo>
                <a:cubicBezTo>
                  <a:pt x="3000" y="56"/>
                  <a:pt x="3000" y="56"/>
                  <a:pt x="3000" y="56"/>
                </a:cubicBezTo>
                <a:cubicBezTo>
                  <a:pt x="1989" y="0"/>
                  <a:pt x="968" y="124"/>
                  <a:pt x="0" y="42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71" name="Google Shape;371;p8"/>
          <p:cNvGrpSpPr/>
          <p:nvPr/>
        </p:nvGrpSpPr>
        <p:grpSpPr>
          <a:xfrm>
            <a:off x="-438104" y="4503266"/>
            <a:ext cx="4094599" cy="640293"/>
            <a:chOff x="1040511" y="1999631"/>
            <a:chExt cx="5615964" cy="878196"/>
          </a:xfrm>
        </p:grpSpPr>
        <p:sp>
          <p:nvSpPr>
            <p:cNvPr id="372" name="Google Shape;372;p8"/>
            <p:cNvSpPr/>
            <p:nvPr/>
          </p:nvSpPr>
          <p:spPr>
            <a:xfrm>
              <a:off x="119061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8"/>
            <p:cNvSpPr/>
            <p:nvPr/>
          </p:nvSpPr>
          <p:spPr>
            <a:xfrm>
              <a:off x="120937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8"/>
            <p:cNvSpPr/>
            <p:nvPr/>
          </p:nvSpPr>
          <p:spPr>
            <a:xfrm>
              <a:off x="142217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8"/>
            <p:cNvSpPr/>
            <p:nvPr/>
          </p:nvSpPr>
          <p:spPr>
            <a:xfrm>
              <a:off x="144010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8"/>
            <p:cNvSpPr/>
            <p:nvPr/>
          </p:nvSpPr>
          <p:spPr>
            <a:xfrm>
              <a:off x="165127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8"/>
            <p:cNvSpPr/>
            <p:nvPr/>
          </p:nvSpPr>
          <p:spPr>
            <a:xfrm>
              <a:off x="167003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8"/>
            <p:cNvSpPr/>
            <p:nvPr/>
          </p:nvSpPr>
          <p:spPr>
            <a:xfrm>
              <a:off x="246886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8"/>
            <p:cNvSpPr/>
            <p:nvPr/>
          </p:nvSpPr>
          <p:spPr>
            <a:xfrm>
              <a:off x="2487621"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8"/>
            <p:cNvSpPr/>
            <p:nvPr/>
          </p:nvSpPr>
          <p:spPr>
            <a:xfrm>
              <a:off x="2700421" y="2693565"/>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8"/>
            <p:cNvSpPr/>
            <p:nvPr/>
          </p:nvSpPr>
          <p:spPr>
            <a:xfrm>
              <a:off x="2718358"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8"/>
            <p:cNvSpPr/>
            <p:nvPr/>
          </p:nvSpPr>
          <p:spPr>
            <a:xfrm>
              <a:off x="2929528" y="2693565"/>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8"/>
            <p:cNvSpPr/>
            <p:nvPr/>
          </p:nvSpPr>
          <p:spPr>
            <a:xfrm>
              <a:off x="2948280" y="2711502"/>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8"/>
            <p:cNvSpPr/>
            <p:nvPr/>
          </p:nvSpPr>
          <p:spPr>
            <a:xfrm>
              <a:off x="3298149" y="2045289"/>
              <a:ext cx="230700" cy="7404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8"/>
            <p:cNvSpPr/>
            <p:nvPr/>
          </p:nvSpPr>
          <p:spPr>
            <a:xfrm>
              <a:off x="3462029"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8"/>
            <p:cNvSpPr/>
            <p:nvPr/>
          </p:nvSpPr>
          <p:spPr>
            <a:xfrm>
              <a:off x="3422894"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8"/>
            <p:cNvSpPr/>
            <p:nvPr/>
          </p:nvSpPr>
          <p:spPr>
            <a:xfrm>
              <a:off x="3382943" y="2045289"/>
              <a:ext cx="204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8"/>
            <p:cNvSpPr/>
            <p:nvPr/>
          </p:nvSpPr>
          <p:spPr>
            <a:xfrm>
              <a:off x="3343807" y="2045289"/>
              <a:ext cx="19500" cy="74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8"/>
            <p:cNvSpPr/>
            <p:nvPr/>
          </p:nvSpPr>
          <p:spPr>
            <a:xfrm>
              <a:off x="1040511" y="1999631"/>
              <a:ext cx="2303400" cy="8316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8"/>
            <p:cNvSpPr/>
            <p:nvPr/>
          </p:nvSpPr>
          <p:spPr>
            <a:xfrm>
              <a:off x="1131828"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8"/>
            <p:cNvSpPr/>
            <p:nvPr/>
          </p:nvSpPr>
          <p:spPr>
            <a:xfrm>
              <a:off x="1684619"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8"/>
            <p:cNvSpPr/>
            <p:nvPr/>
          </p:nvSpPr>
          <p:spPr>
            <a:xfrm>
              <a:off x="279183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8"/>
            <p:cNvSpPr/>
            <p:nvPr/>
          </p:nvSpPr>
          <p:spPr>
            <a:xfrm>
              <a:off x="2238225" y="2183893"/>
              <a:ext cx="460659" cy="369340"/>
            </a:xfrm>
            <a:custGeom>
              <a:avLst/>
              <a:gdLst/>
              <a:ahLst/>
              <a:cxnLst/>
              <a:rect l="l" t="t" r="r" b="b"/>
              <a:pathLst>
                <a:path w="303" h="242" extrusionOk="0">
                  <a:moveTo>
                    <a:pt x="0" y="216"/>
                  </a:moveTo>
                  <a:cubicBezTo>
                    <a:pt x="0" y="26"/>
                    <a:pt x="0" y="26"/>
                    <a:pt x="0" y="26"/>
                  </a:cubicBezTo>
                  <a:cubicBezTo>
                    <a:pt x="0" y="12"/>
                    <a:pt x="12" y="0"/>
                    <a:pt x="26" y="0"/>
                  </a:cubicBezTo>
                  <a:cubicBezTo>
                    <a:pt x="277" y="0"/>
                    <a:pt x="277" y="0"/>
                    <a:pt x="277" y="0"/>
                  </a:cubicBezTo>
                  <a:cubicBezTo>
                    <a:pt x="291" y="0"/>
                    <a:pt x="303" y="12"/>
                    <a:pt x="303" y="26"/>
                  </a:cubicBezTo>
                  <a:cubicBezTo>
                    <a:pt x="303" y="216"/>
                    <a:pt x="303" y="216"/>
                    <a:pt x="303" y="216"/>
                  </a:cubicBezTo>
                  <a:cubicBezTo>
                    <a:pt x="303" y="231"/>
                    <a:pt x="291" y="242"/>
                    <a:pt x="277" y="242"/>
                  </a:cubicBezTo>
                  <a:cubicBezTo>
                    <a:pt x="26" y="242"/>
                    <a:pt x="26" y="242"/>
                    <a:pt x="26" y="242"/>
                  </a:cubicBezTo>
                  <a:cubicBezTo>
                    <a:pt x="12" y="242"/>
                    <a:pt x="0" y="231"/>
                    <a:pt x="0" y="2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8"/>
            <p:cNvSpPr/>
            <p:nvPr/>
          </p:nvSpPr>
          <p:spPr>
            <a:xfrm>
              <a:off x="1040511" y="1999631"/>
              <a:ext cx="2303400" cy="91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8"/>
            <p:cNvSpPr/>
            <p:nvPr/>
          </p:nvSpPr>
          <p:spPr>
            <a:xfrm>
              <a:off x="1040511" y="2739941"/>
              <a:ext cx="2303400" cy="91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8"/>
            <p:cNvSpPr/>
            <p:nvPr/>
          </p:nvSpPr>
          <p:spPr>
            <a:xfrm>
              <a:off x="1040511" y="2637211"/>
              <a:ext cx="2303400" cy="18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8"/>
            <p:cNvSpPr/>
            <p:nvPr/>
          </p:nvSpPr>
          <p:spPr>
            <a:xfrm>
              <a:off x="534869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8"/>
            <p:cNvSpPr/>
            <p:nvPr/>
          </p:nvSpPr>
          <p:spPr>
            <a:xfrm>
              <a:off x="5367446"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8"/>
            <p:cNvSpPr/>
            <p:nvPr/>
          </p:nvSpPr>
          <p:spPr>
            <a:xfrm>
              <a:off x="5580246" y="2692652"/>
              <a:ext cx="184264" cy="184262"/>
            </a:xfrm>
            <a:custGeom>
              <a:avLst/>
              <a:gdLst/>
              <a:ahLst/>
              <a:cxnLst/>
              <a:rect l="l" t="t" r="r" b="b"/>
              <a:pathLst>
                <a:path w="121" h="121" extrusionOk="0">
                  <a:moveTo>
                    <a:pt x="60" y="121"/>
                  </a:moveTo>
                  <a:cubicBezTo>
                    <a:pt x="60" y="121"/>
                    <a:pt x="60" y="121"/>
                    <a:pt x="60" y="121"/>
                  </a:cubicBezTo>
                  <a:cubicBezTo>
                    <a:pt x="27" y="121"/>
                    <a:pt x="0" y="94"/>
                    <a:pt x="0" y="61"/>
                  </a:cubicBezTo>
                  <a:cubicBezTo>
                    <a:pt x="0" y="27"/>
                    <a:pt x="27" y="0"/>
                    <a:pt x="60" y="0"/>
                  </a:cubicBezTo>
                  <a:cubicBezTo>
                    <a:pt x="94" y="0"/>
                    <a:pt x="121" y="27"/>
                    <a:pt x="121" y="61"/>
                  </a:cubicBezTo>
                  <a:cubicBezTo>
                    <a:pt x="121" y="94"/>
                    <a:pt x="94" y="121"/>
                    <a:pt x="60"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8"/>
            <p:cNvSpPr/>
            <p:nvPr/>
          </p:nvSpPr>
          <p:spPr>
            <a:xfrm>
              <a:off x="5598183"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8"/>
            <p:cNvSpPr/>
            <p:nvPr/>
          </p:nvSpPr>
          <p:spPr>
            <a:xfrm>
              <a:off x="5809353"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8"/>
            <p:cNvSpPr/>
            <p:nvPr/>
          </p:nvSpPr>
          <p:spPr>
            <a:xfrm>
              <a:off x="5828105" y="2710589"/>
              <a:ext cx="147600" cy="1485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8"/>
            <p:cNvSpPr/>
            <p:nvPr/>
          </p:nvSpPr>
          <p:spPr>
            <a:xfrm>
              <a:off x="357454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8"/>
            <p:cNvSpPr/>
            <p:nvPr/>
          </p:nvSpPr>
          <p:spPr>
            <a:xfrm>
              <a:off x="3593297"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8"/>
            <p:cNvSpPr/>
            <p:nvPr/>
          </p:nvSpPr>
          <p:spPr>
            <a:xfrm>
              <a:off x="3804466" y="2692652"/>
              <a:ext cx="185079" cy="184262"/>
            </a:xfrm>
            <a:custGeom>
              <a:avLst/>
              <a:gdLst/>
              <a:ahLst/>
              <a:cxnLst/>
              <a:rect l="l" t="t" r="r" b="b"/>
              <a:pathLst>
                <a:path w="122" h="121" extrusionOk="0">
                  <a:moveTo>
                    <a:pt x="61" y="121"/>
                  </a:moveTo>
                  <a:cubicBezTo>
                    <a:pt x="61" y="121"/>
                    <a:pt x="61" y="121"/>
                    <a:pt x="61" y="121"/>
                  </a:cubicBezTo>
                  <a:cubicBezTo>
                    <a:pt x="28" y="121"/>
                    <a:pt x="0" y="94"/>
                    <a:pt x="0" y="61"/>
                  </a:cubicBezTo>
                  <a:cubicBezTo>
                    <a:pt x="0" y="27"/>
                    <a:pt x="28" y="0"/>
                    <a:pt x="61" y="0"/>
                  </a:cubicBezTo>
                  <a:cubicBezTo>
                    <a:pt x="95" y="0"/>
                    <a:pt x="122" y="27"/>
                    <a:pt x="122" y="61"/>
                  </a:cubicBezTo>
                  <a:cubicBezTo>
                    <a:pt x="122" y="94"/>
                    <a:pt x="95"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8"/>
            <p:cNvSpPr/>
            <p:nvPr/>
          </p:nvSpPr>
          <p:spPr>
            <a:xfrm>
              <a:off x="3824034"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8"/>
            <p:cNvSpPr/>
            <p:nvPr/>
          </p:nvSpPr>
          <p:spPr>
            <a:xfrm>
              <a:off x="4035204" y="2692652"/>
              <a:ext cx="184264" cy="184262"/>
            </a:xfrm>
            <a:custGeom>
              <a:avLst/>
              <a:gdLst/>
              <a:ahLst/>
              <a:cxnLst/>
              <a:rect l="l" t="t" r="r" b="b"/>
              <a:pathLst>
                <a:path w="121" h="121" extrusionOk="0">
                  <a:moveTo>
                    <a:pt x="61" y="121"/>
                  </a:moveTo>
                  <a:cubicBezTo>
                    <a:pt x="61" y="121"/>
                    <a:pt x="61" y="121"/>
                    <a:pt x="61" y="121"/>
                  </a:cubicBezTo>
                  <a:cubicBezTo>
                    <a:pt x="27" y="121"/>
                    <a:pt x="0" y="94"/>
                    <a:pt x="0" y="61"/>
                  </a:cubicBezTo>
                  <a:cubicBezTo>
                    <a:pt x="0" y="27"/>
                    <a:pt x="27" y="0"/>
                    <a:pt x="61" y="0"/>
                  </a:cubicBezTo>
                  <a:cubicBezTo>
                    <a:pt x="94" y="0"/>
                    <a:pt x="121" y="27"/>
                    <a:pt x="121" y="61"/>
                  </a:cubicBezTo>
                  <a:cubicBezTo>
                    <a:pt x="121" y="94"/>
                    <a:pt x="94" y="121"/>
                    <a:pt x="61" y="1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8"/>
            <p:cNvSpPr/>
            <p:nvPr/>
          </p:nvSpPr>
          <p:spPr>
            <a:xfrm>
              <a:off x="4053956" y="2710589"/>
              <a:ext cx="147600" cy="1485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8"/>
            <p:cNvSpPr/>
            <p:nvPr/>
          </p:nvSpPr>
          <p:spPr>
            <a:xfrm>
              <a:off x="3482413" y="1999631"/>
              <a:ext cx="3174063" cy="831625"/>
            </a:xfrm>
            <a:custGeom>
              <a:avLst/>
              <a:gdLst/>
              <a:ahLst/>
              <a:cxnLst/>
              <a:rect l="l" t="t" r="r" b="b"/>
              <a:pathLst>
                <a:path w="2088" h="545" extrusionOk="0">
                  <a:moveTo>
                    <a:pt x="0" y="0"/>
                  </a:moveTo>
                  <a:cubicBezTo>
                    <a:pt x="0" y="545"/>
                    <a:pt x="0" y="545"/>
                    <a:pt x="0" y="545"/>
                  </a:cubicBezTo>
                  <a:cubicBezTo>
                    <a:pt x="1985" y="545"/>
                    <a:pt x="1985" y="545"/>
                    <a:pt x="1985" y="545"/>
                  </a:cubicBezTo>
                  <a:cubicBezTo>
                    <a:pt x="2042" y="545"/>
                    <a:pt x="2088" y="499"/>
                    <a:pt x="2088" y="442"/>
                  </a:cubicBezTo>
                  <a:cubicBezTo>
                    <a:pt x="2088" y="430"/>
                    <a:pt x="2086" y="418"/>
                    <a:pt x="2082" y="407"/>
                  </a:cubicBezTo>
                  <a:cubicBezTo>
                    <a:pt x="1986" y="143"/>
                    <a:pt x="1986" y="143"/>
                    <a:pt x="1986" y="143"/>
                  </a:cubicBezTo>
                  <a:cubicBezTo>
                    <a:pt x="1955" y="57"/>
                    <a:pt x="1873" y="0"/>
                    <a:pt x="1781" y="0"/>
                  </a:cubicBezTo>
                  <a:cubicBezTo>
                    <a:pt x="0" y="0"/>
                    <a:pt x="0" y="0"/>
                    <a:pt x="0"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8"/>
            <p:cNvSpPr/>
            <p:nvPr/>
          </p:nvSpPr>
          <p:spPr>
            <a:xfrm>
              <a:off x="3574544" y="2183893"/>
              <a:ext cx="460659" cy="369340"/>
            </a:xfrm>
            <a:custGeom>
              <a:avLst/>
              <a:gdLst/>
              <a:ahLst/>
              <a:cxnLst/>
              <a:rect l="l" t="t" r="r" b="b"/>
              <a:pathLst>
                <a:path w="303" h="242" extrusionOk="0">
                  <a:moveTo>
                    <a:pt x="277" y="0"/>
                  </a:moveTo>
                  <a:cubicBezTo>
                    <a:pt x="26" y="0"/>
                    <a:pt x="26" y="0"/>
                    <a:pt x="26" y="0"/>
                  </a:cubicBezTo>
                  <a:cubicBezTo>
                    <a:pt x="12" y="0"/>
                    <a:pt x="0" y="12"/>
                    <a:pt x="0" y="26"/>
                  </a:cubicBezTo>
                  <a:cubicBezTo>
                    <a:pt x="0" y="216"/>
                    <a:pt x="0" y="216"/>
                    <a:pt x="0" y="216"/>
                  </a:cubicBezTo>
                  <a:cubicBezTo>
                    <a:pt x="0" y="231"/>
                    <a:pt x="12"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8"/>
            <p:cNvSpPr/>
            <p:nvPr/>
          </p:nvSpPr>
          <p:spPr>
            <a:xfrm>
              <a:off x="4128151" y="2183893"/>
              <a:ext cx="460659" cy="369340"/>
            </a:xfrm>
            <a:custGeom>
              <a:avLst/>
              <a:gdLst/>
              <a:ahLst/>
              <a:cxnLst/>
              <a:rect l="l" t="t" r="r" b="b"/>
              <a:pathLst>
                <a:path w="303" h="242" extrusionOk="0">
                  <a:moveTo>
                    <a:pt x="0" y="26"/>
                  </a:moveTo>
                  <a:cubicBezTo>
                    <a:pt x="0" y="216"/>
                    <a:pt x="0" y="216"/>
                    <a:pt x="0" y="216"/>
                  </a:cubicBezTo>
                  <a:cubicBezTo>
                    <a:pt x="0" y="231"/>
                    <a:pt x="11" y="242"/>
                    <a:pt x="26" y="242"/>
                  </a:cubicBezTo>
                  <a:cubicBezTo>
                    <a:pt x="277" y="242"/>
                    <a:pt x="277" y="242"/>
                    <a:pt x="277" y="242"/>
                  </a:cubicBezTo>
                  <a:cubicBezTo>
                    <a:pt x="291" y="242"/>
                    <a:pt x="303" y="231"/>
                    <a:pt x="303" y="216"/>
                  </a:cubicBezTo>
                  <a:cubicBezTo>
                    <a:pt x="303" y="26"/>
                    <a:pt x="303" y="26"/>
                    <a:pt x="303" y="26"/>
                  </a:cubicBezTo>
                  <a:cubicBezTo>
                    <a:pt x="303" y="12"/>
                    <a:pt x="291" y="0"/>
                    <a:pt x="277" y="0"/>
                  </a:cubicBezTo>
                  <a:cubicBezTo>
                    <a:pt x="26" y="0"/>
                    <a:pt x="26" y="0"/>
                    <a:pt x="26" y="0"/>
                  </a:cubicBezTo>
                  <a:cubicBezTo>
                    <a:pt x="11"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8"/>
            <p:cNvSpPr/>
            <p:nvPr/>
          </p:nvSpPr>
          <p:spPr>
            <a:xfrm>
              <a:off x="4979351" y="2183893"/>
              <a:ext cx="462290" cy="369340"/>
            </a:xfrm>
            <a:custGeom>
              <a:avLst/>
              <a:gdLst/>
              <a:ahLst/>
              <a:cxnLst/>
              <a:rect l="l" t="t" r="r" b="b"/>
              <a:pathLst>
                <a:path w="304" h="242" extrusionOk="0">
                  <a:moveTo>
                    <a:pt x="277" y="0"/>
                  </a:moveTo>
                  <a:cubicBezTo>
                    <a:pt x="27" y="0"/>
                    <a:pt x="27" y="0"/>
                    <a:pt x="27" y="0"/>
                  </a:cubicBezTo>
                  <a:cubicBezTo>
                    <a:pt x="12" y="0"/>
                    <a:pt x="0" y="12"/>
                    <a:pt x="0" y="26"/>
                  </a:cubicBezTo>
                  <a:cubicBezTo>
                    <a:pt x="0" y="216"/>
                    <a:pt x="0" y="216"/>
                    <a:pt x="0" y="216"/>
                  </a:cubicBezTo>
                  <a:cubicBezTo>
                    <a:pt x="0" y="231"/>
                    <a:pt x="12" y="242"/>
                    <a:pt x="27" y="242"/>
                  </a:cubicBezTo>
                  <a:cubicBezTo>
                    <a:pt x="277" y="242"/>
                    <a:pt x="277" y="242"/>
                    <a:pt x="277" y="242"/>
                  </a:cubicBezTo>
                  <a:cubicBezTo>
                    <a:pt x="292" y="242"/>
                    <a:pt x="304" y="231"/>
                    <a:pt x="304" y="216"/>
                  </a:cubicBezTo>
                  <a:cubicBezTo>
                    <a:pt x="304" y="26"/>
                    <a:pt x="304" y="26"/>
                    <a:pt x="304" y="26"/>
                  </a:cubicBezTo>
                  <a:cubicBezTo>
                    <a:pt x="304" y="12"/>
                    <a:pt x="292" y="0"/>
                    <a:pt x="277"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8"/>
            <p:cNvSpPr/>
            <p:nvPr/>
          </p:nvSpPr>
          <p:spPr>
            <a:xfrm>
              <a:off x="5532957" y="2183893"/>
              <a:ext cx="460659" cy="369340"/>
            </a:xfrm>
            <a:custGeom>
              <a:avLst/>
              <a:gdLst/>
              <a:ahLst/>
              <a:cxnLst/>
              <a:rect l="l" t="t" r="r" b="b"/>
              <a:pathLst>
                <a:path w="303" h="242" extrusionOk="0">
                  <a:moveTo>
                    <a:pt x="0" y="26"/>
                  </a:moveTo>
                  <a:cubicBezTo>
                    <a:pt x="0" y="216"/>
                    <a:pt x="0" y="216"/>
                    <a:pt x="0" y="216"/>
                  </a:cubicBezTo>
                  <a:cubicBezTo>
                    <a:pt x="0" y="231"/>
                    <a:pt x="12" y="242"/>
                    <a:pt x="26" y="242"/>
                  </a:cubicBezTo>
                  <a:cubicBezTo>
                    <a:pt x="277" y="242"/>
                    <a:pt x="277" y="242"/>
                    <a:pt x="277" y="242"/>
                  </a:cubicBezTo>
                  <a:cubicBezTo>
                    <a:pt x="292" y="242"/>
                    <a:pt x="303" y="231"/>
                    <a:pt x="303" y="216"/>
                  </a:cubicBezTo>
                  <a:cubicBezTo>
                    <a:pt x="303" y="26"/>
                    <a:pt x="303" y="26"/>
                    <a:pt x="303" y="26"/>
                  </a:cubicBezTo>
                  <a:cubicBezTo>
                    <a:pt x="303" y="12"/>
                    <a:pt x="292" y="0"/>
                    <a:pt x="277" y="0"/>
                  </a:cubicBezTo>
                  <a:cubicBezTo>
                    <a:pt x="26" y="0"/>
                    <a:pt x="26" y="0"/>
                    <a:pt x="26" y="0"/>
                  </a:cubicBezTo>
                  <a:cubicBezTo>
                    <a:pt x="12" y="0"/>
                    <a:pt x="0" y="12"/>
                    <a:pt x="0" y="2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8"/>
            <p:cNvSpPr/>
            <p:nvPr/>
          </p:nvSpPr>
          <p:spPr>
            <a:xfrm>
              <a:off x="4680126" y="2183893"/>
              <a:ext cx="207908" cy="369340"/>
            </a:xfrm>
            <a:custGeom>
              <a:avLst/>
              <a:gdLst/>
              <a:ahLst/>
              <a:cxnLst/>
              <a:rect l="l" t="t" r="r" b="b"/>
              <a:pathLst>
                <a:path w="137" h="242" extrusionOk="0">
                  <a:moveTo>
                    <a:pt x="111" y="0"/>
                  </a:moveTo>
                  <a:cubicBezTo>
                    <a:pt x="27" y="0"/>
                    <a:pt x="27" y="0"/>
                    <a:pt x="27" y="0"/>
                  </a:cubicBezTo>
                  <a:cubicBezTo>
                    <a:pt x="12" y="0"/>
                    <a:pt x="0" y="12"/>
                    <a:pt x="0" y="26"/>
                  </a:cubicBezTo>
                  <a:cubicBezTo>
                    <a:pt x="0" y="216"/>
                    <a:pt x="0" y="216"/>
                    <a:pt x="0" y="216"/>
                  </a:cubicBezTo>
                  <a:cubicBezTo>
                    <a:pt x="0" y="231"/>
                    <a:pt x="12" y="242"/>
                    <a:pt x="27" y="242"/>
                  </a:cubicBezTo>
                  <a:cubicBezTo>
                    <a:pt x="111" y="242"/>
                    <a:pt x="111" y="242"/>
                    <a:pt x="111" y="242"/>
                  </a:cubicBezTo>
                  <a:cubicBezTo>
                    <a:pt x="125" y="242"/>
                    <a:pt x="137" y="231"/>
                    <a:pt x="137" y="216"/>
                  </a:cubicBezTo>
                  <a:cubicBezTo>
                    <a:pt x="137" y="26"/>
                    <a:pt x="137" y="26"/>
                    <a:pt x="137" y="26"/>
                  </a:cubicBezTo>
                  <a:cubicBezTo>
                    <a:pt x="137" y="12"/>
                    <a:pt x="125" y="0"/>
                    <a:pt x="1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8"/>
            <p:cNvSpPr/>
            <p:nvPr/>
          </p:nvSpPr>
          <p:spPr>
            <a:xfrm>
              <a:off x="3482413" y="1999631"/>
              <a:ext cx="2936804" cy="91316"/>
            </a:xfrm>
            <a:custGeom>
              <a:avLst/>
              <a:gdLst/>
              <a:ahLst/>
              <a:cxnLst/>
              <a:rect l="l" t="t" r="r" b="b"/>
              <a:pathLst>
                <a:path w="1932" h="60" extrusionOk="0">
                  <a:moveTo>
                    <a:pt x="1781" y="0"/>
                  </a:moveTo>
                  <a:cubicBezTo>
                    <a:pt x="0" y="0"/>
                    <a:pt x="0" y="0"/>
                    <a:pt x="0" y="0"/>
                  </a:cubicBezTo>
                  <a:cubicBezTo>
                    <a:pt x="0" y="60"/>
                    <a:pt x="0" y="60"/>
                    <a:pt x="0" y="60"/>
                  </a:cubicBezTo>
                  <a:cubicBezTo>
                    <a:pt x="1932" y="60"/>
                    <a:pt x="1932" y="60"/>
                    <a:pt x="1932" y="60"/>
                  </a:cubicBezTo>
                  <a:cubicBezTo>
                    <a:pt x="1892" y="22"/>
                    <a:pt x="1839" y="0"/>
                    <a:pt x="1781"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8"/>
            <p:cNvSpPr/>
            <p:nvPr/>
          </p:nvSpPr>
          <p:spPr>
            <a:xfrm>
              <a:off x="6215385" y="2183893"/>
              <a:ext cx="407663" cy="369340"/>
            </a:xfrm>
            <a:custGeom>
              <a:avLst/>
              <a:gdLst/>
              <a:ahLst/>
              <a:cxnLst/>
              <a:rect l="l" t="t" r="r" b="b"/>
              <a:pathLst>
                <a:path w="268" h="242" extrusionOk="0">
                  <a:moveTo>
                    <a:pt x="6" y="35"/>
                  </a:moveTo>
                  <a:cubicBezTo>
                    <a:pt x="75" y="225"/>
                    <a:pt x="75" y="225"/>
                    <a:pt x="75" y="225"/>
                  </a:cubicBezTo>
                  <a:cubicBezTo>
                    <a:pt x="79" y="235"/>
                    <a:pt x="89" y="242"/>
                    <a:pt x="100" y="242"/>
                  </a:cubicBezTo>
                  <a:cubicBezTo>
                    <a:pt x="268" y="242"/>
                    <a:pt x="268" y="242"/>
                    <a:pt x="268" y="242"/>
                  </a:cubicBezTo>
                  <a:cubicBezTo>
                    <a:pt x="188" y="22"/>
                    <a:pt x="188" y="22"/>
                    <a:pt x="188" y="22"/>
                  </a:cubicBezTo>
                  <a:cubicBezTo>
                    <a:pt x="185" y="14"/>
                    <a:pt x="182" y="7"/>
                    <a:pt x="179" y="0"/>
                  </a:cubicBezTo>
                  <a:cubicBezTo>
                    <a:pt x="31" y="0"/>
                    <a:pt x="31" y="0"/>
                    <a:pt x="31" y="0"/>
                  </a:cubicBezTo>
                  <a:cubicBezTo>
                    <a:pt x="13" y="0"/>
                    <a:pt x="0" y="18"/>
                    <a:pt x="6" y="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8"/>
            <p:cNvSpPr/>
            <p:nvPr/>
          </p:nvSpPr>
          <p:spPr>
            <a:xfrm>
              <a:off x="3482413" y="2739941"/>
              <a:ext cx="3160205" cy="91316"/>
            </a:xfrm>
            <a:custGeom>
              <a:avLst/>
              <a:gdLst/>
              <a:ahLst/>
              <a:cxnLst/>
              <a:rect l="l" t="t" r="r" b="b"/>
              <a:pathLst>
                <a:path w="2079" h="60" extrusionOk="0">
                  <a:moveTo>
                    <a:pt x="0" y="60"/>
                  </a:moveTo>
                  <a:cubicBezTo>
                    <a:pt x="1985" y="60"/>
                    <a:pt x="1985" y="60"/>
                    <a:pt x="1985" y="60"/>
                  </a:cubicBezTo>
                  <a:cubicBezTo>
                    <a:pt x="2027" y="60"/>
                    <a:pt x="2063" y="35"/>
                    <a:pt x="2079" y="0"/>
                  </a:cubicBezTo>
                  <a:cubicBezTo>
                    <a:pt x="0" y="0"/>
                    <a:pt x="0" y="0"/>
                    <a:pt x="0" y="0"/>
                  </a:cubicBezTo>
                  <a:lnTo>
                    <a:pt x="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8"/>
            <p:cNvSpPr/>
            <p:nvPr/>
          </p:nvSpPr>
          <p:spPr>
            <a:xfrm>
              <a:off x="4625499" y="2090947"/>
              <a:ext cx="317977" cy="648994"/>
            </a:xfrm>
            <a:custGeom>
              <a:avLst/>
              <a:gdLst/>
              <a:ahLst/>
              <a:cxnLst/>
              <a:rect l="l" t="t" r="r" b="b"/>
              <a:pathLst>
                <a:path w="209" h="425" extrusionOk="0">
                  <a:moveTo>
                    <a:pt x="190" y="0"/>
                  </a:moveTo>
                  <a:cubicBezTo>
                    <a:pt x="20" y="0"/>
                    <a:pt x="20" y="0"/>
                    <a:pt x="20" y="0"/>
                  </a:cubicBezTo>
                  <a:cubicBezTo>
                    <a:pt x="8" y="7"/>
                    <a:pt x="0" y="20"/>
                    <a:pt x="0" y="35"/>
                  </a:cubicBezTo>
                  <a:cubicBezTo>
                    <a:pt x="0" y="425"/>
                    <a:pt x="0" y="425"/>
                    <a:pt x="0" y="425"/>
                  </a:cubicBezTo>
                  <a:cubicBezTo>
                    <a:pt x="12" y="425"/>
                    <a:pt x="12" y="425"/>
                    <a:pt x="12" y="425"/>
                  </a:cubicBezTo>
                  <a:cubicBezTo>
                    <a:pt x="12" y="35"/>
                    <a:pt x="12" y="35"/>
                    <a:pt x="12" y="35"/>
                  </a:cubicBezTo>
                  <a:cubicBezTo>
                    <a:pt x="12" y="19"/>
                    <a:pt x="25" y="6"/>
                    <a:pt x="41" y="6"/>
                  </a:cubicBezTo>
                  <a:cubicBezTo>
                    <a:pt x="168" y="6"/>
                    <a:pt x="168" y="6"/>
                    <a:pt x="168" y="6"/>
                  </a:cubicBezTo>
                  <a:cubicBezTo>
                    <a:pt x="184" y="6"/>
                    <a:pt x="197" y="19"/>
                    <a:pt x="197" y="35"/>
                  </a:cubicBezTo>
                  <a:cubicBezTo>
                    <a:pt x="197" y="425"/>
                    <a:pt x="197" y="425"/>
                    <a:pt x="197" y="425"/>
                  </a:cubicBezTo>
                  <a:cubicBezTo>
                    <a:pt x="209" y="425"/>
                    <a:pt x="209" y="425"/>
                    <a:pt x="209" y="425"/>
                  </a:cubicBezTo>
                  <a:cubicBezTo>
                    <a:pt x="209" y="35"/>
                    <a:pt x="209" y="35"/>
                    <a:pt x="209" y="35"/>
                  </a:cubicBezTo>
                  <a:cubicBezTo>
                    <a:pt x="209" y="20"/>
                    <a:pt x="201" y="7"/>
                    <a:pt x="19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8"/>
            <p:cNvSpPr/>
            <p:nvPr/>
          </p:nvSpPr>
          <p:spPr>
            <a:xfrm>
              <a:off x="4655666" y="2081978"/>
              <a:ext cx="258459" cy="8969"/>
            </a:xfrm>
            <a:custGeom>
              <a:avLst/>
              <a:gdLst/>
              <a:ahLst/>
              <a:cxnLst/>
              <a:rect l="l" t="t" r="r" b="b"/>
              <a:pathLst>
                <a:path w="170" h="6" extrusionOk="0">
                  <a:moveTo>
                    <a:pt x="148" y="0"/>
                  </a:moveTo>
                  <a:cubicBezTo>
                    <a:pt x="21" y="0"/>
                    <a:pt x="21" y="0"/>
                    <a:pt x="21" y="0"/>
                  </a:cubicBezTo>
                  <a:cubicBezTo>
                    <a:pt x="13" y="0"/>
                    <a:pt x="6" y="2"/>
                    <a:pt x="0" y="6"/>
                  </a:cubicBezTo>
                  <a:cubicBezTo>
                    <a:pt x="170" y="6"/>
                    <a:pt x="170" y="6"/>
                    <a:pt x="170" y="6"/>
                  </a:cubicBezTo>
                  <a:cubicBezTo>
                    <a:pt x="163" y="2"/>
                    <a:pt x="156" y="0"/>
                    <a:pt x="148" y="0"/>
                  </a:cubicBezTo>
                </a:path>
              </a:pathLst>
            </a:custGeom>
            <a:solidFill>
              <a:srgbClr val="B7403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8"/>
            <p:cNvSpPr/>
            <p:nvPr/>
          </p:nvSpPr>
          <p:spPr>
            <a:xfrm>
              <a:off x="3482413" y="2637211"/>
              <a:ext cx="2626979" cy="102730"/>
            </a:xfrm>
            <a:custGeom>
              <a:avLst/>
              <a:gdLst/>
              <a:ahLst/>
              <a:cxnLst/>
              <a:rect l="l" t="t" r="r" b="b"/>
              <a:pathLst>
                <a:path w="1728" h="67" extrusionOk="0">
                  <a:moveTo>
                    <a:pt x="1530" y="0"/>
                  </a:moveTo>
                  <a:cubicBezTo>
                    <a:pt x="0" y="0"/>
                    <a:pt x="0" y="0"/>
                    <a:pt x="0" y="0"/>
                  </a:cubicBezTo>
                  <a:cubicBezTo>
                    <a:pt x="0" y="12"/>
                    <a:pt x="0" y="12"/>
                    <a:pt x="0" y="12"/>
                  </a:cubicBezTo>
                  <a:cubicBezTo>
                    <a:pt x="1530" y="12"/>
                    <a:pt x="1530" y="12"/>
                    <a:pt x="1530" y="12"/>
                  </a:cubicBezTo>
                  <a:cubicBezTo>
                    <a:pt x="1595" y="12"/>
                    <a:pt x="1656" y="31"/>
                    <a:pt x="1707" y="67"/>
                  </a:cubicBezTo>
                  <a:cubicBezTo>
                    <a:pt x="1728" y="67"/>
                    <a:pt x="1728" y="67"/>
                    <a:pt x="1728" y="67"/>
                  </a:cubicBezTo>
                  <a:cubicBezTo>
                    <a:pt x="1672" y="24"/>
                    <a:pt x="1603" y="0"/>
                    <a:pt x="1530"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1" name="Google Shape;421;p8"/>
          <p:cNvGrpSpPr/>
          <p:nvPr/>
        </p:nvGrpSpPr>
        <p:grpSpPr>
          <a:xfrm>
            <a:off x="2" y="4132605"/>
            <a:ext cx="9144002" cy="1032346"/>
            <a:chOff x="2" y="4132605"/>
            <a:chExt cx="9144002" cy="1032346"/>
          </a:xfrm>
        </p:grpSpPr>
        <p:sp>
          <p:nvSpPr>
            <p:cNvPr id="422" name="Google Shape;422;p8"/>
            <p:cNvSpPr/>
            <p:nvPr/>
          </p:nvSpPr>
          <p:spPr>
            <a:xfrm>
              <a:off x="2" y="4132605"/>
              <a:ext cx="9144002" cy="840967"/>
            </a:xfrm>
            <a:custGeom>
              <a:avLst/>
              <a:gdLst/>
              <a:ahLst/>
              <a:cxnLst/>
              <a:rect l="l" t="t" r="r" b="b"/>
              <a:pathLst>
                <a:path w="4160" h="382" extrusionOk="0">
                  <a:moveTo>
                    <a:pt x="3818" y="18"/>
                  </a:moveTo>
                  <a:cubicBezTo>
                    <a:pt x="3845" y="18"/>
                    <a:pt x="3845" y="18"/>
                    <a:pt x="3845" y="18"/>
                  </a:cubicBezTo>
                  <a:cubicBezTo>
                    <a:pt x="3846" y="18"/>
                    <a:pt x="3846" y="18"/>
                    <a:pt x="3846" y="18"/>
                  </a:cubicBezTo>
                  <a:cubicBezTo>
                    <a:pt x="3950" y="39"/>
                    <a:pt x="4055" y="54"/>
                    <a:pt x="4160" y="63"/>
                  </a:cubicBezTo>
                  <a:cubicBezTo>
                    <a:pt x="4160" y="63"/>
                    <a:pt x="4160" y="63"/>
                    <a:pt x="4160" y="63"/>
                  </a:cubicBezTo>
                  <a:cubicBezTo>
                    <a:pt x="4055" y="54"/>
                    <a:pt x="3951" y="38"/>
                    <a:pt x="3847" y="17"/>
                  </a:cubicBezTo>
                  <a:cubicBezTo>
                    <a:pt x="3848" y="17"/>
                    <a:pt x="3849" y="16"/>
                    <a:pt x="3849" y="15"/>
                  </a:cubicBezTo>
                  <a:cubicBezTo>
                    <a:pt x="3849" y="13"/>
                    <a:pt x="3847" y="12"/>
                    <a:pt x="3845" y="12"/>
                  </a:cubicBezTo>
                  <a:cubicBezTo>
                    <a:pt x="3842" y="12"/>
                    <a:pt x="3842" y="12"/>
                    <a:pt x="3842" y="12"/>
                  </a:cubicBezTo>
                  <a:cubicBezTo>
                    <a:pt x="3842" y="11"/>
                    <a:pt x="3842" y="11"/>
                    <a:pt x="3842" y="11"/>
                  </a:cubicBezTo>
                  <a:cubicBezTo>
                    <a:pt x="3842" y="8"/>
                    <a:pt x="3842" y="8"/>
                    <a:pt x="3842" y="8"/>
                  </a:cubicBezTo>
                  <a:cubicBezTo>
                    <a:pt x="3842" y="6"/>
                    <a:pt x="3841" y="5"/>
                    <a:pt x="3839" y="5"/>
                  </a:cubicBezTo>
                  <a:cubicBezTo>
                    <a:pt x="3837" y="5"/>
                    <a:pt x="3836" y="6"/>
                    <a:pt x="3836" y="8"/>
                  </a:cubicBezTo>
                  <a:cubicBezTo>
                    <a:pt x="3836" y="11"/>
                    <a:pt x="3836" y="11"/>
                    <a:pt x="3836" y="11"/>
                  </a:cubicBezTo>
                  <a:cubicBezTo>
                    <a:pt x="3836" y="12"/>
                    <a:pt x="3836" y="12"/>
                    <a:pt x="3836" y="12"/>
                  </a:cubicBezTo>
                  <a:cubicBezTo>
                    <a:pt x="3828" y="12"/>
                    <a:pt x="3828" y="12"/>
                    <a:pt x="3828" y="12"/>
                  </a:cubicBezTo>
                  <a:cubicBezTo>
                    <a:pt x="3828" y="11"/>
                    <a:pt x="3828" y="11"/>
                    <a:pt x="3828" y="11"/>
                  </a:cubicBezTo>
                  <a:cubicBezTo>
                    <a:pt x="3828" y="8"/>
                    <a:pt x="3828" y="8"/>
                    <a:pt x="3828" y="8"/>
                  </a:cubicBezTo>
                  <a:cubicBezTo>
                    <a:pt x="3828" y="6"/>
                    <a:pt x="3827" y="5"/>
                    <a:pt x="3825" y="5"/>
                  </a:cubicBezTo>
                  <a:cubicBezTo>
                    <a:pt x="3824" y="5"/>
                    <a:pt x="3822" y="6"/>
                    <a:pt x="3822" y="8"/>
                  </a:cubicBezTo>
                  <a:cubicBezTo>
                    <a:pt x="3822" y="11"/>
                    <a:pt x="3822" y="11"/>
                    <a:pt x="3822" y="11"/>
                  </a:cubicBezTo>
                  <a:cubicBezTo>
                    <a:pt x="3822" y="12"/>
                    <a:pt x="3822" y="12"/>
                    <a:pt x="3822" y="12"/>
                  </a:cubicBezTo>
                  <a:cubicBezTo>
                    <a:pt x="3805" y="12"/>
                    <a:pt x="3805" y="12"/>
                    <a:pt x="3805" y="12"/>
                  </a:cubicBezTo>
                  <a:cubicBezTo>
                    <a:pt x="3805" y="0"/>
                    <a:pt x="3805" y="0"/>
                    <a:pt x="3805" y="0"/>
                  </a:cubicBezTo>
                  <a:cubicBezTo>
                    <a:pt x="3797" y="0"/>
                    <a:pt x="3797" y="0"/>
                    <a:pt x="3797" y="0"/>
                  </a:cubicBezTo>
                  <a:cubicBezTo>
                    <a:pt x="3797" y="12"/>
                    <a:pt x="3797" y="12"/>
                    <a:pt x="3797" y="12"/>
                  </a:cubicBezTo>
                  <a:cubicBezTo>
                    <a:pt x="3779" y="12"/>
                    <a:pt x="3779" y="12"/>
                    <a:pt x="3779" y="12"/>
                  </a:cubicBezTo>
                  <a:cubicBezTo>
                    <a:pt x="3780" y="11"/>
                    <a:pt x="3780" y="11"/>
                    <a:pt x="3780" y="11"/>
                  </a:cubicBezTo>
                  <a:cubicBezTo>
                    <a:pt x="3780" y="8"/>
                    <a:pt x="3780" y="8"/>
                    <a:pt x="3780" y="8"/>
                  </a:cubicBezTo>
                  <a:cubicBezTo>
                    <a:pt x="3780" y="6"/>
                    <a:pt x="3778" y="5"/>
                    <a:pt x="3776" y="5"/>
                  </a:cubicBezTo>
                  <a:cubicBezTo>
                    <a:pt x="3775" y="5"/>
                    <a:pt x="3773" y="6"/>
                    <a:pt x="3773" y="8"/>
                  </a:cubicBezTo>
                  <a:cubicBezTo>
                    <a:pt x="3773" y="11"/>
                    <a:pt x="3773" y="11"/>
                    <a:pt x="3773" y="11"/>
                  </a:cubicBezTo>
                  <a:cubicBezTo>
                    <a:pt x="3773" y="12"/>
                    <a:pt x="3773" y="12"/>
                    <a:pt x="3773" y="12"/>
                  </a:cubicBezTo>
                  <a:cubicBezTo>
                    <a:pt x="3766" y="12"/>
                    <a:pt x="3766" y="12"/>
                    <a:pt x="3766" y="12"/>
                  </a:cubicBezTo>
                  <a:cubicBezTo>
                    <a:pt x="3766" y="11"/>
                    <a:pt x="3766" y="11"/>
                    <a:pt x="3766" y="11"/>
                  </a:cubicBezTo>
                  <a:cubicBezTo>
                    <a:pt x="3766" y="8"/>
                    <a:pt x="3766" y="8"/>
                    <a:pt x="3766" y="8"/>
                  </a:cubicBezTo>
                  <a:cubicBezTo>
                    <a:pt x="3766" y="6"/>
                    <a:pt x="3765" y="5"/>
                    <a:pt x="3763" y="5"/>
                  </a:cubicBezTo>
                  <a:cubicBezTo>
                    <a:pt x="3761" y="5"/>
                    <a:pt x="3760" y="6"/>
                    <a:pt x="3760" y="8"/>
                  </a:cubicBezTo>
                  <a:cubicBezTo>
                    <a:pt x="3760" y="11"/>
                    <a:pt x="3760" y="11"/>
                    <a:pt x="3760" y="11"/>
                  </a:cubicBezTo>
                  <a:cubicBezTo>
                    <a:pt x="3760" y="12"/>
                    <a:pt x="3760" y="12"/>
                    <a:pt x="3760" y="12"/>
                  </a:cubicBezTo>
                  <a:cubicBezTo>
                    <a:pt x="3756" y="12"/>
                    <a:pt x="3756" y="12"/>
                    <a:pt x="3756" y="12"/>
                  </a:cubicBezTo>
                  <a:cubicBezTo>
                    <a:pt x="3755" y="12"/>
                    <a:pt x="3754" y="12"/>
                    <a:pt x="3753" y="14"/>
                  </a:cubicBezTo>
                  <a:cubicBezTo>
                    <a:pt x="3753" y="13"/>
                    <a:pt x="3753" y="13"/>
                    <a:pt x="3753" y="13"/>
                  </a:cubicBezTo>
                  <a:cubicBezTo>
                    <a:pt x="3753" y="14"/>
                    <a:pt x="3753" y="14"/>
                    <a:pt x="3753" y="14"/>
                  </a:cubicBezTo>
                  <a:cubicBezTo>
                    <a:pt x="3753" y="14"/>
                    <a:pt x="3753" y="14"/>
                    <a:pt x="3753" y="14"/>
                  </a:cubicBezTo>
                  <a:cubicBezTo>
                    <a:pt x="3753" y="15"/>
                    <a:pt x="3753" y="15"/>
                    <a:pt x="3753" y="15"/>
                  </a:cubicBezTo>
                  <a:cubicBezTo>
                    <a:pt x="3753" y="15"/>
                    <a:pt x="3753" y="15"/>
                    <a:pt x="3753" y="15"/>
                  </a:cubicBezTo>
                  <a:cubicBezTo>
                    <a:pt x="3578" y="51"/>
                    <a:pt x="3403" y="71"/>
                    <a:pt x="3227" y="73"/>
                  </a:cubicBezTo>
                  <a:cubicBezTo>
                    <a:pt x="3051" y="71"/>
                    <a:pt x="2876" y="52"/>
                    <a:pt x="2701" y="16"/>
                  </a:cubicBezTo>
                  <a:cubicBezTo>
                    <a:pt x="2701" y="15"/>
                    <a:pt x="2701" y="15"/>
                    <a:pt x="2701" y="15"/>
                  </a:cubicBezTo>
                  <a:cubicBezTo>
                    <a:pt x="2701" y="15"/>
                    <a:pt x="2701" y="15"/>
                    <a:pt x="2701" y="15"/>
                  </a:cubicBezTo>
                  <a:cubicBezTo>
                    <a:pt x="2702" y="14"/>
                    <a:pt x="2702" y="14"/>
                    <a:pt x="2703" y="14"/>
                  </a:cubicBezTo>
                  <a:cubicBezTo>
                    <a:pt x="2703" y="13"/>
                    <a:pt x="2703" y="13"/>
                    <a:pt x="2703" y="13"/>
                  </a:cubicBezTo>
                  <a:cubicBezTo>
                    <a:pt x="2702" y="14"/>
                    <a:pt x="2702" y="14"/>
                    <a:pt x="2701" y="14"/>
                  </a:cubicBezTo>
                  <a:cubicBezTo>
                    <a:pt x="2701" y="13"/>
                    <a:pt x="2699" y="12"/>
                    <a:pt x="2698" y="12"/>
                  </a:cubicBezTo>
                  <a:cubicBezTo>
                    <a:pt x="2694" y="12"/>
                    <a:pt x="2694" y="12"/>
                    <a:pt x="2694" y="12"/>
                  </a:cubicBezTo>
                  <a:cubicBezTo>
                    <a:pt x="2695" y="11"/>
                    <a:pt x="2695" y="11"/>
                    <a:pt x="2695" y="11"/>
                  </a:cubicBezTo>
                  <a:cubicBezTo>
                    <a:pt x="2695" y="8"/>
                    <a:pt x="2695" y="8"/>
                    <a:pt x="2695" y="8"/>
                  </a:cubicBezTo>
                  <a:cubicBezTo>
                    <a:pt x="2695" y="6"/>
                    <a:pt x="2693" y="5"/>
                    <a:pt x="2691" y="5"/>
                  </a:cubicBezTo>
                  <a:cubicBezTo>
                    <a:pt x="2690" y="5"/>
                    <a:pt x="2688" y="6"/>
                    <a:pt x="2688" y="8"/>
                  </a:cubicBezTo>
                  <a:cubicBezTo>
                    <a:pt x="2688" y="11"/>
                    <a:pt x="2688" y="11"/>
                    <a:pt x="2688" y="11"/>
                  </a:cubicBezTo>
                  <a:cubicBezTo>
                    <a:pt x="2688" y="12"/>
                    <a:pt x="2688" y="12"/>
                    <a:pt x="2688" y="12"/>
                  </a:cubicBezTo>
                  <a:cubicBezTo>
                    <a:pt x="2681" y="12"/>
                    <a:pt x="2681" y="12"/>
                    <a:pt x="2681" y="12"/>
                  </a:cubicBezTo>
                  <a:cubicBezTo>
                    <a:pt x="2681" y="11"/>
                    <a:pt x="2681" y="11"/>
                    <a:pt x="2681" y="11"/>
                  </a:cubicBezTo>
                  <a:cubicBezTo>
                    <a:pt x="2681" y="8"/>
                    <a:pt x="2681" y="8"/>
                    <a:pt x="2681" y="8"/>
                  </a:cubicBezTo>
                  <a:cubicBezTo>
                    <a:pt x="2681" y="6"/>
                    <a:pt x="2680" y="5"/>
                    <a:pt x="2678" y="5"/>
                  </a:cubicBezTo>
                  <a:cubicBezTo>
                    <a:pt x="2676" y="5"/>
                    <a:pt x="2675" y="6"/>
                    <a:pt x="2675" y="8"/>
                  </a:cubicBezTo>
                  <a:cubicBezTo>
                    <a:pt x="2675" y="11"/>
                    <a:pt x="2675" y="11"/>
                    <a:pt x="2675" y="11"/>
                  </a:cubicBezTo>
                  <a:cubicBezTo>
                    <a:pt x="2675" y="12"/>
                    <a:pt x="2675" y="12"/>
                    <a:pt x="2675" y="12"/>
                  </a:cubicBezTo>
                  <a:cubicBezTo>
                    <a:pt x="2657" y="12"/>
                    <a:pt x="2657" y="12"/>
                    <a:pt x="2657" y="12"/>
                  </a:cubicBezTo>
                  <a:cubicBezTo>
                    <a:pt x="2657" y="0"/>
                    <a:pt x="2657" y="0"/>
                    <a:pt x="2657" y="0"/>
                  </a:cubicBezTo>
                  <a:cubicBezTo>
                    <a:pt x="2650" y="0"/>
                    <a:pt x="2650" y="0"/>
                    <a:pt x="2650" y="0"/>
                  </a:cubicBezTo>
                  <a:cubicBezTo>
                    <a:pt x="2650" y="12"/>
                    <a:pt x="2650" y="12"/>
                    <a:pt x="2650" y="12"/>
                  </a:cubicBezTo>
                  <a:cubicBezTo>
                    <a:pt x="2632" y="12"/>
                    <a:pt x="2632" y="12"/>
                    <a:pt x="2632" y="12"/>
                  </a:cubicBezTo>
                  <a:cubicBezTo>
                    <a:pt x="2632" y="11"/>
                    <a:pt x="2632" y="11"/>
                    <a:pt x="2632" y="11"/>
                  </a:cubicBezTo>
                  <a:cubicBezTo>
                    <a:pt x="2632" y="8"/>
                    <a:pt x="2632" y="8"/>
                    <a:pt x="2632" y="8"/>
                  </a:cubicBezTo>
                  <a:cubicBezTo>
                    <a:pt x="2632" y="6"/>
                    <a:pt x="2631" y="5"/>
                    <a:pt x="2629" y="5"/>
                  </a:cubicBezTo>
                  <a:cubicBezTo>
                    <a:pt x="2627" y="5"/>
                    <a:pt x="2626" y="6"/>
                    <a:pt x="2626" y="8"/>
                  </a:cubicBezTo>
                  <a:cubicBezTo>
                    <a:pt x="2626" y="11"/>
                    <a:pt x="2626" y="11"/>
                    <a:pt x="2626" y="11"/>
                  </a:cubicBezTo>
                  <a:cubicBezTo>
                    <a:pt x="2626" y="12"/>
                    <a:pt x="2626" y="12"/>
                    <a:pt x="2626" y="12"/>
                  </a:cubicBezTo>
                  <a:cubicBezTo>
                    <a:pt x="2619" y="12"/>
                    <a:pt x="2619" y="12"/>
                    <a:pt x="2619" y="12"/>
                  </a:cubicBezTo>
                  <a:cubicBezTo>
                    <a:pt x="2619" y="11"/>
                    <a:pt x="2619" y="11"/>
                    <a:pt x="2619" y="11"/>
                  </a:cubicBezTo>
                  <a:cubicBezTo>
                    <a:pt x="2619" y="8"/>
                    <a:pt x="2619" y="8"/>
                    <a:pt x="2619" y="8"/>
                  </a:cubicBezTo>
                  <a:cubicBezTo>
                    <a:pt x="2619" y="6"/>
                    <a:pt x="2617" y="5"/>
                    <a:pt x="2616" y="5"/>
                  </a:cubicBezTo>
                  <a:cubicBezTo>
                    <a:pt x="2614" y="5"/>
                    <a:pt x="2612" y="6"/>
                    <a:pt x="2612" y="8"/>
                  </a:cubicBezTo>
                  <a:cubicBezTo>
                    <a:pt x="2612" y="11"/>
                    <a:pt x="2612" y="11"/>
                    <a:pt x="2612" y="11"/>
                  </a:cubicBezTo>
                  <a:cubicBezTo>
                    <a:pt x="2613" y="12"/>
                    <a:pt x="2613" y="12"/>
                    <a:pt x="2613" y="12"/>
                  </a:cubicBezTo>
                  <a:cubicBezTo>
                    <a:pt x="2609" y="12"/>
                    <a:pt x="2609" y="12"/>
                    <a:pt x="2609" y="12"/>
                  </a:cubicBezTo>
                  <a:cubicBezTo>
                    <a:pt x="2607" y="12"/>
                    <a:pt x="2606" y="13"/>
                    <a:pt x="2606" y="15"/>
                  </a:cubicBezTo>
                  <a:cubicBezTo>
                    <a:pt x="2606" y="16"/>
                    <a:pt x="2606" y="17"/>
                    <a:pt x="2607" y="18"/>
                  </a:cubicBezTo>
                  <a:cubicBezTo>
                    <a:pt x="2437" y="52"/>
                    <a:pt x="2265" y="71"/>
                    <a:pt x="2092" y="73"/>
                  </a:cubicBezTo>
                  <a:cubicBezTo>
                    <a:pt x="1916" y="71"/>
                    <a:pt x="1739" y="51"/>
                    <a:pt x="1564" y="15"/>
                  </a:cubicBezTo>
                  <a:cubicBezTo>
                    <a:pt x="1566" y="15"/>
                    <a:pt x="1567" y="14"/>
                    <a:pt x="1569" y="14"/>
                  </a:cubicBezTo>
                  <a:cubicBezTo>
                    <a:pt x="1568" y="13"/>
                    <a:pt x="1568" y="13"/>
                    <a:pt x="1568" y="13"/>
                  </a:cubicBezTo>
                  <a:cubicBezTo>
                    <a:pt x="1566" y="14"/>
                    <a:pt x="1564" y="14"/>
                    <a:pt x="1562" y="15"/>
                  </a:cubicBezTo>
                  <a:cubicBezTo>
                    <a:pt x="1560" y="14"/>
                    <a:pt x="1558" y="14"/>
                    <a:pt x="1556" y="13"/>
                  </a:cubicBezTo>
                  <a:cubicBezTo>
                    <a:pt x="1556" y="14"/>
                    <a:pt x="1556" y="14"/>
                    <a:pt x="1556" y="14"/>
                  </a:cubicBezTo>
                  <a:cubicBezTo>
                    <a:pt x="1558" y="14"/>
                    <a:pt x="1559" y="15"/>
                    <a:pt x="1561" y="15"/>
                  </a:cubicBezTo>
                  <a:cubicBezTo>
                    <a:pt x="1558" y="16"/>
                    <a:pt x="1556" y="16"/>
                    <a:pt x="1553" y="17"/>
                  </a:cubicBezTo>
                  <a:cubicBezTo>
                    <a:pt x="1554" y="16"/>
                    <a:pt x="1554" y="16"/>
                    <a:pt x="1554" y="15"/>
                  </a:cubicBezTo>
                  <a:cubicBezTo>
                    <a:pt x="1554" y="13"/>
                    <a:pt x="1553" y="12"/>
                    <a:pt x="1551" y="12"/>
                  </a:cubicBezTo>
                  <a:cubicBezTo>
                    <a:pt x="1547" y="12"/>
                    <a:pt x="1547" y="12"/>
                    <a:pt x="1547" y="12"/>
                  </a:cubicBezTo>
                  <a:cubicBezTo>
                    <a:pt x="1547" y="11"/>
                    <a:pt x="1547" y="11"/>
                    <a:pt x="1547" y="11"/>
                  </a:cubicBezTo>
                  <a:cubicBezTo>
                    <a:pt x="1547" y="8"/>
                    <a:pt x="1547" y="8"/>
                    <a:pt x="1547" y="8"/>
                  </a:cubicBezTo>
                  <a:cubicBezTo>
                    <a:pt x="1547" y="6"/>
                    <a:pt x="1546" y="5"/>
                    <a:pt x="1544" y="5"/>
                  </a:cubicBezTo>
                  <a:cubicBezTo>
                    <a:pt x="1542" y="5"/>
                    <a:pt x="1541" y="6"/>
                    <a:pt x="1541" y="8"/>
                  </a:cubicBezTo>
                  <a:cubicBezTo>
                    <a:pt x="1541" y="11"/>
                    <a:pt x="1541" y="11"/>
                    <a:pt x="1541" y="11"/>
                  </a:cubicBezTo>
                  <a:cubicBezTo>
                    <a:pt x="1541" y="12"/>
                    <a:pt x="1541" y="12"/>
                    <a:pt x="1541" y="12"/>
                  </a:cubicBezTo>
                  <a:cubicBezTo>
                    <a:pt x="1534" y="12"/>
                    <a:pt x="1534" y="12"/>
                    <a:pt x="1534" y="12"/>
                  </a:cubicBezTo>
                  <a:cubicBezTo>
                    <a:pt x="1534" y="11"/>
                    <a:pt x="1534" y="11"/>
                    <a:pt x="1534" y="11"/>
                  </a:cubicBezTo>
                  <a:cubicBezTo>
                    <a:pt x="1534" y="8"/>
                    <a:pt x="1534" y="8"/>
                    <a:pt x="1534" y="8"/>
                  </a:cubicBezTo>
                  <a:cubicBezTo>
                    <a:pt x="1534" y="6"/>
                    <a:pt x="1532" y="5"/>
                    <a:pt x="1531" y="5"/>
                  </a:cubicBezTo>
                  <a:cubicBezTo>
                    <a:pt x="1529" y="5"/>
                    <a:pt x="1527" y="6"/>
                    <a:pt x="1527" y="8"/>
                  </a:cubicBezTo>
                  <a:cubicBezTo>
                    <a:pt x="1527" y="11"/>
                    <a:pt x="1527" y="11"/>
                    <a:pt x="1527" y="11"/>
                  </a:cubicBezTo>
                  <a:cubicBezTo>
                    <a:pt x="1528" y="12"/>
                    <a:pt x="1528" y="12"/>
                    <a:pt x="1528" y="12"/>
                  </a:cubicBezTo>
                  <a:cubicBezTo>
                    <a:pt x="1510" y="12"/>
                    <a:pt x="1510" y="12"/>
                    <a:pt x="1510" y="12"/>
                  </a:cubicBezTo>
                  <a:cubicBezTo>
                    <a:pt x="1510" y="0"/>
                    <a:pt x="1510" y="0"/>
                    <a:pt x="1510" y="0"/>
                  </a:cubicBezTo>
                  <a:cubicBezTo>
                    <a:pt x="1502" y="0"/>
                    <a:pt x="1502" y="0"/>
                    <a:pt x="1502" y="0"/>
                  </a:cubicBezTo>
                  <a:cubicBezTo>
                    <a:pt x="1502" y="12"/>
                    <a:pt x="1502" y="12"/>
                    <a:pt x="1502" y="12"/>
                  </a:cubicBezTo>
                  <a:cubicBezTo>
                    <a:pt x="1485" y="12"/>
                    <a:pt x="1485" y="12"/>
                    <a:pt x="1485" y="12"/>
                  </a:cubicBezTo>
                  <a:cubicBezTo>
                    <a:pt x="1485" y="11"/>
                    <a:pt x="1485" y="11"/>
                    <a:pt x="1485" y="11"/>
                  </a:cubicBezTo>
                  <a:cubicBezTo>
                    <a:pt x="1485" y="8"/>
                    <a:pt x="1485" y="8"/>
                    <a:pt x="1485" y="8"/>
                  </a:cubicBezTo>
                  <a:cubicBezTo>
                    <a:pt x="1485" y="6"/>
                    <a:pt x="1483" y="5"/>
                    <a:pt x="1482" y="5"/>
                  </a:cubicBezTo>
                  <a:cubicBezTo>
                    <a:pt x="1480" y="5"/>
                    <a:pt x="1479" y="6"/>
                    <a:pt x="1479" y="8"/>
                  </a:cubicBezTo>
                  <a:cubicBezTo>
                    <a:pt x="1479" y="11"/>
                    <a:pt x="1479" y="11"/>
                    <a:pt x="1479" y="11"/>
                  </a:cubicBezTo>
                  <a:cubicBezTo>
                    <a:pt x="1479" y="12"/>
                    <a:pt x="1479" y="12"/>
                    <a:pt x="1479" y="12"/>
                  </a:cubicBezTo>
                  <a:cubicBezTo>
                    <a:pt x="1471" y="12"/>
                    <a:pt x="1471" y="12"/>
                    <a:pt x="1471" y="12"/>
                  </a:cubicBezTo>
                  <a:cubicBezTo>
                    <a:pt x="1471" y="11"/>
                    <a:pt x="1471" y="11"/>
                    <a:pt x="1471" y="11"/>
                  </a:cubicBezTo>
                  <a:cubicBezTo>
                    <a:pt x="1471" y="8"/>
                    <a:pt x="1471" y="8"/>
                    <a:pt x="1471" y="8"/>
                  </a:cubicBezTo>
                  <a:cubicBezTo>
                    <a:pt x="1471" y="6"/>
                    <a:pt x="1470" y="5"/>
                    <a:pt x="1468" y="5"/>
                  </a:cubicBezTo>
                  <a:cubicBezTo>
                    <a:pt x="1467" y="5"/>
                    <a:pt x="1465" y="6"/>
                    <a:pt x="1465" y="8"/>
                  </a:cubicBezTo>
                  <a:cubicBezTo>
                    <a:pt x="1465" y="11"/>
                    <a:pt x="1465" y="11"/>
                    <a:pt x="1465" y="11"/>
                  </a:cubicBezTo>
                  <a:cubicBezTo>
                    <a:pt x="1465" y="12"/>
                    <a:pt x="1465" y="12"/>
                    <a:pt x="1465" y="12"/>
                  </a:cubicBezTo>
                  <a:cubicBezTo>
                    <a:pt x="1462" y="12"/>
                    <a:pt x="1462" y="12"/>
                    <a:pt x="1462" y="12"/>
                  </a:cubicBezTo>
                  <a:cubicBezTo>
                    <a:pt x="1460" y="12"/>
                    <a:pt x="1458" y="13"/>
                    <a:pt x="1458" y="15"/>
                  </a:cubicBezTo>
                  <a:cubicBezTo>
                    <a:pt x="1458" y="17"/>
                    <a:pt x="1460" y="18"/>
                    <a:pt x="1462" y="18"/>
                  </a:cubicBezTo>
                  <a:cubicBezTo>
                    <a:pt x="1471" y="18"/>
                    <a:pt x="1471" y="18"/>
                    <a:pt x="1471" y="18"/>
                  </a:cubicBezTo>
                  <a:cubicBezTo>
                    <a:pt x="1301" y="52"/>
                    <a:pt x="1130" y="71"/>
                    <a:pt x="958" y="73"/>
                  </a:cubicBezTo>
                  <a:cubicBezTo>
                    <a:pt x="782" y="71"/>
                    <a:pt x="605" y="51"/>
                    <a:pt x="430" y="15"/>
                  </a:cubicBezTo>
                  <a:cubicBezTo>
                    <a:pt x="431" y="15"/>
                    <a:pt x="433" y="14"/>
                    <a:pt x="434" y="14"/>
                  </a:cubicBezTo>
                  <a:cubicBezTo>
                    <a:pt x="434" y="13"/>
                    <a:pt x="434" y="13"/>
                    <a:pt x="434" y="13"/>
                  </a:cubicBezTo>
                  <a:cubicBezTo>
                    <a:pt x="432" y="14"/>
                    <a:pt x="430" y="14"/>
                    <a:pt x="428" y="15"/>
                  </a:cubicBezTo>
                  <a:cubicBezTo>
                    <a:pt x="426" y="14"/>
                    <a:pt x="424" y="14"/>
                    <a:pt x="422" y="13"/>
                  </a:cubicBezTo>
                  <a:cubicBezTo>
                    <a:pt x="422" y="14"/>
                    <a:pt x="422" y="14"/>
                    <a:pt x="422" y="14"/>
                  </a:cubicBezTo>
                  <a:cubicBezTo>
                    <a:pt x="423" y="14"/>
                    <a:pt x="425" y="15"/>
                    <a:pt x="426" y="15"/>
                  </a:cubicBezTo>
                  <a:cubicBezTo>
                    <a:pt x="414" y="18"/>
                    <a:pt x="403" y="20"/>
                    <a:pt x="391" y="22"/>
                  </a:cubicBezTo>
                  <a:cubicBezTo>
                    <a:pt x="384" y="21"/>
                    <a:pt x="377" y="19"/>
                    <a:pt x="370" y="18"/>
                  </a:cubicBezTo>
                  <a:cubicBezTo>
                    <a:pt x="403" y="18"/>
                    <a:pt x="403" y="18"/>
                    <a:pt x="403" y="18"/>
                  </a:cubicBezTo>
                  <a:cubicBezTo>
                    <a:pt x="405" y="18"/>
                    <a:pt x="407" y="17"/>
                    <a:pt x="407" y="15"/>
                  </a:cubicBezTo>
                  <a:cubicBezTo>
                    <a:pt x="407" y="13"/>
                    <a:pt x="405" y="12"/>
                    <a:pt x="403" y="12"/>
                  </a:cubicBezTo>
                  <a:cubicBezTo>
                    <a:pt x="400" y="12"/>
                    <a:pt x="400" y="12"/>
                    <a:pt x="400" y="12"/>
                  </a:cubicBezTo>
                  <a:cubicBezTo>
                    <a:pt x="400" y="11"/>
                    <a:pt x="400" y="11"/>
                    <a:pt x="400" y="11"/>
                  </a:cubicBezTo>
                  <a:cubicBezTo>
                    <a:pt x="400" y="8"/>
                    <a:pt x="400" y="8"/>
                    <a:pt x="400" y="8"/>
                  </a:cubicBezTo>
                  <a:cubicBezTo>
                    <a:pt x="400" y="6"/>
                    <a:pt x="398" y="5"/>
                    <a:pt x="397" y="5"/>
                  </a:cubicBezTo>
                  <a:cubicBezTo>
                    <a:pt x="395" y="5"/>
                    <a:pt x="394" y="6"/>
                    <a:pt x="394" y="8"/>
                  </a:cubicBezTo>
                  <a:cubicBezTo>
                    <a:pt x="394" y="11"/>
                    <a:pt x="394" y="11"/>
                    <a:pt x="394" y="11"/>
                  </a:cubicBezTo>
                  <a:cubicBezTo>
                    <a:pt x="394" y="12"/>
                    <a:pt x="394" y="12"/>
                    <a:pt x="394" y="12"/>
                  </a:cubicBezTo>
                  <a:cubicBezTo>
                    <a:pt x="386" y="12"/>
                    <a:pt x="386" y="12"/>
                    <a:pt x="386" y="12"/>
                  </a:cubicBezTo>
                  <a:cubicBezTo>
                    <a:pt x="386" y="11"/>
                    <a:pt x="386" y="11"/>
                    <a:pt x="386" y="11"/>
                  </a:cubicBezTo>
                  <a:cubicBezTo>
                    <a:pt x="386" y="8"/>
                    <a:pt x="386" y="8"/>
                    <a:pt x="386" y="8"/>
                  </a:cubicBezTo>
                  <a:cubicBezTo>
                    <a:pt x="386" y="6"/>
                    <a:pt x="385" y="5"/>
                    <a:pt x="383" y="5"/>
                  </a:cubicBezTo>
                  <a:cubicBezTo>
                    <a:pt x="382" y="5"/>
                    <a:pt x="380" y="6"/>
                    <a:pt x="380" y="8"/>
                  </a:cubicBezTo>
                  <a:cubicBezTo>
                    <a:pt x="380" y="11"/>
                    <a:pt x="380" y="11"/>
                    <a:pt x="380" y="11"/>
                  </a:cubicBezTo>
                  <a:cubicBezTo>
                    <a:pt x="380" y="12"/>
                    <a:pt x="380" y="12"/>
                    <a:pt x="380" y="12"/>
                  </a:cubicBezTo>
                  <a:cubicBezTo>
                    <a:pt x="363" y="12"/>
                    <a:pt x="363" y="12"/>
                    <a:pt x="363" y="12"/>
                  </a:cubicBezTo>
                  <a:cubicBezTo>
                    <a:pt x="363" y="0"/>
                    <a:pt x="363" y="0"/>
                    <a:pt x="363" y="0"/>
                  </a:cubicBezTo>
                  <a:cubicBezTo>
                    <a:pt x="355" y="0"/>
                    <a:pt x="355" y="0"/>
                    <a:pt x="355" y="0"/>
                  </a:cubicBezTo>
                  <a:cubicBezTo>
                    <a:pt x="355" y="12"/>
                    <a:pt x="355" y="12"/>
                    <a:pt x="355" y="12"/>
                  </a:cubicBezTo>
                  <a:cubicBezTo>
                    <a:pt x="337" y="12"/>
                    <a:pt x="337" y="12"/>
                    <a:pt x="337" y="12"/>
                  </a:cubicBezTo>
                  <a:cubicBezTo>
                    <a:pt x="337" y="11"/>
                    <a:pt x="337" y="11"/>
                    <a:pt x="337" y="11"/>
                  </a:cubicBezTo>
                  <a:cubicBezTo>
                    <a:pt x="337" y="8"/>
                    <a:pt x="337" y="8"/>
                    <a:pt x="337" y="8"/>
                  </a:cubicBezTo>
                  <a:cubicBezTo>
                    <a:pt x="337" y="6"/>
                    <a:pt x="336" y="5"/>
                    <a:pt x="334" y="5"/>
                  </a:cubicBezTo>
                  <a:cubicBezTo>
                    <a:pt x="333" y="5"/>
                    <a:pt x="331" y="6"/>
                    <a:pt x="331" y="8"/>
                  </a:cubicBezTo>
                  <a:cubicBezTo>
                    <a:pt x="331" y="11"/>
                    <a:pt x="331" y="11"/>
                    <a:pt x="331" y="11"/>
                  </a:cubicBezTo>
                  <a:cubicBezTo>
                    <a:pt x="331" y="12"/>
                    <a:pt x="331" y="12"/>
                    <a:pt x="331" y="12"/>
                  </a:cubicBezTo>
                  <a:cubicBezTo>
                    <a:pt x="324" y="12"/>
                    <a:pt x="324" y="12"/>
                    <a:pt x="324" y="12"/>
                  </a:cubicBezTo>
                  <a:cubicBezTo>
                    <a:pt x="324" y="11"/>
                    <a:pt x="324" y="11"/>
                    <a:pt x="324" y="11"/>
                  </a:cubicBezTo>
                  <a:cubicBezTo>
                    <a:pt x="324" y="8"/>
                    <a:pt x="324" y="8"/>
                    <a:pt x="324" y="8"/>
                  </a:cubicBezTo>
                  <a:cubicBezTo>
                    <a:pt x="324" y="6"/>
                    <a:pt x="323" y="5"/>
                    <a:pt x="321" y="5"/>
                  </a:cubicBezTo>
                  <a:cubicBezTo>
                    <a:pt x="319" y="5"/>
                    <a:pt x="318" y="6"/>
                    <a:pt x="318" y="8"/>
                  </a:cubicBezTo>
                  <a:cubicBezTo>
                    <a:pt x="318" y="11"/>
                    <a:pt x="318" y="11"/>
                    <a:pt x="318" y="11"/>
                  </a:cubicBezTo>
                  <a:cubicBezTo>
                    <a:pt x="318" y="12"/>
                    <a:pt x="318" y="12"/>
                    <a:pt x="318" y="12"/>
                  </a:cubicBezTo>
                  <a:cubicBezTo>
                    <a:pt x="314" y="12"/>
                    <a:pt x="314" y="12"/>
                    <a:pt x="314" y="12"/>
                  </a:cubicBezTo>
                  <a:cubicBezTo>
                    <a:pt x="312" y="12"/>
                    <a:pt x="311" y="13"/>
                    <a:pt x="311" y="15"/>
                  </a:cubicBezTo>
                  <a:cubicBezTo>
                    <a:pt x="311" y="17"/>
                    <a:pt x="312" y="18"/>
                    <a:pt x="314" y="18"/>
                  </a:cubicBezTo>
                  <a:cubicBezTo>
                    <a:pt x="337" y="18"/>
                    <a:pt x="337" y="18"/>
                    <a:pt x="337" y="18"/>
                  </a:cubicBezTo>
                  <a:cubicBezTo>
                    <a:pt x="225" y="41"/>
                    <a:pt x="112" y="56"/>
                    <a:pt x="0" y="65"/>
                  </a:cubicBezTo>
                  <a:cubicBezTo>
                    <a:pt x="0" y="66"/>
                    <a:pt x="0" y="66"/>
                    <a:pt x="0" y="66"/>
                  </a:cubicBezTo>
                  <a:cubicBezTo>
                    <a:pt x="114" y="57"/>
                    <a:pt x="227" y="41"/>
                    <a:pt x="340" y="18"/>
                  </a:cubicBezTo>
                  <a:cubicBezTo>
                    <a:pt x="355" y="18"/>
                    <a:pt x="355" y="18"/>
                    <a:pt x="355" y="18"/>
                  </a:cubicBezTo>
                  <a:cubicBezTo>
                    <a:pt x="355" y="29"/>
                    <a:pt x="355" y="29"/>
                    <a:pt x="355" y="29"/>
                  </a:cubicBezTo>
                  <a:cubicBezTo>
                    <a:pt x="237" y="50"/>
                    <a:pt x="118" y="64"/>
                    <a:pt x="0" y="70"/>
                  </a:cubicBezTo>
                  <a:cubicBezTo>
                    <a:pt x="0" y="71"/>
                    <a:pt x="0" y="71"/>
                    <a:pt x="0" y="71"/>
                  </a:cubicBezTo>
                  <a:cubicBezTo>
                    <a:pt x="118" y="65"/>
                    <a:pt x="237" y="51"/>
                    <a:pt x="355" y="29"/>
                  </a:cubicBezTo>
                  <a:cubicBezTo>
                    <a:pt x="355" y="382"/>
                    <a:pt x="355" y="382"/>
                    <a:pt x="355" y="382"/>
                  </a:cubicBezTo>
                  <a:cubicBezTo>
                    <a:pt x="363" y="382"/>
                    <a:pt x="363" y="382"/>
                    <a:pt x="363" y="382"/>
                  </a:cubicBezTo>
                  <a:cubicBezTo>
                    <a:pt x="363" y="28"/>
                    <a:pt x="363" y="28"/>
                    <a:pt x="363" y="28"/>
                  </a:cubicBezTo>
                  <a:cubicBezTo>
                    <a:pt x="372" y="26"/>
                    <a:pt x="381" y="25"/>
                    <a:pt x="391" y="23"/>
                  </a:cubicBezTo>
                  <a:cubicBezTo>
                    <a:pt x="567" y="57"/>
                    <a:pt x="745" y="74"/>
                    <a:pt x="921" y="74"/>
                  </a:cubicBezTo>
                  <a:cubicBezTo>
                    <a:pt x="933" y="74"/>
                    <a:pt x="946" y="74"/>
                    <a:pt x="958" y="74"/>
                  </a:cubicBezTo>
                  <a:cubicBezTo>
                    <a:pt x="970" y="74"/>
                    <a:pt x="983" y="74"/>
                    <a:pt x="995" y="74"/>
                  </a:cubicBezTo>
                  <a:cubicBezTo>
                    <a:pt x="1164" y="74"/>
                    <a:pt x="1334" y="58"/>
                    <a:pt x="1502" y="27"/>
                  </a:cubicBezTo>
                  <a:cubicBezTo>
                    <a:pt x="1502" y="382"/>
                    <a:pt x="1502" y="382"/>
                    <a:pt x="1502" y="382"/>
                  </a:cubicBezTo>
                  <a:cubicBezTo>
                    <a:pt x="1510" y="382"/>
                    <a:pt x="1510" y="382"/>
                    <a:pt x="1510" y="382"/>
                  </a:cubicBezTo>
                  <a:cubicBezTo>
                    <a:pt x="1510" y="26"/>
                    <a:pt x="1510" y="26"/>
                    <a:pt x="1510" y="26"/>
                  </a:cubicBezTo>
                  <a:cubicBezTo>
                    <a:pt x="1515" y="25"/>
                    <a:pt x="1520" y="24"/>
                    <a:pt x="1525" y="23"/>
                  </a:cubicBezTo>
                  <a:cubicBezTo>
                    <a:pt x="1701" y="57"/>
                    <a:pt x="1879" y="74"/>
                    <a:pt x="2055" y="74"/>
                  </a:cubicBezTo>
                  <a:cubicBezTo>
                    <a:pt x="2068" y="74"/>
                    <a:pt x="2080" y="74"/>
                    <a:pt x="2092" y="74"/>
                  </a:cubicBezTo>
                  <a:cubicBezTo>
                    <a:pt x="2105" y="74"/>
                    <a:pt x="2117" y="74"/>
                    <a:pt x="2130" y="74"/>
                  </a:cubicBezTo>
                  <a:cubicBezTo>
                    <a:pt x="2302" y="74"/>
                    <a:pt x="2477" y="57"/>
                    <a:pt x="2650" y="25"/>
                  </a:cubicBezTo>
                  <a:cubicBezTo>
                    <a:pt x="2650" y="382"/>
                    <a:pt x="2650" y="382"/>
                    <a:pt x="2650" y="382"/>
                  </a:cubicBezTo>
                  <a:cubicBezTo>
                    <a:pt x="2657" y="382"/>
                    <a:pt x="2657" y="382"/>
                    <a:pt x="2657" y="382"/>
                  </a:cubicBezTo>
                  <a:cubicBezTo>
                    <a:pt x="2657" y="23"/>
                    <a:pt x="2657" y="23"/>
                    <a:pt x="2657" y="23"/>
                  </a:cubicBezTo>
                  <a:cubicBezTo>
                    <a:pt x="2658" y="23"/>
                    <a:pt x="2659" y="23"/>
                    <a:pt x="2660" y="23"/>
                  </a:cubicBezTo>
                  <a:cubicBezTo>
                    <a:pt x="2835" y="57"/>
                    <a:pt x="3013" y="74"/>
                    <a:pt x="3190" y="74"/>
                  </a:cubicBezTo>
                  <a:cubicBezTo>
                    <a:pt x="3202" y="74"/>
                    <a:pt x="3214" y="74"/>
                    <a:pt x="3227" y="74"/>
                  </a:cubicBezTo>
                  <a:cubicBezTo>
                    <a:pt x="3239" y="74"/>
                    <a:pt x="3252" y="74"/>
                    <a:pt x="3264" y="74"/>
                  </a:cubicBezTo>
                  <a:cubicBezTo>
                    <a:pt x="3441" y="74"/>
                    <a:pt x="3619" y="57"/>
                    <a:pt x="3795" y="23"/>
                  </a:cubicBezTo>
                  <a:cubicBezTo>
                    <a:pt x="3796" y="23"/>
                    <a:pt x="3796" y="23"/>
                    <a:pt x="3797" y="23"/>
                  </a:cubicBezTo>
                  <a:cubicBezTo>
                    <a:pt x="3797" y="382"/>
                    <a:pt x="3797" y="382"/>
                    <a:pt x="3797" y="382"/>
                  </a:cubicBezTo>
                  <a:cubicBezTo>
                    <a:pt x="3805" y="382"/>
                    <a:pt x="3805" y="382"/>
                    <a:pt x="3805" y="382"/>
                  </a:cubicBezTo>
                  <a:cubicBezTo>
                    <a:pt x="3805" y="24"/>
                    <a:pt x="3805" y="24"/>
                    <a:pt x="3805" y="24"/>
                  </a:cubicBezTo>
                  <a:cubicBezTo>
                    <a:pt x="3922" y="47"/>
                    <a:pt x="4041" y="62"/>
                    <a:pt x="4160" y="69"/>
                  </a:cubicBezTo>
                  <a:cubicBezTo>
                    <a:pt x="4160" y="68"/>
                    <a:pt x="4160" y="68"/>
                    <a:pt x="4160" y="68"/>
                  </a:cubicBezTo>
                  <a:cubicBezTo>
                    <a:pt x="4041" y="61"/>
                    <a:pt x="3923" y="46"/>
                    <a:pt x="3805" y="24"/>
                  </a:cubicBezTo>
                  <a:cubicBezTo>
                    <a:pt x="3805" y="21"/>
                    <a:pt x="3805" y="21"/>
                    <a:pt x="3805" y="21"/>
                  </a:cubicBezTo>
                  <a:cubicBezTo>
                    <a:pt x="3809" y="20"/>
                    <a:pt x="3813" y="19"/>
                    <a:pt x="3818" y="18"/>
                  </a:cubicBezTo>
                  <a:close/>
                  <a:moveTo>
                    <a:pt x="363" y="27"/>
                  </a:moveTo>
                  <a:cubicBezTo>
                    <a:pt x="363" y="18"/>
                    <a:pt x="363" y="18"/>
                    <a:pt x="363" y="18"/>
                  </a:cubicBezTo>
                  <a:cubicBezTo>
                    <a:pt x="367" y="18"/>
                    <a:pt x="367" y="18"/>
                    <a:pt x="367" y="18"/>
                  </a:cubicBezTo>
                  <a:cubicBezTo>
                    <a:pt x="374" y="20"/>
                    <a:pt x="382" y="21"/>
                    <a:pt x="389" y="23"/>
                  </a:cubicBezTo>
                  <a:cubicBezTo>
                    <a:pt x="380" y="24"/>
                    <a:pt x="371" y="26"/>
                    <a:pt x="363" y="27"/>
                  </a:cubicBezTo>
                  <a:close/>
                  <a:moveTo>
                    <a:pt x="393" y="23"/>
                  </a:moveTo>
                  <a:cubicBezTo>
                    <a:pt x="404" y="20"/>
                    <a:pt x="416" y="18"/>
                    <a:pt x="428" y="15"/>
                  </a:cubicBezTo>
                  <a:cubicBezTo>
                    <a:pt x="593" y="50"/>
                    <a:pt x="761" y="69"/>
                    <a:pt x="927" y="73"/>
                  </a:cubicBezTo>
                  <a:cubicBezTo>
                    <a:pt x="749" y="74"/>
                    <a:pt x="570" y="57"/>
                    <a:pt x="393" y="23"/>
                  </a:cubicBezTo>
                  <a:close/>
                  <a:moveTo>
                    <a:pt x="989" y="73"/>
                  </a:moveTo>
                  <a:cubicBezTo>
                    <a:pt x="1151" y="69"/>
                    <a:pt x="1314" y="51"/>
                    <a:pt x="1475" y="18"/>
                  </a:cubicBezTo>
                  <a:cubicBezTo>
                    <a:pt x="1501" y="18"/>
                    <a:pt x="1501" y="18"/>
                    <a:pt x="1501" y="18"/>
                  </a:cubicBezTo>
                  <a:cubicBezTo>
                    <a:pt x="1502" y="18"/>
                    <a:pt x="1502" y="18"/>
                    <a:pt x="1502" y="18"/>
                  </a:cubicBezTo>
                  <a:cubicBezTo>
                    <a:pt x="1502" y="26"/>
                    <a:pt x="1502" y="26"/>
                    <a:pt x="1502" y="26"/>
                  </a:cubicBezTo>
                  <a:cubicBezTo>
                    <a:pt x="1332" y="58"/>
                    <a:pt x="1160" y="74"/>
                    <a:pt x="989" y="73"/>
                  </a:cubicBezTo>
                  <a:close/>
                  <a:moveTo>
                    <a:pt x="1510" y="25"/>
                  </a:moveTo>
                  <a:cubicBezTo>
                    <a:pt x="1510" y="20"/>
                    <a:pt x="1510" y="20"/>
                    <a:pt x="1510" y="20"/>
                  </a:cubicBezTo>
                  <a:cubicBezTo>
                    <a:pt x="1514" y="21"/>
                    <a:pt x="1519" y="22"/>
                    <a:pt x="1523" y="23"/>
                  </a:cubicBezTo>
                  <a:cubicBezTo>
                    <a:pt x="1519" y="23"/>
                    <a:pt x="1514" y="24"/>
                    <a:pt x="1510" y="25"/>
                  </a:cubicBezTo>
                  <a:close/>
                  <a:moveTo>
                    <a:pt x="1510" y="19"/>
                  </a:moveTo>
                  <a:cubicBezTo>
                    <a:pt x="1510" y="18"/>
                    <a:pt x="1510" y="18"/>
                    <a:pt x="1510" y="18"/>
                  </a:cubicBezTo>
                  <a:cubicBezTo>
                    <a:pt x="1546" y="18"/>
                    <a:pt x="1546" y="18"/>
                    <a:pt x="1546" y="18"/>
                  </a:cubicBezTo>
                  <a:cubicBezTo>
                    <a:pt x="1539" y="19"/>
                    <a:pt x="1532" y="21"/>
                    <a:pt x="1525" y="22"/>
                  </a:cubicBezTo>
                  <a:cubicBezTo>
                    <a:pt x="1520" y="21"/>
                    <a:pt x="1515" y="20"/>
                    <a:pt x="1510" y="19"/>
                  </a:cubicBezTo>
                  <a:close/>
                  <a:moveTo>
                    <a:pt x="1527" y="23"/>
                  </a:moveTo>
                  <a:cubicBezTo>
                    <a:pt x="1534" y="21"/>
                    <a:pt x="1542" y="20"/>
                    <a:pt x="1549" y="18"/>
                  </a:cubicBezTo>
                  <a:cubicBezTo>
                    <a:pt x="1551" y="18"/>
                    <a:pt x="1551" y="18"/>
                    <a:pt x="1551" y="18"/>
                  </a:cubicBezTo>
                  <a:cubicBezTo>
                    <a:pt x="1551" y="18"/>
                    <a:pt x="1552" y="18"/>
                    <a:pt x="1553" y="17"/>
                  </a:cubicBezTo>
                  <a:cubicBezTo>
                    <a:pt x="1556" y="17"/>
                    <a:pt x="1559" y="16"/>
                    <a:pt x="1562" y="15"/>
                  </a:cubicBezTo>
                  <a:cubicBezTo>
                    <a:pt x="1728" y="50"/>
                    <a:pt x="1895" y="69"/>
                    <a:pt x="2062" y="73"/>
                  </a:cubicBezTo>
                  <a:cubicBezTo>
                    <a:pt x="1883" y="74"/>
                    <a:pt x="1705" y="57"/>
                    <a:pt x="1527" y="23"/>
                  </a:cubicBezTo>
                  <a:close/>
                  <a:moveTo>
                    <a:pt x="2650" y="20"/>
                  </a:moveTo>
                  <a:cubicBezTo>
                    <a:pt x="2646" y="20"/>
                    <a:pt x="2643" y="19"/>
                    <a:pt x="2639" y="18"/>
                  </a:cubicBezTo>
                  <a:cubicBezTo>
                    <a:pt x="2650" y="18"/>
                    <a:pt x="2650" y="18"/>
                    <a:pt x="2650" y="18"/>
                  </a:cubicBezTo>
                  <a:lnTo>
                    <a:pt x="2650" y="20"/>
                  </a:lnTo>
                  <a:close/>
                  <a:moveTo>
                    <a:pt x="2123" y="73"/>
                  </a:moveTo>
                  <a:cubicBezTo>
                    <a:pt x="2285" y="69"/>
                    <a:pt x="2448" y="51"/>
                    <a:pt x="2609" y="18"/>
                  </a:cubicBezTo>
                  <a:cubicBezTo>
                    <a:pt x="2636" y="18"/>
                    <a:pt x="2636" y="18"/>
                    <a:pt x="2636" y="18"/>
                  </a:cubicBezTo>
                  <a:cubicBezTo>
                    <a:pt x="2640" y="19"/>
                    <a:pt x="2645" y="20"/>
                    <a:pt x="2650" y="21"/>
                  </a:cubicBezTo>
                  <a:cubicBezTo>
                    <a:pt x="2650" y="24"/>
                    <a:pt x="2650" y="24"/>
                    <a:pt x="2650" y="24"/>
                  </a:cubicBezTo>
                  <a:cubicBezTo>
                    <a:pt x="2475" y="57"/>
                    <a:pt x="2299" y="74"/>
                    <a:pt x="2123" y="73"/>
                  </a:cubicBezTo>
                  <a:close/>
                  <a:moveTo>
                    <a:pt x="2657" y="23"/>
                  </a:moveTo>
                  <a:cubicBezTo>
                    <a:pt x="2657" y="22"/>
                    <a:pt x="2657" y="22"/>
                    <a:pt x="2657" y="22"/>
                  </a:cubicBezTo>
                  <a:cubicBezTo>
                    <a:pt x="2658" y="23"/>
                    <a:pt x="2658" y="23"/>
                    <a:pt x="2658" y="23"/>
                  </a:cubicBezTo>
                  <a:lnTo>
                    <a:pt x="2657" y="23"/>
                  </a:lnTo>
                  <a:close/>
                  <a:moveTo>
                    <a:pt x="2657" y="22"/>
                  </a:moveTo>
                  <a:cubicBezTo>
                    <a:pt x="2657" y="18"/>
                    <a:pt x="2657" y="18"/>
                    <a:pt x="2657" y="18"/>
                  </a:cubicBezTo>
                  <a:cubicBezTo>
                    <a:pt x="2680" y="18"/>
                    <a:pt x="2680" y="18"/>
                    <a:pt x="2680" y="18"/>
                  </a:cubicBezTo>
                  <a:cubicBezTo>
                    <a:pt x="2673" y="19"/>
                    <a:pt x="2666" y="21"/>
                    <a:pt x="2660" y="22"/>
                  </a:cubicBezTo>
                  <a:cubicBezTo>
                    <a:pt x="2659" y="22"/>
                    <a:pt x="2658" y="22"/>
                    <a:pt x="2657" y="22"/>
                  </a:cubicBezTo>
                  <a:close/>
                  <a:moveTo>
                    <a:pt x="2661" y="23"/>
                  </a:moveTo>
                  <a:cubicBezTo>
                    <a:pt x="2669" y="21"/>
                    <a:pt x="2676" y="20"/>
                    <a:pt x="2684" y="18"/>
                  </a:cubicBezTo>
                  <a:cubicBezTo>
                    <a:pt x="2698" y="18"/>
                    <a:pt x="2698" y="18"/>
                    <a:pt x="2698" y="18"/>
                  </a:cubicBezTo>
                  <a:cubicBezTo>
                    <a:pt x="2699" y="18"/>
                    <a:pt x="2700" y="17"/>
                    <a:pt x="2701" y="16"/>
                  </a:cubicBezTo>
                  <a:cubicBezTo>
                    <a:pt x="2865" y="50"/>
                    <a:pt x="3031" y="69"/>
                    <a:pt x="3196" y="73"/>
                  </a:cubicBezTo>
                  <a:cubicBezTo>
                    <a:pt x="3018" y="74"/>
                    <a:pt x="2839" y="57"/>
                    <a:pt x="2661" y="23"/>
                  </a:cubicBezTo>
                  <a:close/>
                  <a:moveTo>
                    <a:pt x="3814" y="18"/>
                  </a:moveTo>
                  <a:cubicBezTo>
                    <a:pt x="3811" y="19"/>
                    <a:pt x="3808" y="19"/>
                    <a:pt x="3805" y="20"/>
                  </a:cubicBezTo>
                  <a:cubicBezTo>
                    <a:pt x="3805" y="18"/>
                    <a:pt x="3805" y="18"/>
                    <a:pt x="3805" y="18"/>
                  </a:cubicBezTo>
                  <a:lnTo>
                    <a:pt x="3814" y="18"/>
                  </a:lnTo>
                  <a:close/>
                  <a:moveTo>
                    <a:pt x="3258" y="73"/>
                  </a:moveTo>
                  <a:cubicBezTo>
                    <a:pt x="3423" y="69"/>
                    <a:pt x="3589" y="50"/>
                    <a:pt x="3753" y="16"/>
                  </a:cubicBezTo>
                  <a:cubicBezTo>
                    <a:pt x="3754" y="17"/>
                    <a:pt x="3755" y="18"/>
                    <a:pt x="3756" y="18"/>
                  </a:cubicBezTo>
                  <a:cubicBezTo>
                    <a:pt x="3773" y="18"/>
                    <a:pt x="3773" y="18"/>
                    <a:pt x="3773" y="18"/>
                  </a:cubicBezTo>
                  <a:cubicBezTo>
                    <a:pt x="3779" y="20"/>
                    <a:pt x="3786" y="21"/>
                    <a:pt x="3793" y="22"/>
                  </a:cubicBezTo>
                  <a:cubicBezTo>
                    <a:pt x="3615" y="57"/>
                    <a:pt x="3437" y="74"/>
                    <a:pt x="3258" y="73"/>
                  </a:cubicBezTo>
                  <a:close/>
                  <a:moveTo>
                    <a:pt x="3776" y="18"/>
                  </a:moveTo>
                  <a:cubicBezTo>
                    <a:pt x="3797" y="18"/>
                    <a:pt x="3797" y="18"/>
                    <a:pt x="3797" y="18"/>
                  </a:cubicBezTo>
                  <a:cubicBezTo>
                    <a:pt x="3797" y="22"/>
                    <a:pt x="3797" y="22"/>
                    <a:pt x="3797" y="22"/>
                  </a:cubicBezTo>
                  <a:cubicBezTo>
                    <a:pt x="3796" y="22"/>
                    <a:pt x="3796" y="22"/>
                    <a:pt x="3795" y="22"/>
                  </a:cubicBezTo>
                  <a:cubicBezTo>
                    <a:pt x="3789" y="21"/>
                    <a:pt x="3782" y="19"/>
                    <a:pt x="3776" y="18"/>
                  </a:cubicBezTo>
                  <a:close/>
                  <a:moveTo>
                    <a:pt x="3797" y="22"/>
                  </a:moveTo>
                  <a:cubicBezTo>
                    <a:pt x="3797" y="22"/>
                    <a:pt x="3797" y="22"/>
                    <a:pt x="3797" y="22"/>
                  </a:cubicBezTo>
                  <a:cubicBezTo>
                    <a:pt x="3797" y="22"/>
                    <a:pt x="3797" y="22"/>
                    <a:pt x="3797"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8"/>
            <p:cNvSpPr/>
            <p:nvPr/>
          </p:nvSpPr>
          <p:spPr>
            <a:xfrm>
              <a:off x="5800725" y="4877614"/>
              <a:ext cx="3343274" cy="287338"/>
            </a:xfrm>
            <a:custGeom>
              <a:avLst/>
              <a:gdLst/>
              <a:ahLst/>
              <a:cxnLst/>
              <a:rect l="l" t="t" r="r" b="b"/>
              <a:pathLst>
                <a:path w="1767" h="152" extrusionOk="0">
                  <a:moveTo>
                    <a:pt x="0" y="152"/>
                  </a:moveTo>
                  <a:cubicBezTo>
                    <a:pt x="1767" y="152"/>
                    <a:pt x="1767" y="152"/>
                    <a:pt x="1767" y="152"/>
                  </a:cubicBezTo>
                  <a:cubicBezTo>
                    <a:pt x="1767" y="62"/>
                    <a:pt x="1767" y="62"/>
                    <a:pt x="1767" y="62"/>
                  </a:cubicBezTo>
                  <a:cubicBezTo>
                    <a:pt x="1178" y="0"/>
                    <a:pt x="579" y="31"/>
                    <a:pt x="0" y="15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4" name="Google Shape;424;p8"/>
          <p:cNvGrpSpPr/>
          <p:nvPr/>
        </p:nvGrpSpPr>
        <p:grpSpPr>
          <a:xfrm>
            <a:off x="5230725" y="4080881"/>
            <a:ext cx="2672481" cy="1084069"/>
            <a:chOff x="5230725" y="4080881"/>
            <a:chExt cx="2672481" cy="1084069"/>
          </a:xfrm>
        </p:grpSpPr>
        <p:sp>
          <p:nvSpPr>
            <p:cNvPr id="425" name="Google Shape;425;p8"/>
            <p:cNvSpPr/>
            <p:nvPr/>
          </p:nvSpPr>
          <p:spPr>
            <a:xfrm>
              <a:off x="5230725" y="48411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26" name="Google Shape;426;p8"/>
            <p:cNvGrpSpPr/>
            <p:nvPr/>
          </p:nvGrpSpPr>
          <p:grpSpPr>
            <a:xfrm>
              <a:off x="6860560" y="4080881"/>
              <a:ext cx="1042646" cy="915868"/>
              <a:chOff x="6860560" y="4080881"/>
              <a:chExt cx="1042646" cy="915868"/>
            </a:xfrm>
          </p:grpSpPr>
          <p:grpSp>
            <p:nvGrpSpPr>
              <p:cNvPr id="427" name="Google Shape;427;p8"/>
              <p:cNvGrpSpPr/>
              <p:nvPr/>
            </p:nvGrpSpPr>
            <p:grpSpPr>
              <a:xfrm>
                <a:off x="7690241" y="4378656"/>
                <a:ext cx="212965" cy="583472"/>
                <a:chOff x="6178550" y="415926"/>
                <a:chExt cx="774700" cy="2122487"/>
              </a:xfrm>
            </p:grpSpPr>
            <p:sp>
              <p:nvSpPr>
                <p:cNvPr id="428" name="Google Shape;428;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8"/>
              <p:cNvGrpSpPr/>
              <p:nvPr/>
            </p:nvGrpSpPr>
            <p:grpSpPr>
              <a:xfrm>
                <a:off x="7275443" y="4080881"/>
                <a:ext cx="273004" cy="915641"/>
                <a:chOff x="6178550" y="415926"/>
                <a:chExt cx="774700" cy="2122487"/>
              </a:xfrm>
            </p:grpSpPr>
            <p:sp>
              <p:nvSpPr>
                <p:cNvPr id="437" name="Google Shape;437;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5" name="Google Shape;445;p8"/>
              <p:cNvGrpSpPr/>
              <p:nvPr/>
            </p:nvGrpSpPr>
            <p:grpSpPr>
              <a:xfrm>
                <a:off x="6860560" y="4248785"/>
                <a:ext cx="273004" cy="747964"/>
                <a:chOff x="6178550" y="415926"/>
                <a:chExt cx="774700" cy="2122487"/>
              </a:xfrm>
            </p:grpSpPr>
            <p:sp>
              <p:nvSpPr>
                <p:cNvPr id="446" name="Google Shape;446;p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54" name="Google Shape;454;p8"/>
          <p:cNvGrpSpPr/>
          <p:nvPr/>
        </p:nvGrpSpPr>
        <p:grpSpPr>
          <a:xfrm>
            <a:off x="-792010" y="535008"/>
            <a:ext cx="10776048" cy="2617992"/>
            <a:chOff x="-792010" y="535008"/>
            <a:chExt cx="10776048" cy="2617992"/>
          </a:xfrm>
        </p:grpSpPr>
        <p:grpSp>
          <p:nvGrpSpPr>
            <p:cNvPr id="455" name="Google Shape;455;p8"/>
            <p:cNvGrpSpPr/>
            <p:nvPr/>
          </p:nvGrpSpPr>
          <p:grpSpPr>
            <a:xfrm>
              <a:off x="6873762" y="535008"/>
              <a:ext cx="3110277" cy="1049166"/>
              <a:chOff x="-944163" y="151533"/>
              <a:chExt cx="3110277" cy="1049166"/>
            </a:xfrm>
          </p:grpSpPr>
          <p:sp>
            <p:nvSpPr>
              <p:cNvPr id="456" name="Google Shape;456;p8"/>
              <p:cNvSpPr/>
              <p:nvPr/>
            </p:nvSpPr>
            <p:spPr>
              <a:xfrm>
                <a:off x="-944163" y="151533"/>
                <a:ext cx="3110277" cy="4663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8"/>
              <p:cNvSpPr/>
              <p:nvPr/>
            </p:nvSpPr>
            <p:spPr>
              <a:xfrm flipH="1">
                <a:off x="673881" y="92363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8" name="Google Shape;458;p8"/>
            <p:cNvSpPr/>
            <p:nvPr/>
          </p:nvSpPr>
          <p:spPr>
            <a:xfrm>
              <a:off x="180952" y="130710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8"/>
            <p:cNvSpPr/>
            <p:nvPr/>
          </p:nvSpPr>
          <p:spPr>
            <a:xfrm flipH="1">
              <a:off x="-792010" y="2467700"/>
              <a:ext cx="1758100" cy="6853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0"/>
        <p:cNvGrpSpPr/>
        <p:nvPr/>
      </p:nvGrpSpPr>
      <p:grpSpPr>
        <a:xfrm>
          <a:off x="0" y="0"/>
          <a:ext cx="0" cy="0"/>
          <a:chOff x="0" y="0"/>
          <a:chExt cx="0" cy="0"/>
        </a:xfrm>
      </p:grpSpPr>
      <p:pic>
        <p:nvPicPr>
          <p:cNvPr id="461" name="Google Shape;461;p9"/>
          <p:cNvPicPr preferRelativeResize="0"/>
          <p:nvPr/>
        </p:nvPicPr>
        <p:blipFill>
          <a:blip r:embed="rId2">
            <a:alphaModFix/>
          </a:blip>
          <a:stretch>
            <a:fillRect/>
          </a:stretch>
        </p:blipFill>
        <p:spPr>
          <a:xfrm>
            <a:off x="25" y="0"/>
            <a:ext cx="9144000" cy="5143500"/>
          </a:xfrm>
          <a:prstGeom prst="rect">
            <a:avLst/>
          </a:prstGeom>
          <a:noFill/>
          <a:ln>
            <a:noFill/>
          </a:ln>
        </p:spPr>
      </p:pic>
      <p:sp>
        <p:nvSpPr>
          <p:cNvPr id="462" name="Google Shape;462;p9"/>
          <p:cNvSpPr/>
          <p:nvPr/>
        </p:nvSpPr>
        <p:spPr>
          <a:xfrm>
            <a:off x="-4595000" y="3071117"/>
            <a:ext cx="12930107" cy="2072400"/>
          </a:xfrm>
          <a:custGeom>
            <a:avLst/>
            <a:gdLst/>
            <a:ahLst/>
            <a:cxnLst/>
            <a:rect l="l" t="t" r="r" b="b"/>
            <a:pathLst>
              <a:path w="4072" h="652" extrusionOk="0">
                <a:moveTo>
                  <a:pt x="4072" y="652"/>
                </a:moveTo>
                <a:cubicBezTo>
                  <a:pt x="3284" y="528"/>
                  <a:pt x="2784" y="319"/>
                  <a:pt x="2479" y="138"/>
                </a:cubicBezTo>
                <a:cubicBezTo>
                  <a:pt x="2479" y="138"/>
                  <a:pt x="2479" y="138"/>
                  <a:pt x="2479" y="138"/>
                </a:cubicBezTo>
                <a:cubicBezTo>
                  <a:pt x="2421" y="131"/>
                  <a:pt x="2368" y="112"/>
                  <a:pt x="2318" y="94"/>
                </a:cubicBezTo>
                <a:cubicBezTo>
                  <a:pt x="2268" y="75"/>
                  <a:pt x="2179" y="34"/>
                  <a:pt x="2149" y="25"/>
                </a:cubicBezTo>
                <a:cubicBezTo>
                  <a:pt x="2120" y="15"/>
                  <a:pt x="2118" y="55"/>
                  <a:pt x="2061" y="44"/>
                </a:cubicBezTo>
                <a:cubicBezTo>
                  <a:pt x="2005" y="32"/>
                  <a:pt x="1936" y="0"/>
                  <a:pt x="1895" y="7"/>
                </a:cubicBezTo>
                <a:cubicBezTo>
                  <a:pt x="1872" y="11"/>
                  <a:pt x="1825" y="11"/>
                  <a:pt x="1788" y="9"/>
                </a:cubicBezTo>
                <a:cubicBezTo>
                  <a:pt x="1521" y="209"/>
                  <a:pt x="986" y="497"/>
                  <a:pt x="0" y="652"/>
                </a:cubicBezTo>
                <a:lnTo>
                  <a:pt x="4072" y="65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9"/>
          <p:cNvSpPr txBox="1">
            <a:spLocks noGrp="1"/>
          </p:cNvSpPr>
          <p:nvPr>
            <p:ph type="title"/>
          </p:nvPr>
        </p:nvSpPr>
        <p:spPr>
          <a:xfrm>
            <a:off x="2241425" y="1490425"/>
            <a:ext cx="46611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64" name="Google Shape;464;p9"/>
          <p:cNvSpPr txBox="1">
            <a:spLocks noGrp="1"/>
          </p:cNvSpPr>
          <p:nvPr>
            <p:ph type="subTitle" idx="1"/>
          </p:nvPr>
        </p:nvSpPr>
        <p:spPr>
          <a:xfrm>
            <a:off x="2241475" y="2365925"/>
            <a:ext cx="4661100" cy="64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cxnSp>
        <p:nvCxnSpPr>
          <p:cNvPr id="465" name="Google Shape;465;p9"/>
          <p:cNvCxnSpPr>
            <a:endCxn id="463" idx="0"/>
          </p:cNvCxnSpPr>
          <p:nvPr/>
        </p:nvCxnSpPr>
        <p:spPr>
          <a:xfrm>
            <a:off x="4571975" y="-581975"/>
            <a:ext cx="0" cy="2072400"/>
          </a:xfrm>
          <a:prstGeom prst="straightConnector1">
            <a:avLst/>
          </a:prstGeom>
          <a:noFill/>
          <a:ln w="9525" cap="flat" cmpd="sng">
            <a:solidFill>
              <a:schemeClr val="dk1"/>
            </a:solidFill>
            <a:prstDash val="solid"/>
            <a:round/>
            <a:headEnd type="none" w="med" len="med"/>
            <a:tailEnd type="diamond" w="med" len="med"/>
          </a:ln>
        </p:spPr>
      </p:cxnSp>
      <p:grpSp>
        <p:nvGrpSpPr>
          <p:cNvPr id="466" name="Google Shape;466;p9"/>
          <p:cNvGrpSpPr/>
          <p:nvPr/>
        </p:nvGrpSpPr>
        <p:grpSpPr>
          <a:xfrm>
            <a:off x="-1547964" y="1093934"/>
            <a:ext cx="11516177" cy="2198627"/>
            <a:chOff x="-1547964" y="1093934"/>
            <a:chExt cx="11516177" cy="2198627"/>
          </a:xfrm>
        </p:grpSpPr>
        <p:sp>
          <p:nvSpPr>
            <p:cNvPr id="467" name="Google Shape;467;p9"/>
            <p:cNvSpPr/>
            <p:nvPr/>
          </p:nvSpPr>
          <p:spPr>
            <a:xfrm>
              <a:off x="-1547964" y="1093934"/>
              <a:ext cx="3066274" cy="459775"/>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9"/>
            <p:cNvSpPr/>
            <p:nvPr/>
          </p:nvSpPr>
          <p:spPr>
            <a:xfrm flipH="1">
              <a:off x="1200844" y="1881980"/>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9"/>
            <p:cNvSpPr/>
            <p:nvPr/>
          </p:nvSpPr>
          <p:spPr>
            <a:xfrm>
              <a:off x="7058752" y="3111550"/>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9"/>
            <p:cNvSpPr/>
            <p:nvPr/>
          </p:nvSpPr>
          <p:spPr>
            <a:xfrm flipH="1">
              <a:off x="7947139" y="1969602"/>
              <a:ext cx="2021075" cy="787800"/>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71" name="Google Shape;471;p9"/>
          <p:cNvGrpSpPr/>
          <p:nvPr/>
        </p:nvGrpSpPr>
        <p:grpSpPr>
          <a:xfrm>
            <a:off x="0" y="4385525"/>
            <a:ext cx="10937196" cy="1463152"/>
            <a:chOff x="0" y="4385525"/>
            <a:chExt cx="10937196" cy="1463152"/>
          </a:xfrm>
        </p:grpSpPr>
        <p:grpSp>
          <p:nvGrpSpPr>
            <p:cNvPr id="472" name="Google Shape;472;p9"/>
            <p:cNvGrpSpPr/>
            <p:nvPr/>
          </p:nvGrpSpPr>
          <p:grpSpPr>
            <a:xfrm>
              <a:off x="0" y="4385525"/>
              <a:ext cx="5496646" cy="1463152"/>
              <a:chOff x="256225" y="2849437"/>
              <a:chExt cx="5496646" cy="1463152"/>
            </a:xfrm>
          </p:grpSpPr>
          <p:sp>
            <p:nvSpPr>
              <p:cNvPr id="473" name="Google Shape;473;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74" name="Google Shape;474;p9"/>
              <p:cNvGrpSpPr/>
              <p:nvPr/>
            </p:nvGrpSpPr>
            <p:grpSpPr>
              <a:xfrm>
                <a:off x="522242" y="3004104"/>
                <a:ext cx="4945824" cy="77100"/>
                <a:chOff x="522242" y="3004104"/>
                <a:chExt cx="4945824" cy="77100"/>
              </a:xfrm>
            </p:grpSpPr>
            <p:sp>
              <p:nvSpPr>
                <p:cNvPr id="475" name="Google Shape;475;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84" name="Google Shape;484;p9"/>
            <p:cNvGrpSpPr/>
            <p:nvPr/>
          </p:nvGrpSpPr>
          <p:grpSpPr>
            <a:xfrm>
              <a:off x="5440550" y="4385525"/>
              <a:ext cx="5496646" cy="1463152"/>
              <a:chOff x="256225" y="2849437"/>
              <a:chExt cx="5496646" cy="1463152"/>
            </a:xfrm>
          </p:grpSpPr>
          <p:sp>
            <p:nvSpPr>
              <p:cNvPr id="485" name="Google Shape;485;p9"/>
              <p:cNvSpPr/>
              <p:nvPr/>
            </p:nvSpPr>
            <p:spPr>
              <a:xfrm>
                <a:off x="256225" y="2849437"/>
                <a:ext cx="5496646" cy="1463152"/>
              </a:xfrm>
              <a:custGeom>
                <a:avLst/>
                <a:gdLst/>
                <a:ahLst/>
                <a:cxnLst/>
                <a:rect l="l" t="t" r="r" b="b"/>
                <a:pathLst>
                  <a:path w="2861" h="760" extrusionOk="0">
                    <a:moveTo>
                      <a:pt x="0" y="106"/>
                    </a:moveTo>
                    <a:cubicBezTo>
                      <a:pt x="0" y="106"/>
                      <a:pt x="136" y="102"/>
                      <a:pt x="136" y="218"/>
                    </a:cubicBezTo>
                    <a:cubicBezTo>
                      <a:pt x="112" y="218"/>
                      <a:pt x="112" y="218"/>
                      <a:pt x="112" y="218"/>
                    </a:cubicBezTo>
                    <a:cubicBezTo>
                      <a:pt x="112" y="249"/>
                      <a:pt x="112" y="249"/>
                      <a:pt x="112" y="249"/>
                    </a:cubicBezTo>
                    <a:cubicBezTo>
                      <a:pt x="136" y="263"/>
                      <a:pt x="136" y="263"/>
                      <a:pt x="136" y="263"/>
                    </a:cubicBezTo>
                    <a:cubicBezTo>
                      <a:pt x="136" y="760"/>
                      <a:pt x="136" y="760"/>
                      <a:pt x="136" y="760"/>
                    </a:cubicBezTo>
                    <a:cubicBezTo>
                      <a:pt x="184" y="760"/>
                      <a:pt x="184" y="760"/>
                      <a:pt x="184" y="760"/>
                    </a:cubicBezTo>
                    <a:cubicBezTo>
                      <a:pt x="184" y="263"/>
                      <a:pt x="184" y="263"/>
                      <a:pt x="184" y="263"/>
                    </a:cubicBezTo>
                    <a:cubicBezTo>
                      <a:pt x="208" y="249"/>
                      <a:pt x="208" y="249"/>
                      <a:pt x="208" y="249"/>
                    </a:cubicBezTo>
                    <a:cubicBezTo>
                      <a:pt x="208" y="218"/>
                      <a:pt x="208" y="218"/>
                      <a:pt x="208" y="218"/>
                    </a:cubicBezTo>
                    <a:cubicBezTo>
                      <a:pt x="184" y="218"/>
                      <a:pt x="184" y="218"/>
                      <a:pt x="184" y="218"/>
                    </a:cubicBezTo>
                    <a:cubicBezTo>
                      <a:pt x="184" y="102"/>
                      <a:pt x="320" y="106"/>
                      <a:pt x="320" y="106"/>
                    </a:cubicBezTo>
                    <a:cubicBezTo>
                      <a:pt x="320" y="106"/>
                      <a:pt x="456" y="102"/>
                      <a:pt x="456" y="218"/>
                    </a:cubicBezTo>
                    <a:cubicBezTo>
                      <a:pt x="432" y="218"/>
                      <a:pt x="432" y="218"/>
                      <a:pt x="432" y="218"/>
                    </a:cubicBezTo>
                    <a:cubicBezTo>
                      <a:pt x="432" y="249"/>
                      <a:pt x="432" y="249"/>
                      <a:pt x="432" y="249"/>
                    </a:cubicBezTo>
                    <a:cubicBezTo>
                      <a:pt x="456" y="263"/>
                      <a:pt x="456" y="263"/>
                      <a:pt x="456" y="263"/>
                    </a:cubicBezTo>
                    <a:cubicBezTo>
                      <a:pt x="456" y="760"/>
                      <a:pt x="456" y="760"/>
                      <a:pt x="456" y="760"/>
                    </a:cubicBezTo>
                    <a:cubicBezTo>
                      <a:pt x="500" y="760"/>
                      <a:pt x="500" y="760"/>
                      <a:pt x="500" y="760"/>
                    </a:cubicBezTo>
                    <a:cubicBezTo>
                      <a:pt x="500" y="263"/>
                      <a:pt x="500" y="263"/>
                      <a:pt x="500" y="263"/>
                    </a:cubicBezTo>
                    <a:cubicBezTo>
                      <a:pt x="524" y="249"/>
                      <a:pt x="524" y="249"/>
                      <a:pt x="524" y="249"/>
                    </a:cubicBezTo>
                    <a:cubicBezTo>
                      <a:pt x="524" y="218"/>
                      <a:pt x="524" y="218"/>
                      <a:pt x="524" y="218"/>
                    </a:cubicBezTo>
                    <a:cubicBezTo>
                      <a:pt x="500" y="218"/>
                      <a:pt x="500" y="218"/>
                      <a:pt x="500" y="218"/>
                    </a:cubicBezTo>
                    <a:cubicBezTo>
                      <a:pt x="500" y="102"/>
                      <a:pt x="636" y="106"/>
                      <a:pt x="636" y="106"/>
                    </a:cubicBezTo>
                    <a:cubicBezTo>
                      <a:pt x="636" y="106"/>
                      <a:pt x="772" y="102"/>
                      <a:pt x="772" y="218"/>
                    </a:cubicBezTo>
                    <a:cubicBezTo>
                      <a:pt x="748" y="218"/>
                      <a:pt x="748" y="218"/>
                      <a:pt x="748" y="218"/>
                    </a:cubicBezTo>
                    <a:cubicBezTo>
                      <a:pt x="748" y="249"/>
                      <a:pt x="748" y="249"/>
                      <a:pt x="748" y="249"/>
                    </a:cubicBezTo>
                    <a:cubicBezTo>
                      <a:pt x="772" y="263"/>
                      <a:pt x="772" y="263"/>
                      <a:pt x="772" y="263"/>
                    </a:cubicBezTo>
                    <a:cubicBezTo>
                      <a:pt x="772" y="760"/>
                      <a:pt x="772" y="760"/>
                      <a:pt x="772" y="760"/>
                    </a:cubicBezTo>
                    <a:cubicBezTo>
                      <a:pt x="819" y="760"/>
                      <a:pt x="819" y="760"/>
                      <a:pt x="819" y="760"/>
                    </a:cubicBezTo>
                    <a:cubicBezTo>
                      <a:pt x="819" y="263"/>
                      <a:pt x="819" y="263"/>
                      <a:pt x="819" y="263"/>
                    </a:cubicBezTo>
                    <a:cubicBezTo>
                      <a:pt x="844" y="249"/>
                      <a:pt x="844" y="249"/>
                      <a:pt x="844" y="249"/>
                    </a:cubicBezTo>
                    <a:cubicBezTo>
                      <a:pt x="844" y="218"/>
                      <a:pt x="844" y="218"/>
                      <a:pt x="844" y="218"/>
                    </a:cubicBezTo>
                    <a:cubicBezTo>
                      <a:pt x="819" y="218"/>
                      <a:pt x="819" y="218"/>
                      <a:pt x="819" y="218"/>
                    </a:cubicBezTo>
                    <a:cubicBezTo>
                      <a:pt x="819" y="102"/>
                      <a:pt x="955" y="106"/>
                      <a:pt x="955" y="106"/>
                    </a:cubicBezTo>
                    <a:cubicBezTo>
                      <a:pt x="955" y="106"/>
                      <a:pt x="1091" y="102"/>
                      <a:pt x="1091" y="218"/>
                    </a:cubicBezTo>
                    <a:cubicBezTo>
                      <a:pt x="1067" y="218"/>
                      <a:pt x="1067" y="218"/>
                      <a:pt x="1067" y="218"/>
                    </a:cubicBezTo>
                    <a:cubicBezTo>
                      <a:pt x="1067" y="249"/>
                      <a:pt x="1067" y="249"/>
                      <a:pt x="1067" y="249"/>
                    </a:cubicBezTo>
                    <a:cubicBezTo>
                      <a:pt x="1091" y="263"/>
                      <a:pt x="1091" y="263"/>
                      <a:pt x="1091" y="263"/>
                    </a:cubicBezTo>
                    <a:cubicBezTo>
                      <a:pt x="1091" y="760"/>
                      <a:pt x="1091" y="760"/>
                      <a:pt x="1091" y="760"/>
                    </a:cubicBezTo>
                    <a:cubicBezTo>
                      <a:pt x="1135" y="760"/>
                      <a:pt x="1135" y="760"/>
                      <a:pt x="1135" y="760"/>
                    </a:cubicBezTo>
                    <a:cubicBezTo>
                      <a:pt x="1135" y="263"/>
                      <a:pt x="1135" y="263"/>
                      <a:pt x="1135" y="263"/>
                    </a:cubicBezTo>
                    <a:cubicBezTo>
                      <a:pt x="1159" y="249"/>
                      <a:pt x="1159" y="249"/>
                      <a:pt x="1159" y="249"/>
                    </a:cubicBezTo>
                    <a:cubicBezTo>
                      <a:pt x="1159" y="218"/>
                      <a:pt x="1159" y="218"/>
                      <a:pt x="1159" y="218"/>
                    </a:cubicBezTo>
                    <a:cubicBezTo>
                      <a:pt x="1135" y="218"/>
                      <a:pt x="1135" y="218"/>
                      <a:pt x="1135" y="218"/>
                    </a:cubicBezTo>
                    <a:cubicBezTo>
                      <a:pt x="1135" y="102"/>
                      <a:pt x="1271" y="106"/>
                      <a:pt x="1271" y="106"/>
                    </a:cubicBezTo>
                    <a:cubicBezTo>
                      <a:pt x="1271" y="106"/>
                      <a:pt x="1407" y="102"/>
                      <a:pt x="1407" y="218"/>
                    </a:cubicBezTo>
                    <a:cubicBezTo>
                      <a:pt x="1383" y="218"/>
                      <a:pt x="1383" y="218"/>
                      <a:pt x="1383" y="218"/>
                    </a:cubicBezTo>
                    <a:cubicBezTo>
                      <a:pt x="1383" y="249"/>
                      <a:pt x="1383" y="249"/>
                      <a:pt x="1383" y="249"/>
                    </a:cubicBezTo>
                    <a:cubicBezTo>
                      <a:pt x="1407" y="263"/>
                      <a:pt x="1407" y="263"/>
                      <a:pt x="1407" y="263"/>
                    </a:cubicBezTo>
                    <a:cubicBezTo>
                      <a:pt x="1407" y="760"/>
                      <a:pt x="1407" y="760"/>
                      <a:pt x="1407" y="760"/>
                    </a:cubicBezTo>
                    <a:cubicBezTo>
                      <a:pt x="1454" y="760"/>
                      <a:pt x="1454" y="760"/>
                      <a:pt x="1454" y="760"/>
                    </a:cubicBezTo>
                    <a:cubicBezTo>
                      <a:pt x="1454" y="263"/>
                      <a:pt x="1454" y="263"/>
                      <a:pt x="1454" y="263"/>
                    </a:cubicBezTo>
                    <a:cubicBezTo>
                      <a:pt x="1478" y="249"/>
                      <a:pt x="1478" y="249"/>
                      <a:pt x="1478" y="249"/>
                    </a:cubicBezTo>
                    <a:cubicBezTo>
                      <a:pt x="1478" y="218"/>
                      <a:pt x="1478" y="218"/>
                      <a:pt x="1478" y="218"/>
                    </a:cubicBezTo>
                    <a:cubicBezTo>
                      <a:pt x="1454" y="218"/>
                      <a:pt x="1454" y="218"/>
                      <a:pt x="1454" y="218"/>
                    </a:cubicBezTo>
                    <a:cubicBezTo>
                      <a:pt x="1454" y="102"/>
                      <a:pt x="1590" y="106"/>
                      <a:pt x="1590" y="106"/>
                    </a:cubicBezTo>
                    <a:cubicBezTo>
                      <a:pt x="1590" y="106"/>
                      <a:pt x="1726" y="102"/>
                      <a:pt x="1726" y="218"/>
                    </a:cubicBezTo>
                    <a:cubicBezTo>
                      <a:pt x="1702" y="218"/>
                      <a:pt x="1702" y="218"/>
                      <a:pt x="1702" y="218"/>
                    </a:cubicBezTo>
                    <a:cubicBezTo>
                      <a:pt x="1702" y="249"/>
                      <a:pt x="1702" y="249"/>
                      <a:pt x="1702" y="249"/>
                    </a:cubicBezTo>
                    <a:cubicBezTo>
                      <a:pt x="1726" y="263"/>
                      <a:pt x="1726" y="263"/>
                      <a:pt x="1726" y="263"/>
                    </a:cubicBezTo>
                    <a:cubicBezTo>
                      <a:pt x="1726" y="760"/>
                      <a:pt x="1726" y="760"/>
                      <a:pt x="1726" y="760"/>
                    </a:cubicBezTo>
                    <a:cubicBezTo>
                      <a:pt x="1766" y="760"/>
                      <a:pt x="1766" y="760"/>
                      <a:pt x="1766" y="760"/>
                    </a:cubicBezTo>
                    <a:cubicBezTo>
                      <a:pt x="1766" y="263"/>
                      <a:pt x="1766" y="263"/>
                      <a:pt x="1766" y="263"/>
                    </a:cubicBezTo>
                    <a:cubicBezTo>
                      <a:pt x="1790" y="249"/>
                      <a:pt x="1790" y="249"/>
                      <a:pt x="1790" y="249"/>
                    </a:cubicBezTo>
                    <a:cubicBezTo>
                      <a:pt x="1790" y="218"/>
                      <a:pt x="1790" y="218"/>
                      <a:pt x="1790" y="218"/>
                    </a:cubicBezTo>
                    <a:cubicBezTo>
                      <a:pt x="1766" y="218"/>
                      <a:pt x="1766" y="218"/>
                      <a:pt x="1766" y="218"/>
                    </a:cubicBezTo>
                    <a:cubicBezTo>
                      <a:pt x="1766" y="102"/>
                      <a:pt x="1902" y="106"/>
                      <a:pt x="1902" y="106"/>
                    </a:cubicBezTo>
                    <a:cubicBezTo>
                      <a:pt x="1902" y="106"/>
                      <a:pt x="2038" y="102"/>
                      <a:pt x="2038" y="218"/>
                    </a:cubicBezTo>
                    <a:cubicBezTo>
                      <a:pt x="2014" y="218"/>
                      <a:pt x="2014" y="218"/>
                      <a:pt x="2014" y="218"/>
                    </a:cubicBezTo>
                    <a:cubicBezTo>
                      <a:pt x="2014" y="249"/>
                      <a:pt x="2014" y="249"/>
                      <a:pt x="2014" y="249"/>
                    </a:cubicBezTo>
                    <a:cubicBezTo>
                      <a:pt x="2038" y="263"/>
                      <a:pt x="2038" y="263"/>
                      <a:pt x="2038" y="263"/>
                    </a:cubicBezTo>
                    <a:cubicBezTo>
                      <a:pt x="2038" y="760"/>
                      <a:pt x="2038" y="760"/>
                      <a:pt x="2038" y="760"/>
                    </a:cubicBezTo>
                    <a:cubicBezTo>
                      <a:pt x="2086" y="760"/>
                      <a:pt x="2086" y="760"/>
                      <a:pt x="2086" y="760"/>
                    </a:cubicBezTo>
                    <a:cubicBezTo>
                      <a:pt x="2086" y="263"/>
                      <a:pt x="2086" y="263"/>
                      <a:pt x="2086" y="263"/>
                    </a:cubicBezTo>
                    <a:cubicBezTo>
                      <a:pt x="2110" y="249"/>
                      <a:pt x="2110" y="249"/>
                      <a:pt x="2110" y="249"/>
                    </a:cubicBezTo>
                    <a:cubicBezTo>
                      <a:pt x="2110" y="218"/>
                      <a:pt x="2110" y="218"/>
                      <a:pt x="2110" y="218"/>
                    </a:cubicBezTo>
                    <a:cubicBezTo>
                      <a:pt x="2086" y="218"/>
                      <a:pt x="2086" y="218"/>
                      <a:pt x="2086" y="218"/>
                    </a:cubicBezTo>
                    <a:cubicBezTo>
                      <a:pt x="2086" y="102"/>
                      <a:pt x="2222" y="106"/>
                      <a:pt x="2222" y="106"/>
                    </a:cubicBezTo>
                    <a:cubicBezTo>
                      <a:pt x="2222" y="106"/>
                      <a:pt x="2358" y="102"/>
                      <a:pt x="2358" y="218"/>
                    </a:cubicBezTo>
                    <a:cubicBezTo>
                      <a:pt x="2334" y="218"/>
                      <a:pt x="2334" y="218"/>
                      <a:pt x="2334" y="218"/>
                    </a:cubicBezTo>
                    <a:cubicBezTo>
                      <a:pt x="2334" y="249"/>
                      <a:pt x="2334" y="249"/>
                      <a:pt x="2334" y="249"/>
                    </a:cubicBezTo>
                    <a:cubicBezTo>
                      <a:pt x="2358" y="263"/>
                      <a:pt x="2358" y="263"/>
                      <a:pt x="2358" y="263"/>
                    </a:cubicBezTo>
                    <a:cubicBezTo>
                      <a:pt x="2358" y="760"/>
                      <a:pt x="2358" y="760"/>
                      <a:pt x="2358" y="760"/>
                    </a:cubicBezTo>
                    <a:cubicBezTo>
                      <a:pt x="2395" y="760"/>
                      <a:pt x="2395" y="760"/>
                      <a:pt x="2395" y="760"/>
                    </a:cubicBezTo>
                    <a:cubicBezTo>
                      <a:pt x="2395" y="263"/>
                      <a:pt x="2395" y="263"/>
                      <a:pt x="2395" y="263"/>
                    </a:cubicBezTo>
                    <a:cubicBezTo>
                      <a:pt x="2420" y="249"/>
                      <a:pt x="2420" y="249"/>
                      <a:pt x="2420" y="249"/>
                    </a:cubicBezTo>
                    <a:cubicBezTo>
                      <a:pt x="2420" y="218"/>
                      <a:pt x="2420" y="218"/>
                      <a:pt x="2420" y="218"/>
                    </a:cubicBezTo>
                    <a:cubicBezTo>
                      <a:pt x="2395" y="218"/>
                      <a:pt x="2395" y="218"/>
                      <a:pt x="2395" y="218"/>
                    </a:cubicBezTo>
                    <a:cubicBezTo>
                      <a:pt x="2395" y="102"/>
                      <a:pt x="2531" y="106"/>
                      <a:pt x="2531" y="106"/>
                    </a:cubicBezTo>
                    <a:cubicBezTo>
                      <a:pt x="2531" y="106"/>
                      <a:pt x="2667" y="102"/>
                      <a:pt x="2667" y="218"/>
                    </a:cubicBezTo>
                    <a:cubicBezTo>
                      <a:pt x="2643" y="218"/>
                      <a:pt x="2643" y="218"/>
                      <a:pt x="2643" y="218"/>
                    </a:cubicBezTo>
                    <a:cubicBezTo>
                      <a:pt x="2643" y="249"/>
                      <a:pt x="2643" y="249"/>
                      <a:pt x="2643" y="249"/>
                    </a:cubicBezTo>
                    <a:cubicBezTo>
                      <a:pt x="2667" y="263"/>
                      <a:pt x="2667" y="263"/>
                      <a:pt x="2667" y="263"/>
                    </a:cubicBezTo>
                    <a:cubicBezTo>
                      <a:pt x="2667" y="760"/>
                      <a:pt x="2667" y="760"/>
                      <a:pt x="2667" y="760"/>
                    </a:cubicBezTo>
                    <a:cubicBezTo>
                      <a:pt x="2715" y="760"/>
                      <a:pt x="2715" y="760"/>
                      <a:pt x="2715" y="760"/>
                    </a:cubicBezTo>
                    <a:cubicBezTo>
                      <a:pt x="2715" y="263"/>
                      <a:pt x="2715" y="263"/>
                      <a:pt x="2715" y="263"/>
                    </a:cubicBezTo>
                    <a:cubicBezTo>
                      <a:pt x="2739" y="249"/>
                      <a:pt x="2739" y="249"/>
                      <a:pt x="2739" y="249"/>
                    </a:cubicBezTo>
                    <a:cubicBezTo>
                      <a:pt x="2739" y="218"/>
                      <a:pt x="2739" y="218"/>
                      <a:pt x="2739" y="218"/>
                    </a:cubicBezTo>
                    <a:cubicBezTo>
                      <a:pt x="2715" y="218"/>
                      <a:pt x="2715" y="218"/>
                      <a:pt x="2715" y="218"/>
                    </a:cubicBezTo>
                    <a:cubicBezTo>
                      <a:pt x="2715" y="102"/>
                      <a:pt x="2851" y="106"/>
                      <a:pt x="2851" y="106"/>
                    </a:cubicBezTo>
                    <a:cubicBezTo>
                      <a:pt x="2851" y="106"/>
                      <a:pt x="2855" y="106"/>
                      <a:pt x="2861" y="106"/>
                    </a:cubicBezTo>
                    <a:cubicBezTo>
                      <a:pt x="2861" y="0"/>
                      <a:pt x="2861" y="0"/>
                      <a:pt x="2861" y="0"/>
                    </a:cubicBezTo>
                    <a:cubicBezTo>
                      <a:pt x="0" y="0"/>
                      <a:pt x="0" y="0"/>
                      <a:pt x="0" y="0"/>
                    </a:cubicBezTo>
                    <a:lnTo>
                      <a:pt x="0" y="10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6" name="Google Shape;486;p9"/>
              <p:cNvGrpSpPr/>
              <p:nvPr/>
            </p:nvGrpSpPr>
            <p:grpSpPr>
              <a:xfrm>
                <a:off x="522242" y="3004104"/>
                <a:ext cx="4945824" cy="77100"/>
                <a:chOff x="522242" y="3004104"/>
                <a:chExt cx="4945824" cy="77100"/>
              </a:xfrm>
            </p:grpSpPr>
            <p:sp>
              <p:nvSpPr>
                <p:cNvPr id="487" name="Google Shape;487;p9"/>
                <p:cNvSpPr/>
                <p:nvPr/>
              </p:nvSpPr>
              <p:spPr>
                <a:xfrm>
                  <a:off x="1137793"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9"/>
                <p:cNvSpPr/>
                <p:nvPr/>
              </p:nvSpPr>
              <p:spPr>
                <a:xfrm>
                  <a:off x="522242"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9"/>
                <p:cNvSpPr/>
                <p:nvPr/>
              </p:nvSpPr>
              <p:spPr>
                <a:xfrm>
                  <a:off x="236270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9"/>
                <p:cNvSpPr/>
                <p:nvPr/>
              </p:nvSpPr>
              <p:spPr>
                <a:xfrm>
                  <a:off x="1747156"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9"/>
                <p:cNvSpPr/>
                <p:nvPr/>
              </p:nvSpPr>
              <p:spPr>
                <a:xfrm>
                  <a:off x="3584527"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9"/>
                <p:cNvSpPr/>
                <p:nvPr/>
              </p:nvSpPr>
              <p:spPr>
                <a:xfrm>
                  <a:off x="2972070"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9"/>
                <p:cNvSpPr/>
                <p:nvPr/>
              </p:nvSpPr>
              <p:spPr>
                <a:xfrm>
                  <a:off x="4787789" y="3004104"/>
                  <a:ext cx="807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9"/>
                <p:cNvSpPr/>
                <p:nvPr/>
              </p:nvSpPr>
              <p:spPr>
                <a:xfrm>
                  <a:off x="5390965"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9"/>
                <p:cNvSpPr/>
                <p:nvPr/>
              </p:nvSpPr>
              <p:spPr>
                <a:xfrm>
                  <a:off x="4175332" y="3004104"/>
                  <a:ext cx="77100" cy="77100"/>
                </a:xfrm>
                <a:prstGeom prst="ellipse">
                  <a:avLst/>
                </a:prstGeom>
                <a:solidFill>
                  <a:srgbClr val="E2E9E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496" name="Google Shape;496;p9"/>
          <p:cNvGrpSpPr/>
          <p:nvPr/>
        </p:nvGrpSpPr>
        <p:grpSpPr>
          <a:xfrm>
            <a:off x="5497061" y="3817015"/>
            <a:ext cx="3967933" cy="573236"/>
            <a:chOff x="1134148" y="4193002"/>
            <a:chExt cx="4953725" cy="715650"/>
          </a:xfrm>
        </p:grpSpPr>
        <p:sp>
          <p:nvSpPr>
            <p:cNvPr id="497" name="Google Shape;497;p9"/>
            <p:cNvSpPr/>
            <p:nvPr/>
          </p:nvSpPr>
          <p:spPr>
            <a:xfrm>
              <a:off x="4192744"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4" y="67"/>
                  </a:cubicBezTo>
                  <a:cubicBezTo>
                    <a:pt x="209" y="67"/>
                    <a:pt x="221" y="58"/>
                    <a:pt x="226" y="45"/>
                  </a:cubicBezTo>
                  <a:cubicBezTo>
                    <a:pt x="233" y="45"/>
                    <a:pt x="233" y="45"/>
                    <a:pt x="233" y="45"/>
                  </a:cubicBezTo>
                  <a:cubicBezTo>
                    <a:pt x="237" y="58"/>
                    <a:pt x="250" y="67"/>
                    <a:pt x="264" y="67"/>
                  </a:cubicBezTo>
                  <a:cubicBezTo>
                    <a:pt x="282" y="67"/>
                    <a:pt x="297" y="52"/>
                    <a:pt x="297" y="34"/>
                  </a:cubicBezTo>
                  <a:cubicBezTo>
                    <a:pt x="297"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9"/>
            <p:cNvSpPr/>
            <p:nvPr/>
          </p:nvSpPr>
          <p:spPr>
            <a:xfrm>
              <a:off x="5429509" y="4806036"/>
              <a:ext cx="457124"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9"/>
            <p:cNvSpPr/>
            <p:nvPr/>
          </p:nvSpPr>
          <p:spPr>
            <a:xfrm>
              <a:off x="3991502" y="4251640"/>
              <a:ext cx="2096370" cy="586381"/>
            </a:xfrm>
            <a:custGeom>
              <a:avLst/>
              <a:gdLst/>
              <a:ahLst/>
              <a:cxnLst/>
              <a:rect l="l" t="t" r="r" b="b"/>
              <a:pathLst>
                <a:path w="1365" h="382" extrusionOk="0">
                  <a:moveTo>
                    <a:pt x="1343" y="0"/>
                  </a:moveTo>
                  <a:cubicBezTo>
                    <a:pt x="22" y="0"/>
                    <a:pt x="22" y="0"/>
                    <a:pt x="22" y="0"/>
                  </a:cubicBezTo>
                  <a:cubicBezTo>
                    <a:pt x="9" y="0"/>
                    <a:pt x="0" y="10"/>
                    <a:pt x="0" y="22"/>
                  </a:cubicBezTo>
                  <a:cubicBezTo>
                    <a:pt x="0" y="360"/>
                    <a:pt x="0" y="360"/>
                    <a:pt x="0" y="360"/>
                  </a:cubicBezTo>
                  <a:cubicBezTo>
                    <a:pt x="0" y="372"/>
                    <a:pt x="9" y="382"/>
                    <a:pt x="22" y="382"/>
                  </a:cubicBezTo>
                  <a:cubicBezTo>
                    <a:pt x="1343" y="382"/>
                    <a:pt x="1343" y="382"/>
                    <a:pt x="1343" y="382"/>
                  </a:cubicBezTo>
                  <a:cubicBezTo>
                    <a:pt x="1355" y="382"/>
                    <a:pt x="1365" y="372"/>
                    <a:pt x="1365" y="360"/>
                  </a:cubicBezTo>
                  <a:cubicBezTo>
                    <a:pt x="1365" y="22"/>
                    <a:pt x="1365" y="22"/>
                    <a:pt x="1365" y="22"/>
                  </a:cubicBezTo>
                  <a:cubicBezTo>
                    <a:pt x="1365" y="10"/>
                    <a:pt x="1355" y="0"/>
                    <a:pt x="13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9"/>
            <p:cNvSpPr/>
            <p:nvPr/>
          </p:nvSpPr>
          <p:spPr>
            <a:xfrm>
              <a:off x="3991502" y="4744732"/>
              <a:ext cx="2096369" cy="150593"/>
            </a:xfrm>
            <a:custGeom>
              <a:avLst/>
              <a:gdLst/>
              <a:ahLst/>
              <a:cxnLst/>
              <a:rect l="l" t="t" r="r" b="b"/>
              <a:pathLst>
                <a:path w="1573" h="113" extrusionOk="0">
                  <a:moveTo>
                    <a:pt x="1541" y="0"/>
                  </a:moveTo>
                  <a:lnTo>
                    <a:pt x="1535" y="10"/>
                  </a:lnTo>
                  <a:lnTo>
                    <a:pt x="1535" y="33"/>
                  </a:lnTo>
                  <a:lnTo>
                    <a:pt x="38" y="33"/>
                  </a:lnTo>
                  <a:lnTo>
                    <a:pt x="38" y="10"/>
                  </a:lnTo>
                  <a:lnTo>
                    <a:pt x="32" y="0"/>
                  </a:lnTo>
                  <a:lnTo>
                    <a:pt x="0" y="0"/>
                  </a:lnTo>
                  <a:lnTo>
                    <a:pt x="0" y="85"/>
                  </a:lnTo>
                  <a:lnTo>
                    <a:pt x="131" y="85"/>
                  </a:lnTo>
                  <a:lnTo>
                    <a:pt x="155" y="56"/>
                  </a:lnTo>
                  <a:lnTo>
                    <a:pt x="501" y="56"/>
                  </a:lnTo>
                  <a:lnTo>
                    <a:pt x="523" y="113"/>
                  </a:lnTo>
                  <a:lnTo>
                    <a:pt x="1050" y="113"/>
                  </a:lnTo>
                  <a:lnTo>
                    <a:pt x="1071" y="56"/>
                  </a:lnTo>
                  <a:lnTo>
                    <a:pt x="1416" y="56"/>
                  </a:lnTo>
                  <a:lnTo>
                    <a:pt x="1442" y="85"/>
                  </a:lnTo>
                  <a:lnTo>
                    <a:pt x="1573" y="85"/>
                  </a:lnTo>
                  <a:lnTo>
                    <a:pt x="1573" y="0"/>
                  </a:lnTo>
                  <a:lnTo>
                    <a:pt x="154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9"/>
            <p:cNvSpPr/>
            <p:nvPr/>
          </p:nvSpPr>
          <p:spPr>
            <a:xfrm>
              <a:off x="4729830" y="4820695"/>
              <a:ext cx="619800" cy="333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9"/>
            <p:cNvSpPr/>
            <p:nvPr/>
          </p:nvSpPr>
          <p:spPr>
            <a:xfrm>
              <a:off x="4107450" y="4710083"/>
              <a:ext cx="1875000" cy="348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9"/>
            <p:cNvSpPr/>
            <p:nvPr/>
          </p:nvSpPr>
          <p:spPr>
            <a:xfrm>
              <a:off x="4107450" y="4684761"/>
              <a:ext cx="1875000" cy="10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9"/>
            <p:cNvSpPr/>
            <p:nvPr/>
          </p:nvSpPr>
          <p:spPr>
            <a:xfrm>
              <a:off x="4098120" y="4226319"/>
              <a:ext cx="5076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9"/>
            <p:cNvSpPr/>
            <p:nvPr/>
          </p:nvSpPr>
          <p:spPr>
            <a:xfrm>
              <a:off x="5460161" y="4226319"/>
              <a:ext cx="505200" cy="2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9"/>
            <p:cNvSpPr/>
            <p:nvPr/>
          </p:nvSpPr>
          <p:spPr>
            <a:xfrm>
              <a:off x="4071466" y="4335599"/>
              <a:ext cx="1935111" cy="175914"/>
            </a:xfrm>
            <a:custGeom>
              <a:avLst/>
              <a:gdLst/>
              <a:ahLst/>
              <a:cxnLst/>
              <a:rect l="l" t="t" r="r" b="b"/>
              <a:pathLst>
                <a:path w="1260" h="114" extrusionOk="0">
                  <a:moveTo>
                    <a:pt x="1240" y="0"/>
                  </a:moveTo>
                  <a:cubicBezTo>
                    <a:pt x="20" y="0"/>
                    <a:pt x="20" y="0"/>
                    <a:pt x="20" y="0"/>
                  </a:cubicBezTo>
                  <a:cubicBezTo>
                    <a:pt x="9" y="0"/>
                    <a:pt x="0" y="9"/>
                    <a:pt x="0" y="20"/>
                  </a:cubicBezTo>
                  <a:cubicBezTo>
                    <a:pt x="0" y="94"/>
                    <a:pt x="0" y="94"/>
                    <a:pt x="0" y="94"/>
                  </a:cubicBezTo>
                  <a:cubicBezTo>
                    <a:pt x="0" y="105"/>
                    <a:pt x="9" y="114"/>
                    <a:pt x="20" y="114"/>
                  </a:cubicBezTo>
                  <a:cubicBezTo>
                    <a:pt x="1240" y="114"/>
                    <a:pt x="1240" y="114"/>
                    <a:pt x="1240" y="114"/>
                  </a:cubicBezTo>
                  <a:cubicBezTo>
                    <a:pt x="1251" y="114"/>
                    <a:pt x="1260" y="105"/>
                    <a:pt x="1260" y="94"/>
                  </a:cubicBezTo>
                  <a:cubicBezTo>
                    <a:pt x="1260" y="20"/>
                    <a:pt x="1260" y="20"/>
                    <a:pt x="1260" y="20"/>
                  </a:cubicBezTo>
                  <a:cubicBezTo>
                    <a:pt x="1260" y="9"/>
                    <a:pt x="1251" y="0"/>
                    <a:pt x="1240"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9"/>
            <p:cNvSpPr/>
            <p:nvPr/>
          </p:nvSpPr>
          <p:spPr>
            <a:xfrm>
              <a:off x="4369995" y="4335599"/>
              <a:ext cx="54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8" name="Google Shape;508;p9"/>
            <p:cNvSpPr/>
            <p:nvPr/>
          </p:nvSpPr>
          <p:spPr>
            <a:xfrm>
              <a:off x="4369995" y="4335599"/>
              <a:ext cx="5331" cy="175914"/>
            </a:xfrm>
            <a:custGeom>
              <a:avLst/>
              <a:gdLst/>
              <a:ahLst/>
              <a:cxnLst/>
              <a:rect l="l" t="t" r="r" b="b"/>
              <a:pathLst>
                <a:path w="4" h="132" extrusionOk="0">
                  <a:moveTo>
                    <a:pt x="0" y="0"/>
                  </a:moveTo>
                  <a:lnTo>
                    <a:pt x="0" y="132"/>
                  </a:lnTo>
                  <a:lnTo>
                    <a:pt x="4" y="132"/>
                  </a:lnTo>
                  <a:lnTo>
                    <a:pt x="4"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9"/>
            <p:cNvSpPr/>
            <p:nvPr/>
          </p:nvSpPr>
          <p:spPr>
            <a:xfrm>
              <a:off x="4815124"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9"/>
            <p:cNvSpPr/>
            <p:nvPr/>
          </p:nvSpPr>
          <p:spPr>
            <a:xfrm>
              <a:off x="4815124"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9"/>
            <p:cNvSpPr/>
            <p:nvPr/>
          </p:nvSpPr>
          <p:spPr>
            <a:xfrm>
              <a:off x="5260253"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9"/>
            <p:cNvSpPr/>
            <p:nvPr/>
          </p:nvSpPr>
          <p:spPr>
            <a:xfrm>
              <a:off x="5260253"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9"/>
            <p:cNvSpPr/>
            <p:nvPr/>
          </p:nvSpPr>
          <p:spPr>
            <a:xfrm>
              <a:off x="5704050" y="4335599"/>
              <a:ext cx="3900" cy="1761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9"/>
            <p:cNvSpPr/>
            <p:nvPr/>
          </p:nvSpPr>
          <p:spPr>
            <a:xfrm>
              <a:off x="5704050" y="4335599"/>
              <a:ext cx="3999" cy="175914"/>
            </a:xfrm>
            <a:custGeom>
              <a:avLst/>
              <a:gdLst/>
              <a:ahLst/>
              <a:cxnLst/>
              <a:rect l="l" t="t" r="r" b="b"/>
              <a:pathLst>
                <a:path w="3" h="132" extrusionOk="0">
                  <a:moveTo>
                    <a:pt x="0" y="0"/>
                  </a:moveTo>
                  <a:lnTo>
                    <a:pt x="0" y="132"/>
                  </a:lnTo>
                  <a:lnTo>
                    <a:pt x="3" y="132"/>
                  </a:lnTo>
                  <a:lnTo>
                    <a:pt x="3" y="0"/>
                  </a:ln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9"/>
            <p:cNvSpPr/>
            <p:nvPr/>
          </p:nvSpPr>
          <p:spPr>
            <a:xfrm>
              <a:off x="3964848" y="4260968"/>
              <a:ext cx="26700" cy="553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9"/>
            <p:cNvSpPr/>
            <p:nvPr/>
          </p:nvSpPr>
          <p:spPr>
            <a:xfrm>
              <a:off x="1779185" y="4806036"/>
              <a:ext cx="455790" cy="102616"/>
            </a:xfrm>
            <a:custGeom>
              <a:avLst/>
              <a:gdLst/>
              <a:ahLst/>
              <a:cxnLst/>
              <a:rect l="l" t="t" r="r" b="b"/>
              <a:pathLst>
                <a:path w="297" h="67" extrusionOk="0">
                  <a:moveTo>
                    <a:pt x="285" y="8"/>
                  </a:moveTo>
                  <a:cubicBezTo>
                    <a:pt x="288" y="0"/>
                    <a:pt x="288" y="0"/>
                    <a:pt x="288" y="0"/>
                  </a:cubicBezTo>
                  <a:cubicBezTo>
                    <a:pt x="19" y="0"/>
                    <a:pt x="19" y="0"/>
                    <a:pt x="19" y="0"/>
                  </a:cubicBezTo>
                  <a:cubicBezTo>
                    <a:pt x="19" y="4"/>
                    <a:pt x="19" y="4"/>
                    <a:pt x="19" y="4"/>
                  </a:cubicBezTo>
                  <a:cubicBezTo>
                    <a:pt x="8" y="9"/>
                    <a:pt x="0" y="20"/>
                    <a:pt x="0" y="34"/>
                  </a:cubicBezTo>
                  <a:cubicBezTo>
                    <a:pt x="0" y="52"/>
                    <a:pt x="15" y="67"/>
                    <a:pt x="33" y="67"/>
                  </a:cubicBezTo>
                  <a:cubicBezTo>
                    <a:pt x="48" y="67"/>
                    <a:pt x="60" y="58"/>
                    <a:pt x="65" y="45"/>
                  </a:cubicBezTo>
                  <a:cubicBezTo>
                    <a:pt x="72" y="45"/>
                    <a:pt x="72" y="45"/>
                    <a:pt x="72" y="45"/>
                  </a:cubicBezTo>
                  <a:cubicBezTo>
                    <a:pt x="76" y="58"/>
                    <a:pt x="88" y="67"/>
                    <a:pt x="103" y="67"/>
                  </a:cubicBezTo>
                  <a:cubicBezTo>
                    <a:pt x="117" y="67"/>
                    <a:pt x="130" y="58"/>
                    <a:pt x="134" y="45"/>
                  </a:cubicBezTo>
                  <a:cubicBezTo>
                    <a:pt x="163" y="45"/>
                    <a:pt x="163" y="45"/>
                    <a:pt x="163" y="45"/>
                  </a:cubicBezTo>
                  <a:cubicBezTo>
                    <a:pt x="168" y="58"/>
                    <a:pt x="180" y="67"/>
                    <a:pt x="194" y="67"/>
                  </a:cubicBezTo>
                  <a:cubicBezTo>
                    <a:pt x="209" y="67"/>
                    <a:pt x="221" y="58"/>
                    <a:pt x="225" y="45"/>
                  </a:cubicBezTo>
                  <a:cubicBezTo>
                    <a:pt x="232" y="45"/>
                    <a:pt x="232" y="45"/>
                    <a:pt x="232" y="45"/>
                  </a:cubicBezTo>
                  <a:cubicBezTo>
                    <a:pt x="237" y="58"/>
                    <a:pt x="249" y="67"/>
                    <a:pt x="264" y="67"/>
                  </a:cubicBezTo>
                  <a:cubicBezTo>
                    <a:pt x="282" y="67"/>
                    <a:pt x="297" y="52"/>
                    <a:pt x="297" y="34"/>
                  </a:cubicBezTo>
                  <a:cubicBezTo>
                    <a:pt x="297" y="23"/>
                    <a:pt x="292"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9"/>
            <p:cNvSpPr/>
            <p:nvPr/>
          </p:nvSpPr>
          <p:spPr>
            <a:xfrm>
              <a:off x="3350464" y="4806036"/>
              <a:ext cx="458456" cy="102616"/>
            </a:xfrm>
            <a:custGeom>
              <a:avLst/>
              <a:gdLst/>
              <a:ahLst/>
              <a:cxnLst/>
              <a:rect l="l" t="t" r="r" b="b"/>
              <a:pathLst>
                <a:path w="298" h="67" extrusionOk="0">
                  <a:moveTo>
                    <a:pt x="285" y="8"/>
                  </a:moveTo>
                  <a:cubicBezTo>
                    <a:pt x="288" y="0"/>
                    <a:pt x="288" y="0"/>
                    <a:pt x="288" y="0"/>
                  </a:cubicBezTo>
                  <a:cubicBezTo>
                    <a:pt x="20" y="0"/>
                    <a:pt x="20" y="0"/>
                    <a:pt x="20" y="0"/>
                  </a:cubicBezTo>
                  <a:cubicBezTo>
                    <a:pt x="20" y="4"/>
                    <a:pt x="20" y="4"/>
                    <a:pt x="20" y="4"/>
                  </a:cubicBezTo>
                  <a:cubicBezTo>
                    <a:pt x="8" y="9"/>
                    <a:pt x="0" y="20"/>
                    <a:pt x="0" y="34"/>
                  </a:cubicBezTo>
                  <a:cubicBezTo>
                    <a:pt x="0" y="52"/>
                    <a:pt x="15" y="67"/>
                    <a:pt x="34" y="67"/>
                  </a:cubicBezTo>
                  <a:cubicBezTo>
                    <a:pt x="48" y="67"/>
                    <a:pt x="60" y="58"/>
                    <a:pt x="65" y="45"/>
                  </a:cubicBezTo>
                  <a:cubicBezTo>
                    <a:pt x="72" y="45"/>
                    <a:pt x="72" y="45"/>
                    <a:pt x="72" y="45"/>
                  </a:cubicBezTo>
                  <a:cubicBezTo>
                    <a:pt x="77" y="58"/>
                    <a:pt x="89" y="67"/>
                    <a:pt x="103" y="67"/>
                  </a:cubicBezTo>
                  <a:cubicBezTo>
                    <a:pt x="118" y="67"/>
                    <a:pt x="130" y="58"/>
                    <a:pt x="135" y="45"/>
                  </a:cubicBezTo>
                  <a:cubicBezTo>
                    <a:pt x="163" y="45"/>
                    <a:pt x="163" y="45"/>
                    <a:pt x="163" y="45"/>
                  </a:cubicBezTo>
                  <a:cubicBezTo>
                    <a:pt x="168" y="58"/>
                    <a:pt x="180" y="67"/>
                    <a:pt x="195" y="67"/>
                  </a:cubicBezTo>
                  <a:cubicBezTo>
                    <a:pt x="209" y="67"/>
                    <a:pt x="221" y="58"/>
                    <a:pt x="226" y="45"/>
                  </a:cubicBezTo>
                  <a:cubicBezTo>
                    <a:pt x="233" y="45"/>
                    <a:pt x="233" y="45"/>
                    <a:pt x="233" y="45"/>
                  </a:cubicBezTo>
                  <a:cubicBezTo>
                    <a:pt x="238" y="58"/>
                    <a:pt x="250" y="67"/>
                    <a:pt x="264" y="67"/>
                  </a:cubicBezTo>
                  <a:cubicBezTo>
                    <a:pt x="283" y="67"/>
                    <a:pt x="298" y="52"/>
                    <a:pt x="298" y="34"/>
                  </a:cubicBezTo>
                  <a:cubicBezTo>
                    <a:pt x="298" y="23"/>
                    <a:pt x="293" y="14"/>
                    <a:pt x="28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9"/>
            <p:cNvSpPr/>
            <p:nvPr/>
          </p:nvSpPr>
          <p:spPr>
            <a:xfrm>
              <a:off x="1330059" y="4251640"/>
              <a:ext cx="2634789" cy="569056"/>
            </a:xfrm>
            <a:custGeom>
              <a:avLst/>
              <a:gdLst/>
              <a:ahLst/>
              <a:cxnLst/>
              <a:rect l="l" t="t" r="r" b="b"/>
              <a:pathLst>
                <a:path w="1715" h="371" extrusionOk="0">
                  <a:moveTo>
                    <a:pt x="451" y="0"/>
                  </a:moveTo>
                  <a:cubicBezTo>
                    <a:pt x="369" y="108"/>
                    <a:pt x="369" y="108"/>
                    <a:pt x="369" y="108"/>
                  </a:cubicBezTo>
                  <a:cubicBezTo>
                    <a:pt x="291" y="108"/>
                    <a:pt x="291" y="108"/>
                    <a:pt x="291" y="108"/>
                  </a:cubicBezTo>
                  <a:cubicBezTo>
                    <a:pt x="217" y="108"/>
                    <a:pt x="148" y="145"/>
                    <a:pt x="107" y="207"/>
                  </a:cubicBezTo>
                  <a:cubicBezTo>
                    <a:pt x="0" y="371"/>
                    <a:pt x="0" y="371"/>
                    <a:pt x="0" y="371"/>
                  </a:cubicBezTo>
                  <a:cubicBezTo>
                    <a:pt x="1715" y="371"/>
                    <a:pt x="1715" y="371"/>
                    <a:pt x="1715" y="371"/>
                  </a:cubicBezTo>
                  <a:cubicBezTo>
                    <a:pt x="1715" y="0"/>
                    <a:pt x="1715" y="0"/>
                    <a:pt x="1715" y="0"/>
                  </a:cubicBezTo>
                  <a:lnTo>
                    <a:pt x="45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9"/>
            <p:cNvSpPr/>
            <p:nvPr/>
          </p:nvSpPr>
          <p:spPr>
            <a:xfrm>
              <a:off x="1476658" y="4447544"/>
              <a:ext cx="158594" cy="118608"/>
            </a:xfrm>
            <a:custGeom>
              <a:avLst/>
              <a:gdLst/>
              <a:ahLst/>
              <a:cxnLst/>
              <a:rect l="l" t="t" r="r" b="b"/>
              <a:pathLst>
                <a:path w="119" h="89" extrusionOk="0">
                  <a:moveTo>
                    <a:pt x="119" y="0"/>
                  </a:moveTo>
                  <a:lnTo>
                    <a:pt x="69" y="0"/>
                  </a:lnTo>
                  <a:lnTo>
                    <a:pt x="0" y="89"/>
                  </a:lnTo>
                  <a:lnTo>
                    <a:pt x="14" y="89"/>
                  </a:lnTo>
                  <a:lnTo>
                    <a:pt x="11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9"/>
            <p:cNvSpPr/>
            <p:nvPr/>
          </p:nvSpPr>
          <p:spPr>
            <a:xfrm>
              <a:off x="1899130" y="4744732"/>
              <a:ext cx="2065716" cy="150593"/>
            </a:xfrm>
            <a:custGeom>
              <a:avLst/>
              <a:gdLst/>
              <a:ahLst/>
              <a:cxnLst/>
              <a:rect l="l" t="t" r="r" b="b"/>
              <a:pathLst>
                <a:path w="1550" h="113" extrusionOk="0">
                  <a:moveTo>
                    <a:pt x="1423" y="0"/>
                  </a:moveTo>
                  <a:lnTo>
                    <a:pt x="1347" y="29"/>
                  </a:lnTo>
                  <a:lnTo>
                    <a:pt x="0" y="29"/>
                  </a:lnTo>
                  <a:lnTo>
                    <a:pt x="0" y="57"/>
                  </a:lnTo>
                  <a:lnTo>
                    <a:pt x="205" y="57"/>
                  </a:lnTo>
                  <a:lnTo>
                    <a:pt x="245" y="113"/>
                  </a:lnTo>
                  <a:lnTo>
                    <a:pt x="1056" y="113"/>
                  </a:lnTo>
                  <a:lnTo>
                    <a:pt x="1105" y="57"/>
                  </a:lnTo>
                  <a:lnTo>
                    <a:pt x="1413" y="57"/>
                  </a:lnTo>
                  <a:lnTo>
                    <a:pt x="1441" y="75"/>
                  </a:lnTo>
                  <a:lnTo>
                    <a:pt x="1550" y="75"/>
                  </a:lnTo>
                  <a:lnTo>
                    <a:pt x="1550" y="0"/>
                  </a:lnTo>
                  <a:lnTo>
                    <a:pt x="14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9"/>
            <p:cNvSpPr/>
            <p:nvPr/>
          </p:nvSpPr>
          <p:spPr>
            <a:xfrm>
              <a:off x="1134148" y="4706084"/>
              <a:ext cx="683686" cy="189241"/>
            </a:xfrm>
            <a:custGeom>
              <a:avLst/>
              <a:gdLst/>
              <a:ahLst/>
              <a:cxnLst/>
              <a:rect l="l" t="t" r="r" b="b"/>
              <a:pathLst>
                <a:path w="445" h="123" extrusionOk="0">
                  <a:moveTo>
                    <a:pt x="318" y="3"/>
                  </a:moveTo>
                  <a:cubicBezTo>
                    <a:pt x="318" y="2"/>
                    <a:pt x="317" y="0"/>
                    <a:pt x="315" y="0"/>
                  </a:cubicBezTo>
                  <a:cubicBezTo>
                    <a:pt x="126" y="0"/>
                    <a:pt x="126" y="0"/>
                    <a:pt x="126" y="0"/>
                  </a:cubicBezTo>
                  <a:cubicBezTo>
                    <a:pt x="124" y="0"/>
                    <a:pt x="123" y="2"/>
                    <a:pt x="123" y="3"/>
                  </a:cubicBezTo>
                  <a:cubicBezTo>
                    <a:pt x="123" y="50"/>
                    <a:pt x="123" y="50"/>
                    <a:pt x="123" y="50"/>
                  </a:cubicBezTo>
                  <a:cubicBezTo>
                    <a:pt x="115" y="50"/>
                    <a:pt x="115" y="50"/>
                    <a:pt x="115" y="50"/>
                  </a:cubicBezTo>
                  <a:cubicBezTo>
                    <a:pt x="109" y="72"/>
                    <a:pt x="109" y="72"/>
                    <a:pt x="109" y="72"/>
                  </a:cubicBezTo>
                  <a:cubicBezTo>
                    <a:pt x="98" y="72"/>
                    <a:pt x="98" y="72"/>
                    <a:pt x="98" y="72"/>
                  </a:cubicBezTo>
                  <a:cubicBezTo>
                    <a:pt x="98" y="72"/>
                    <a:pt x="56" y="123"/>
                    <a:pt x="0" y="123"/>
                  </a:cubicBezTo>
                  <a:cubicBezTo>
                    <a:pt x="428" y="123"/>
                    <a:pt x="428" y="123"/>
                    <a:pt x="428" y="123"/>
                  </a:cubicBezTo>
                  <a:cubicBezTo>
                    <a:pt x="428" y="107"/>
                    <a:pt x="428" y="107"/>
                    <a:pt x="428" y="107"/>
                  </a:cubicBezTo>
                  <a:cubicBezTo>
                    <a:pt x="428" y="107"/>
                    <a:pt x="429" y="89"/>
                    <a:pt x="445" y="89"/>
                  </a:cubicBezTo>
                  <a:cubicBezTo>
                    <a:pt x="445" y="50"/>
                    <a:pt x="445" y="50"/>
                    <a:pt x="445" y="50"/>
                  </a:cubicBezTo>
                  <a:cubicBezTo>
                    <a:pt x="318" y="50"/>
                    <a:pt x="318" y="50"/>
                    <a:pt x="318" y="50"/>
                  </a:cubicBezTo>
                  <a:lnTo>
                    <a:pt x="318" y="3"/>
                  </a:lnTo>
                  <a:close/>
                  <a:moveTo>
                    <a:pt x="312" y="6"/>
                  </a:moveTo>
                  <a:cubicBezTo>
                    <a:pt x="312" y="50"/>
                    <a:pt x="312" y="50"/>
                    <a:pt x="312" y="50"/>
                  </a:cubicBezTo>
                  <a:cubicBezTo>
                    <a:pt x="269" y="50"/>
                    <a:pt x="269" y="50"/>
                    <a:pt x="269" y="50"/>
                  </a:cubicBezTo>
                  <a:cubicBezTo>
                    <a:pt x="269" y="6"/>
                    <a:pt x="269" y="6"/>
                    <a:pt x="269" y="6"/>
                  </a:cubicBezTo>
                  <a:lnTo>
                    <a:pt x="312" y="6"/>
                  </a:lnTo>
                  <a:close/>
                  <a:moveTo>
                    <a:pt x="263" y="6"/>
                  </a:moveTo>
                  <a:cubicBezTo>
                    <a:pt x="263" y="50"/>
                    <a:pt x="263" y="50"/>
                    <a:pt x="263" y="50"/>
                  </a:cubicBezTo>
                  <a:cubicBezTo>
                    <a:pt x="224" y="50"/>
                    <a:pt x="224" y="50"/>
                    <a:pt x="224" y="50"/>
                  </a:cubicBezTo>
                  <a:cubicBezTo>
                    <a:pt x="224" y="6"/>
                    <a:pt x="224" y="6"/>
                    <a:pt x="224" y="6"/>
                  </a:cubicBezTo>
                  <a:lnTo>
                    <a:pt x="263" y="6"/>
                  </a:lnTo>
                  <a:close/>
                  <a:moveTo>
                    <a:pt x="218" y="6"/>
                  </a:moveTo>
                  <a:cubicBezTo>
                    <a:pt x="218" y="50"/>
                    <a:pt x="218" y="50"/>
                    <a:pt x="218" y="50"/>
                  </a:cubicBezTo>
                  <a:cubicBezTo>
                    <a:pt x="178" y="50"/>
                    <a:pt x="178" y="50"/>
                    <a:pt x="178" y="50"/>
                  </a:cubicBezTo>
                  <a:cubicBezTo>
                    <a:pt x="178" y="6"/>
                    <a:pt x="178" y="6"/>
                    <a:pt x="178" y="6"/>
                  </a:cubicBezTo>
                  <a:lnTo>
                    <a:pt x="218" y="6"/>
                  </a:lnTo>
                  <a:close/>
                  <a:moveTo>
                    <a:pt x="129" y="6"/>
                  </a:moveTo>
                  <a:cubicBezTo>
                    <a:pt x="172" y="6"/>
                    <a:pt x="172" y="6"/>
                    <a:pt x="172" y="6"/>
                  </a:cubicBezTo>
                  <a:cubicBezTo>
                    <a:pt x="172" y="50"/>
                    <a:pt x="172" y="50"/>
                    <a:pt x="172" y="50"/>
                  </a:cubicBezTo>
                  <a:cubicBezTo>
                    <a:pt x="129" y="50"/>
                    <a:pt x="129" y="50"/>
                    <a:pt x="129" y="50"/>
                  </a:cubicBezTo>
                  <a:lnTo>
                    <a:pt x="12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9"/>
            <p:cNvSpPr/>
            <p:nvPr/>
          </p:nvSpPr>
          <p:spPr>
            <a:xfrm>
              <a:off x="2261630" y="4827359"/>
              <a:ext cx="994200" cy="30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9"/>
            <p:cNvSpPr/>
            <p:nvPr/>
          </p:nvSpPr>
          <p:spPr>
            <a:xfrm>
              <a:off x="1430012" y="4840686"/>
              <a:ext cx="3093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9"/>
            <p:cNvSpPr/>
            <p:nvPr/>
          </p:nvSpPr>
          <p:spPr>
            <a:xfrm>
              <a:off x="3823579" y="4779382"/>
              <a:ext cx="108000" cy="174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9"/>
            <p:cNvSpPr/>
            <p:nvPr/>
          </p:nvSpPr>
          <p:spPr>
            <a:xfrm>
              <a:off x="2184332" y="4214325"/>
              <a:ext cx="1732536" cy="37315"/>
            </a:xfrm>
            <a:custGeom>
              <a:avLst/>
              <a:gdLst/>
              <a:ahLst/>
              <a:cxnLst/>
              <a:rect l="l" t="t" r="r" b="b"/>
              <a:pathLst>
                <a:path w="1300" h="28" extrusionOk="0">
                  <a:moveTo>
                    <a:pt x="0" y="28"/>
                  </a:moveTo>
                  <a:lnTo>
                    <a:pt x="28" y="0"/>
                  </a:lnTo>
                  <a:lnTo>
                    <a:pt x="1285" y="0"/>
                  </a:lnTo>
                  <a:lnTo>
                    <a:pt x="1300" y="28"/>
                  </a:lnTo>
                  <a:lnTo>
                    <a:pt x="0" y="2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9"/>
            <p:cNvSpPr/>
            <p:nvPr/>
          </p:nvSpPr>
          <p:spPr>
            <a:xfrm>
              <a:off x="2314939"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9"/>
            <p:cNvSpPr/>
            <p:nvPr/>
          </p:nvSpPr>
          <p:spPr>
            <a:xfrm>
              <a:off x="3479737" y="4193002"/>
              <a:ext cx="2865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9"/>
            <p:cNvSpPr/>
            <p:nvPr/>
          </p:nvSpPr>
          <p:spPr>
            <a:xfrm>
              <a:off x="3170546" y="4193002"/>
              <a:ext cx="288000" cy="21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9"/>
            <p:cNvSpPr/>
            <p:nvPr/>
          </p:nvSpPr>
          <p:spPr>
            <a:xfrm>
              <a:off x="1911125" y="4300949"/>
              <a:ext cx="273208" cy="95953"/>
            </a:xfrm>
            <a:custGeom>
              <a:avLst/>
              <a:gdLst/>
              <a:ahLst/>
              <a:cxnLst/>
              <a:rect l="l" t="t" r="r" b="b"/>
              <a:pathLst>
                <a:path w="205" h="72" extrusionOk="0">
                  <a:moveTo>
                    <a:pt x="0" y="72"/>
                  </a:moveTo>
                  <a:lnTo>
                    <a:pt x="146" y="72"/>
                  </a:lnTo>
                  <a:lnTo>
                    <a:pt x="205" y="0"/>
                  </a:lnTo>
                  <a:lnTo>
                    <a:pt x="58" y="0"/>
                  </a:lnTo>
                  <a:lnTo>
                    <a:pt x="0" y="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9"/>
            <p:cNvSpPr/>
            <p:nvPr/>
          </p:nvSpPr>
          <p:spPr>
            <a:xfrm>
              <a:off x="2837366" y="4340929"/>
              <a:ext cx="294532" cy="135934"/>
            </a:xfrm>
            <a:custGeom>
              <a:avLst/>
              <a:gdLst/>
              <a:ahLst/>
              <a:cxnLst/>
              <a:rect l="l" t="t" r="r" b="b"/>
              <a:pathLst>
                <a:path w="192" h="89" extrusionOk="0">
                  <a:moveTo>
                    <a:pt x="171" y="0"/>
                  </a:moveTo>
                  <a:cubicBezTo>
                    <a:pt x="21" y="0"/>
                    <a:pt x="21" y="0"/>
                    <a:pt x="21" y="0"/>
                  </a:cubicBezTo>
                  <a:cubicBezTo>
                    <a:pt x="9" y="0"/>
                    <a:pt x="0" y="10"/>
                    <a:pt x="0" y="22"/>
                  </a:cubicBezTo>
                  <a:cubicBezTo>
                    <a:pt x="0" y="68"/>
                    <a:pt x="0" y="68"/>
                    <a:pt x="0" y="68"/>
                  </a:cubicBezTo>
                  <a:cubicBezTo>
                    <a:pt x="0" y="79"/>
                    <a:pt x="9" y="89"/>
                    <a:pt x="21" y="89"/>
                  </a:cubicBezTo>
                  <a:cubicBezTo>
                    <a:pt x="171" y="89"/>
                    <a:pt x="171" y="89"/>
                    <a:pt x="171" y="89"/>
                  </a:cubicBezTo>
                  <a:cubicBezTo>
                    <a:pt x="183" y="89"/>
                    <a:pt x="192" y="79"/>
                    <a:pt x="192" y="68"/>
                  </a:cubicBezTo>
                  <a:cubicBezTo>
                    <a:pt x="192" y="22"/>
                    <a:pt x="192" y="22"/>
                    <a:pt x="192" y="22"/>
                  </a:cubicBezTo>
                  <a:cubicBezTo>
                    <a:pt x="192" y="10"/>
                    <a:pt x="183" y="0"/>
                    <a:pt x="17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9"/>
            <p:cNvSpPr/>
            <p:nvPr/>
          </p:nvSpPr>
          <p:spPr>
            <a:xfrm>
              <a:off x="3166548" y="4340929"/>
              <a:ext cx="295864" cy="135934"/>
            </a:xfrm>
            <a:custGeom>
              <a:avLst/>
              <a:gdLst/>
              <a:ahLst/>
              <a:cxnLst/>
              <a:rect l="l" t="t" r="r" b="b"/>
              <a:pathLst>
                <a:path w="193" h="89" extrusionOk="0">
                  <a:moveTo>
                    <a:pt x="172" y="0"/>
                  </a:moveTo>
                  <a:cubicBezTo>
                    <a:pt x="22" y="0"/>
                    <a:pt x="22" y="0"/>
                    <a:pt x="22" y="0"/>
                  </a:cubicBezTo>
                  <a:cubicBezTo>
                    <a:pt x="10" y="0"/>
                    <a:pt x="0" y="10"/>
                    <a:pt x="0" y="22"/>
                  </a:cubicBezTo>
                  <a:cubicBezTo>
                    <a:pt x="0" y="68"/>
                    <a:pt x="0" y="68"/>
                    <a:pt x="0" y="68"/>
                  </a:cubicBezTo>
                  <a:cubicBezTo>
                    <a:pt x="0" y="79"/>
                    <a:pt x="10" y="89"/>
                    <a:pt x="22" y="89"/>
                  </a:cubicBezTo>
                  <a:cubicBezTo>
                    <a:pt x="172" y="89"/>
                    <a:pt x="172" y="89"/>
                    <a:pt x="172" y="89"/>
                  </a:cubicBezTo>
                  <a:cubicBezTo>
                    <a:pt x="183" y="89"/>
                    <a:pt x="193" y="79"/>
                    <a:pt x="193" y="68"/>
                  </a:cubicBezTo>
                  <a:cubicBezTo>
                    <a:pt x="193" y="22"/>
                    <a:pt x="193" y="22"/>
                    <a:pt x="193" y="22"/>
                  </a:cubicBezTo>
                  <a:cubicBezTo>
                    <a:pt x="193" y="10"/>
                    <a:pt x="183" y="0"/>
                    <a:pt x="172"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9"/>
            <p:cNvSpPr/>
            <p:nvPr/>
          </p:nvSpPr>
          <p:spPr>
            <a:xfrm>
              <a:off x="3868892" y="4348925"/>
              <a:ext cx="58800" cy="60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9"/>
            <p:cNvSpPr/>
            <p:nvPr/>
          </p:nvSpPr>
          <p:spPr>
            <a:xfrm>
              <a:off x="1983092" y="4214325"/>
              <a:ext cx="1987089" cy="573054"/>
            </a:xfrm>
            <a:custGeom>
              <a:avLst/>
              <a:gdLst/>
              <a:ahLst/>
              <a:cxnLst/>
              <a:rect l="l" t="t" r="r" b="b"/>
              <a:pathLst>
                <a:path w="1293" h="373" extrusionOk="0">
                  <a:moveTo>
                    <a:pt x="1290" y="53"/>
                  </a:moveTo>
                  <a:cubicBezTo>
                    <a:pt x="1075" y="53"/>
                    <a:pt x="1075" y="53"/>
                    <a:pt x="1075" y="53"/>
                  </a:cubicBezTo>
                  <a:cubicBezTo>
                    <a:pt x="1075" y="0"/>
                    <a:pt x="1075" y="0"/>
                    <a:pt x="1075" y="0"/>
                  </a:cubicBezTo>
                  <a:cubicBezTo>
                    <a:pt x="1072" y="0"/>
                    <a:pt x="1072" y="0"/>
                    <a:pt x="1072" y="0"/>
                  </a:cubicBezTo>
                  <a:cubicBezTo>
                    <a:pt x="1072" y="26"/>
                    <a:pt x="1072" y="26"/>
                    <a:pt x="1072" y="26"/>
                  </a:cubicBezTo>
                  <a:cubicBezTo>
                    <a:pt x="1030" y="26"/>
                    <a:pt x="1030" y="26"/>
                    <a:pt x="1030" y="26"/>
                  </a:cubicBezTo>
                  <a:cubicBezTo>
                    <a:pt x="1030" y="0"/>
                    <a:pt x="1030" y="0"/>
                    <a:pt x="1030" y="0"/>
                  </a:cubicBezTo>
                  <a:cubicBezTo>
                    <a:pt x="1027" y="0"/>
                    <a:pt x="1027" y="0"/>
                    <a:pt x="1027" y="0"/>
                  </a:cubicBezTo>
                  <a:cubicBezTo>
                    <a:pt x="1027" y="53"/>
                    <a:pt x="1027" y="53"/>
                    <a:pt x="1027" y="53"/>
                  </a:cubicBezTo>
                  <a:cubicBezTo>
                    <a:pt x="3" y="53"/>
                    <a:pt x="3" y="53"/>
                    <a:pt x="3" y="53"/>
                  </a:cubicBezTo>
                  <a:cubicBezTo>
                    <a:pt x="2" y="53"/>
                    <a:pt x="0" y="54"/>
                    <a:pt x="0" y="56"/>
                  </a:cubicBezTo>
                  <a:cubicBezTo>
                    <a:pt x="0" y="57"/>
                    <a:pt x="2" y="59"/>
                    <a:pt x="3" y="59"/>
                  </a:cubicBezTo>
                  <a:cubicBezTo>
                    <a:pt x="505" y="59"/>
                    <a:pt x="505" y="59"/>
                    <a:pt x="505" y="59"/>
                  </a:cubicBezTo>
                  <a:cubicBezTo>
                    <a:pt x="505" y="370"/>
                    <a:pt x="505" y="370"/>
                    <a:pt x="505" y="370"/>
                  </a:cubicBezTo>
                  <a:cubicBezTo>
                    <a:pt x="505" y="372"/>
                    <a:pt x="507" y="373"/>
                    <a:pt x="508" y="373"/>
                  </a:cubicBezTo>
                  <a:cubicBezTo>
                    <a:pt x="510" y="373"/>
                    <a:pt x="512" y="372"/>
                    <a:pt x="512" y="370"/>
                  </a:cubicBezTo>
                  <a:cubicBezTo>
                    <a:pt x="512" y="59"/>
                    <a:pt x="512" y="59"/>
                    <a:pt x="512" y="59"/>
                  </a:cubicBezTo>
                  <a:cubicBezTo>
                    <a:pt x="522" y="59"/>
                    <a:pt x="522" y="59"/>
                    <a:pt x="522" y="59"/>
                  </a:cubicBezTo>
                  <a:cubicBezTo>
                    <a:pt x="522" y="370"/>
                    <a:pt x="522" y="370"/>
                    <a:pt x="522" y="370"/>
                  </a:cubicBezTo>
                  <a:cubicBezTo>
                    <a:pt x="522" y="372"/>
                    <a:pt x="524" y="373"/>
                    <a:pt x="526" y="373"/>
                  </a:cubicBezTo>
                  <a:cubicBezTo>
                    <a:pt x="527" y="373"/>
                    <a:pt x="529" y="372"/>
                    <a:pt x="529" y="370"/>
                  </a:cubicBezTo>
                  <a:cubicBezTo>
                    <a:pt x="529" y="59"/>
                    <a:pt x="529" y="59"/>
                    <a:pt x="529" y="59"/>
                  </a:cubicBezTo>
                  <a:cubicBezTo>
                    <a:pt x="1027" y="59"/>
                    <a:pt x="1027" y="59"/>
                    <a:pt x="1027" y="59"/>
                  </a:cubicBezTo>
                  <a:cubicBezTo>
                    <a:pt x="1027" y="360"/>
                    <a:pt x="1027" y="360"/>
                    <a:pt x="1027" y="360"/>
                  </a:cubicBezTo>
                  <a:cubicBezTo>
                    <a:pt x="1030" y="360"/>
                    <a:pt x="1030" y="360"/>
                    <a:pt x="1030" y="360"/>
                  </a:cubicBezTo>
                  <a:cubicBezTo>
                    <a:pt x="1030" y="324"/>
                    <a:pt x="1030" y="324"/>
                    <a:pt x="1030" y="324"/>
                  </a:cubicBezTo>
                  <a:cubicBezTo>
                    <a:pt x="1072" y="324"/>
                    <a:pt x="1072" y="324"/>
                    <a:pt x="1072" y="324"/>
                  </a:cubicBezTo>
                  <a:cubicBezTo>
                    <a:pt x="1072" y="360"/>
                    <a:pt x="1072" y="360"/>
                    <a:pt x="1072" y="360"/>
                  </a:cubicBezTo>
                  <a:cubicBezTo>
                    <a:pt x="1075" y="360"/>
                    <a:pt x="1075" y="360"/>
                    <a:pt x="1075" y="360"/>
                  </a:cubicBezTo>
                  <a:cubicBezTo>
                    <a:pt x="1075" y="59"/>
                    <a:pt x="1075" y="59"/>
                    <a:pt x="1075" y="59"/>
                  </a:cubicBezTo>
                  <a:cubicBezTo>
                    <a:pt x="1290" y="59"/>
                    <a:pt x="1290" y="59"/>
                    <a:pt x="1290" y="59"/>
                  </a:cubicBezTo>
                  <a:cubicBezTo>
                    <a:pt x="1292" y="59"/>
                    <a:pt x="1293" y="57"/>
                    <a:pt x="1293" y="56"/>
                  </a:cubicBezTo>
                  <a:cubicBezTo>
                    <a:pt x="1293" y="54"/>
                    <a:pt x="1292" y="53"/>
                    <a:pt x="1290" y="53"/>
                  </a:cubicBezTo>
                  <a:close/>
                  <a:moveTo>
                    <a:pt x="1030" y="29"/>
                  </a:moveTo>
                  <a:cubicBezTo>
                    <a:pt x="1072" y="29"/>
                    <a:pt x="1072" y="29"/>
                    <a:pt x="1072" y="29"/>
                  </a:cubicBezTo>
                  <a:cubicBezTo>
                    <a:pt x="1072" y="53"/>
                    <a:pt x="1072" y="53"/>
                    <a:pt x="1072" y="53"/>
                  </a:cubicBezTo>
                  <a:cubicBezTo>
                    <a:pt x="1030" y="53"/>
                    <a:pt x="1030" y="53"/>
                    <a:pt x="1030" y="53"/>
                  </a:cubicBezTo>
                  <a:lnTo>
                    <a:pt x="1030" y="29"/>
                  </a:lnTo>
                  <a:close/>
                  <a:moveTo>
                    <a:pt x="1072" y="321"/>
                  </a:moveTo>
                  <a:cubicBezTo>
                    <a:pt x="1030" y="321"/>
                    <a:pt x="1030" y="321"/>
                    <a:pt x="1030" y="321"/>
                  </a:cubicBezTo>
                  <a:cubicBezTo>
                    <a:pt x="1030" y="297"/>
                    <a:pt x="1030" y="297"/>
                    <a:pt x="1030" y="297"/>
                  </a:cubicBezTo>
                  <a:cubicBezTo>
                    <a:pt x="1072" y="297"/>
                    <a:pt x="1072" y="297"/>
                    <a:pt x="1072" y="297"/>
                  </a:cubicBezTo>
                  <a:lnTo>
                    <a:pt x="1072" y="321"/>
                  </a:lnTo>
                  <a:close/>
                  <a:moveTo>
                    <a:pt x="1072" y="294"/>
                  </a:moveTo>
                  <a:cubicBezTo>
                    <a:pt x="1030" y="294"/>
                    <a:pt x="1030" y="294"/>
                    <a:pt x="1030" y="294"/>
                  </a:cubicBezTo>
                  <a:cubicBezTo>
                    <a:pt x="1030" y="271"/>
                    <a:pt x="1030" y="271"/>
                    <a:pt x="1030" y="271"/>
                  </a:cubicBezTo>
                  <a:cubicBezTo>
                    <a:pt x="1072" y="271"/>
                    <a:pt x="1072" y="271"/>
                    <a:pt x="1072" y="271"/>
                  </a:cubicBezTo>
                  <a:lnTo>
                    <a:pt x="1072" y="294"/>
                  </a:lnTo>
                  <a:close/>
                  <a:moveTo>
                    <a:pt x="1072" y="268"/>
                  </a:moveTo>
                  <a:cubicBezTo>
                    <a:pt x="1030" y="268"/>
                    <a:pt x="1030" y="268"/>
                    <a:pt x="1030" y="268"/>
                  </a:cubicBezTo>
                  <a:cubicBezTo>
                    <a:pt x="1030" y="244"/>
                    <a:pt x="1030" y="244"/>
                    <a:pt x="1030" y="244"/>
                  </a:cubicBezTo>
                  <a:cubicBezTo>
                    <a:pt x="1072" y="244"/>
                    <a:pt x="1072" y="244"/>
                    <a:pt x="1072" y="244"/>
                  </a:cubicBezTo>
                  <a:lnTo>
                    <a:pt x="1072" y="268"/>
                  </a:lnTo>
                  <a:close/>
                  <a:moveTo>
                    <a:pt x="1072" y="241"/>
                  </a:moveTo>
                  <a:cubicBezTo>
                    <a:pt x="1030" y="241"/>
                    <a:pt x="1030" y="241"/>
                    <a:pt x="1030" y="241"/>
                  </a:cubicBezTo>
                  <a:cubicBezTo>
                    <a:pt x="1030" y="218"/>
                    <a:pt x="1030" y="218"/>
                    <a:pt x="1030" y="218"/>
                  </a:cubicBezTo>
                  <a:cubicBezTo>
                    <a:pt x="1072" y="218"/>
                    <a:pt x="1072" y="218"/>
                    <a:pt x="1072" y="218"/>
                  </a:cubicBezTo>
                  <a:lnTo>
                    <a:pt x="1072" y="241"/>
                  </a:lnTo>
                  <a:close/>
                  <a:moveTo>
                    <a:pt x="1072" y="215"/>
                  </a:moveTo>
                  <a:cubicBezTo>
                    <a:pt x="1030" y="215"/>
                    <a:pt x="1030" y="215"/>
                    <a:pt x="1030" y="215"/>
                  </a:cubicBezTo>
                  <a:cubicBezTo>
                    <a:pt x="1030" y="191"/>
                    <a:pt x="1030" y="191"/>
                    <a:pt x="1030" y="191"/>
                  </a:cubicBezTo>
                  <a:cubicBezTo>
                    <a:pt x="1072" y="191"/>
                    <a:pt x="1072" y="191"/>
                    <a:pt x="1072" y="191"/>
                  </a:cubicBezTo>
                  <a:lnTo>
                    <a:pt x="1072" y="215"/>
                  </a:lnTo>
                  <a:close/>
                  <a:moveTo>
                    <a:pt x="1072" y="188"/>
                  </a:moveTo>
                  <a:cubicBezTo>
                    <a:pt x="1030" y="188"/>
                    <a:pt x="1030" y="188"/>
                    <a:pt x="1030" y="188"/>
                  </a:cubicBezTo>
                  <a:cubicBezTo>
                    <a:pt x="1030" y="165"/>
                    <a:pt x="1030" y="165"/>
                    <a:pt x="1030" y="165"/>
                  </a:cubicBezTo>
                  <a:cubicBezTo>
                    <a:pt x="1072" y="165"/>
                    <a:pt x="1072" y="165"/>
                    <a:pt x="1072" y="165"/>
                  </a:cubicBezTo>
                  <a:lnTo>
                    <a:pt x="1072" y="188"/>
                  </a:lnTo>
                  <a:close/>
                  <a:moveTo>
                    <a:pt x="1072" y="162"/>
                  </a:moveTo>
                  <a:cubicBezTo>
                    <a:pt x="1030" y="162"/>
                    <a:pt x="1030" y="162"/>
                    <a:pt x="1030" y="162"/>
                  </a:cubicBezTo>
                  <a:cubicBezTo>
                    <a:pt x="1030" y="138"/>
                    <a:pt x="1030" y="138"/>
                    <a:pt x="1030" y="138"/>
                  </a:cubicBezTo>
                  <a:cubicBezTo>
                    <a:pt x="1072" y="138"/>
                    <a:pt x="1072" y="138"/>
                    <a:pt x="1072" y="138"/>
                  </a:cubicBezTo>
                  <a:lnTo>
                    <a:pt x="1072" y="162"/>
                  </a:lnTo>
                  <a:close/>
                  <a:moveTo>
                    <a:pt x="1072" y="135"/>
                  </a:moveTo>
                  <a:cubicBezTo>
                    <a:pt x="1030" y="135"/>
                    <a:pt x="1030" y="135"/>
                    <a:pt x="1030" y="135"/>
                  </a:cubicBezTo>
                  <a:cubicBezTo>
                    <a:pt x="1030" y="109"/>
                    <a:pt x="1030" y="109"/>
                    <a:pt x="1030" y="109"/>
                  </a:cubicBezTo>
                  <a:cubicBezTo>
                    <a:pt x="1072" y="109"/>
                    <a:pt x="1072" y="109"/>
                    <a:pt x="1072" y="109"/>
                  </a:cubicBezTo>
                  <a:lnTo>
                    <a:pt x="1072" y="135"/>
                  </a:lnTo>
                  <a:close/>
                  <a:moveTo>
                    <a:pt x="1072" y="106"/>
                  </a:moveTo>
                  <a:cubicBezTo>
                    <a:pt x="1030" y="106"/>
                    <a:pt x="1030" y="106"/>
                    <a:pt x="1030" y="106"/>
                  </a:cubicBezTo>
                  <a:cubicBezTo>
                    <a:pt x="1030" y="82"/>
                    <a:pt x="1030" y="82"/>
                    <a:pt x="1030" y="82"/>
                  </a:cubicBezTo>
                  <a:cubicBezTo>
                    <a:pt x="1072" y="82"/>
                    <a:pt x="1072" y="82"/>
                    <a:pt x="1072" y="82"/>
                  </a:cubicBezTo>
                  <a:lnTo>
                    <a:pt x="1072" y="106"/>
                  </a:lnTo>
                  <a:close/>
                  <a:moveTo>
                    <a:pt x="1072" y="78"/>
                  </a:moveTo>
                  <a:cubicBezTo>
                    <a:pt x="1030" y="78"/>
                    <a:pt x="1030" y="78"/>
                    <a:pt x="1030" y="78"/>
                  </a:cubicBezTo>
                  <a:cubicBezTo>
                    <a:pt x="1030" y="59"/>
                    <a:pt x="1030" y="59"/>
                    <a:pt x="1030" y="59"/>
                  </a:cubicBezTo>
                  <a:cubicBezTo>
                    <a:pt x="1072" y="59"/>
                    <a:pt x="1072" y="59"/>
                    <a:pt x="1072" y="59"/>
                  </a:cubicBezTo>
                  <a:lnTo>
                    <a:pt x="1072"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9"/>
            <p:cNvSpPr/>
            <p:nvPr/>
          </p:nvSpPr>
          <p:spPr>
            <a:xfrm>
              <a:off x="2490858" y="4356921"/>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9"/>
            <p:cNvSpPr/>
            <p:nvPr/>
          </p:nvSpPr>
          <p:spPr>
            <a:xfrm>
              <a:off x="2490858" y="4395570"/>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9"/>
            <p:cNvSpPr/>
            <p:nvPr/>
          </p:nvSpPr>
          <p:spPr>
            <a:xfrm>
              <a:off x="2490858" y="4434217"/>
              <a:ext cx="217234" cy="10661"/>
            </a:xfrm>
            <a:custGeom>
              <a:avLst/>
              <a:gdLst/>
              <a:ahLst/>
              <a:cxnLst/>
              <a:rect l="l" t="t" r="r" b="b"/>
              <a:pathLst>
                <a:path w="142" h="7" extrusionOk="0">
                  <a:moveTo>
                    <a:pt x="139" y="0"/>
                  </a:moveTo>
                  <a:cubicBezTo>
                    <a:pt x="3" y="0"/>
                    <a:pt x="3" y="0"/>
                    <a:pt x="3" y="0"/>
                  </a:cubicBezTo>
                  <a:cubicBezTo>
                    <a:pt x="2" y="0"/>
                    <a:pt x="0" y="2"/>
                    <a:pt x="0" y="3"/>
                  </a:cubicBezTo>
                  <a:cubicBezTo>
                    <a:pt x="0" y="5"/>
                    <a:pt x="2" y="7"/>
                    <a:pt x="3" y="7"/>
                  </a:cubicBezTo>
                  <a:cubicBezTo>
                    <a:pt x="139" y="7"/>
                    <a:pt x="139" y="7"/>
                    <a:pt x="139" y="7"/>
                  </a:cubicBezTo>
                  <a:cubicBezTo>
                    <a:pt x="141" y="7"/>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9"/>
            <p:cNvSpPr/>
            <p:nvPr/>
          </p:nvSpPr>
          <p:spPr>
            <a:xfrm>
              <a:off x="2490858" y="4472865"/>
              <a:ext cx="217234" cy="9328"/>
            </a:xfrm>
            <a:custGeom>
              <a:avLst/>
              <a:gdLst/>
              <a:ahLst/>
              <a:cxnLst/>
              <a:rect l="l" t="t" r="r" b="b"/>
              <a:pathLst>
                <a:path w="142" h="6" extrusionOk="0">
                  <a:moveTo>
                    <a:pt x="139" y="0"/>
                  </a:moveTo>
                  <a:cubicBezTo>
                    <a:pt x="3" y="0"/>
                    <a:pt x="3" y="0"/>
                    <a:pt x="3" y="0"/>
                  </a:cubicBezTo>
                  <a:cubicBezTo>
                    <a:pt x="2" y="0"/>
                    <a:pt x="0" y="1"/>
                    <a:pt x="0" y="3"/>
                  </a:cubicBezTo>
                  <a:cubicBezTo>
                    <a:pt x="0" y="5"/>
                    <a:pt x="2" y="6"/>
                    <a:pt x="3" y="6"/>
                  </a:cubicBezTo>
                  <a:cubicBezTo>
                    <a:pt x="139" y="6"/>
                    <a:pt x="139" y="6"/>
                    <a:pt x="139" y="6"/>
                  </a:cubicBezTo>
                  <a:cubicBezTo>
                    <a:pt x="141" y="6"/>
                    <a:pt x="142" y="5"/>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9"/>
            <p:cNvSpPr/>
            <p:nvPr/>
          </p:nvSpPr>
          <p:spPr>
            <a:xfrm>
              <a:off x="2490858" y="4514178"/>
              <a:ext cx="217234" cy="9328"/>
            </a:xfrm>
            <a:custGeom>
              <a:avLst/>
              <a:gdLst/>
              <a:ahLst/>
              <a:cxnLst/>
              <a:rect l="l" t="t" r="r" b="b"/>
              <a:pathLst>
                <a:path w="142" h="6" extrusionOk="0">
                  <a:moveTo>
                    <a:pt x="139" y="0"/>
                  </a:moveTo>
                  <a:cubicBezTo>
                    <a:pt x="3" y="0"/>
                    <a:pt x="3" y="0"/>
                    <a:pt x="3" y="0"/>
                  </a:cubicBezTo>
                  <a:cubicBezTo>
                    <a:pt x="2" y="0"/>
                    <a:pt x="0" y="1"/>
                    <a:pt x="0" y="3"/>
                  </a:cubicBezTo>
                  <a:cubicBezTo>
                    <a:pt x="0" y="4"/>
                    <a:pt x="2" y="6"/>
                    <a:pt x="3" y="6"/>
                  </a:cubicBezTo>
                  <a:cubicBezTo>
                    <a:pt x="139" y="6"/>
                    <a:pt x="139" y="6"/>
                    <a:pt x="139" y="6"/>
                  </a:cubicBezTo>
                  <a:cubicBezTo>
                    <a:pt x="141" y="6"/>
                    <a:pt x="142" y="4"/>
                    <a:pt x="142" y="3"/>
                  </a:cubicBezTo>
                  <a:cubicBezTo>
                    <a:pt x="142" y="1"/>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9"/>
            <p:cNvSpPr/>
            <p:nvPr/>
          </p:nvSpPr>
          <p:spPr>
            <a:xfrm>
              <a:off x="2490858" y="4551493"/>
              <a:ext cx="217234" cy="7996"/>
            </a:xfrm>
            <a:custGeom>
              <a:avLst/>
              <a:gdLst/>
              <a:ahLst/>
              <a:cxnLst/>
              <a:rect l="l" t="t" r="r" b="b"/>
              <a:pathLst>
                <a:path w="142" h="6" extrusionOk="0">
                  <a:moveTo>
                    <a:pt x="139" y="0"/>
                  </a:moveTo>
                  <a:cubicBezTo>
                    <a:pt x="3" y="0"/>
                    <a:pt x="3" y="0"/>
                    <a:pt x="3" y="0"/>
                  </a:cubicBezTo>
                  <a:cubicBezTo>
                    <a:pt x="2" y="0"/>
                    <a:pt x="0" y="2"/>
                    <a:pt x="0" y="3"/>
                  </a:cubicBezTo>
                  <a:cubicBezTo>
                    <a:pt x="0" y="5"/>
                    <a:pt x="2" y="6"/>
                    <a:pt x="3" y="6"/>
                  </a:cubicBezTo>
                  <a:cubicBezTo>
                    <a:pt x="139" y="6"/>
                    <a:pt x="139" y="6"/>
                    <a:pt x="139" y="6"/>
                  </a:cubicBezTo>
                  <a:cubicBezTo>
                    <a:pt x="141" y="6"/>
                    <a:pt x="142" y="5"/>
                    <a:pt x="142" y="3"/>
                  </a:cubicBezTo>
                  <a:cubicBezTo>
                    <a:pt x="142" y="2"/>
                    <a:pt x="141" y="0"/>
                    <a:pt x="1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9"/>
            <p:cNvSpPr/>
            <p:nvPr/>
          </p:nvSpPr>
          <p:spPr>
            <a:xfrm>
              <a:off x="1430012" y="4607466"/>
              <a:ext cx="2530835" cy="175914"/>
            </a:xfrm>
            <a:custGeom>
              <a:avLst/>
              <a:gdLst/>
              <a:ahLst/>
              <a:cxnLst/>
              <a:rect l="l" t="t" r="r" b="b"/>
              <a:pathLst>
                <a:path w="1899" h="132" extrusionOk="0">
                  <a:moveTo>
                    <a:pt x="0" y="132"/>
                  </a:moveTo>
                  <a:lnTo>
                    <a:pt x="262" y="119"/>
                  </a:lnTo>
                  <a:lnTo>
                    <a:pt x="448" y="0"/>
                  </a:lnTo>
                  <a:lnTo>
                    <a:pt x="1899" y="0"/>
                  </a:lnTo>
                  <a:lnTo>
                    <a:pt x="1899" y="75"/>
                  </a:lnTo>
                  <a:lnTo>
                    <a:pt x="424" y="75"/>
                  </a:lnTo>
                  <a:lnTo>
                    <a:pt x="333" y="132"/>
                  </a:lnTo>
                  <a:lnTo>
                    <a:pt x="0" y="132"/>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9"/>
            <p:cNvSpPr/>
            <p:nvPr/>
          </p:nvSpPr>
          <p:spPr>
            <a:xfrm>
              <a:off x="2089710" y="4638118"/>
              <a:ext cx="1827159" cy="39980"/>
            </a:xfrm>
            <a:custGeom>
              <a:avLst/>
              <a:gdLst/>
              <a:ahLst/>
              <a:cxnLst/>
              <a:rect l="l" t="t" r="r" b="b"/>
              <a:pathLst>
                <a:path w="1371" h="30" extrusionOk="0">
                  <a:moveTo>
                    <a:pt x="1371" y="0"/>
                  </a:moveTo>
                  <a:lnTo>
                    <a:pt x="46" y="0"/>
                  </a:lnTo>
                  <a:lnTo>
                    <a:pt x="0" y="30"/>
                  </a:lnTo>
                  <a:lnTo>
                    <a:pt x="1371" y="30"/>
                  </a:lnTo>
                  <a:lnTo>
                    <a:pt x="137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9"/>
            <p:cNvSpPr/>
            <p:nvPr/>
          </p:nvSpPr>
          <p:spPr>
            <a:xfrm>
              <a:off x="1495316" y="4447544"/>
              <a:ext cx="313190" cy="118608"/>
            </a:xfrm>
            <a:custGeom>
              <a:avLst/>
              <a:gdLst/>
              <a:ahLst/>
              <a:cxnLst/>
              <a:rect l="l" t="t" r="r" b="b"/>
              <a:pathLst>
                <a:path w="204" h="77" extrusionOk="0">
                  <a:moveTo>
                    <a:pt x="0" y="77"/>
                  </a:moveTo>
                  <a:cubicBezTo>
                    <a:pt x="0" y="77"/>
                    <a:pt x="119" y="0"/>
                    <a:pt x="204" y="0"/>
                  </a:cubicBezTo>
                  <a:cubicBezTo>
                    <a:pt x="91" y="0"/>
                    <a:pt x="91" y="0"/>
                    <a:pt x="91" y="0"/>
                  </a:cubicBezTo>
                  <a:lnTo>
                    <a:pt x="0" y="7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3" name="Google Shape;543;p9"/>
          <p:cNvGrpSpPr/>
          <p:nvPr/>
        </p:nvGrpSpPr>
        <p:grpSpPr>
          <a:xfrm>
            <a:off x="-460875" y="3469656"/>
            <a:ext cx="3173431" cy="920594"/>
            <a:chOff x="-460875" y="3469656"/>
            <a:chExt cx="3173431" cy="920594"/>
          </a:xfrm>
        </p:grpSpPr>
        <p:sp>
          <p:nvSpPr>
            <p:cNvPr id="544" name="Google Shape;544;p9"/>
            <p:cNvSpPr/>
            <p:nvPr/>
          </p:nvSpPr>
          <p:spPr>
            <a:xfrm>
              <a:off x="-460875" y="4066451"/>
              <a:ext cx="1042875" cy="323799"/>
            </a:xfrm>
            <a:custGeom>
              <a:avLst/>
              <a:gdLst/>
              <a:ahLst/>
              <a:cxnLst/>
              <a:rect l="l" t="t" r="r" b="b"/>
              <a:pathLst>
                <a:path w="1506" h="467" extrusionOk="0">
                  <a:moveTo>
                    <a:pt x="1506" y="467"/>
                  </a:moveTo>
                  <a:cubicBezTo>
                    <a:pt x="0" y="467"/>
                    <a:pt x="0" y="467"/>
                    <a:pt x="0" y="467"/>
                  </a:cubicBezTo>
                  <a:cubicBezTo>
                    <a:pt x="2" y="400"/>
                    <a:pt x="53" y="322"/>
                    <a:pt x="109" y="285"/>
                  </a:cubicBezTo>
                  <a:cubicBezTo>
                    <a:pt x="166" y="248"/>
                    <a:pt x="240" y="241"/>
                    <a:pt x="303" y="267"/>
                  </a:cubicBezTo>
                  <a:cubicBezTo>
                    <a:pt x="325" y="276"/>
                    <a:pt x="346" y="288"/>
                    <a:pt x="369" y="291"/>
                  </a:cubicBezTo>
                  <a:cubicBezTo>
                    <a:pt x="411" y="295"/>
                    <a:pt x="449" y="263"/>
                    <a:pt x="472" y="228"/>
                  </a:cubicBezTo>
                  <a:cubicBezTo>
                    <a:pt x="494" y="192"/>
                    <a:pt x="506" y="151"/>
                    <a:pt x="529" y="115"/>
                  </a:cubicBezTo>
                  <a:cubicBezTo>
                    <a:pt x="574" y="43"/>
                    <a:pt x="661" y="0"/>
                    <a:pt x="745" y="8"/>
                  </a:cubicBezTo>
                  <a:cubicBezTo>
                    <a:pt x="830" y="16"/>
                    <a:pt x="908" y="74"/>
                    <a:pt x="939" y="152"/>
                  </a:cubicBezTo>
                  <a:cubicBezTo>
                    <a:pt x="959" y="202"/>
                    <a:pt x="968" y="266"/>
                    <a:pt x="1017" y="286"/>
                  </a:cubicBezTo>
                  <a:cubicBezTo>
                    <a:pt x="1071" y="308"/>
                    <a:pt x="1126" y="258"/>
                    <a:pt x="1182" y="241"/>
                  </a:cubicBezTo>
                  <a:cubicBezTo>
                    <a:pt x="1243" y="222"/>
                    <a:pt x="1312" y="244"/>
                    <a:pt x="1363" y="283"/>
                  </a:cubicBezTo>
                  <a:cubicBezTo>
                    <a:pt x="1415" y="322"/>
                    <a:pt x="1469" y="414"/>
                    <a:pt x="1506" y="46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45" name="Google Shape;545;p9"/>
            <p:cNvGrpSpPr/>
            <p:nvPr/>
          </p:nvGrpSpPr>
          <p:grpSpPr>
            <a:xfrm>
              <a:off x="1669910" y="3469656"/>
              <a:ext cx="1042646" cy="915868"/>
              <a:chOff x="6860560" y="4080881"/>
              <a:chExt cx="1042646" cy="915868"/>
            </a:xfrm>
          </p:grpSpPr>
          <p:grpSp>
            <p:nvGrpSpPr>
              <p:cNvPr id="546" name="Google Shape;546;p9"/>
              <p:cNvGrpSpPr/>
              <p:nvPr/>
            </p:nvGrpSpPr>
            <p:grpSpPr>
              <a:xfrm>
                <a:off x="7690241" y="4378656"/>
                <a:ext cx="212965" cy="583472"/>
                <a:chOff x="6178550" y="415926"/>
                <a:chExt cx="774700" cy="2122487"/>
              </a:xfrm>
            </p:grpSpPr>
            <p:sp>
              <p:nvSpPr>
                <p:cNvPr id="547" name="Google Shape;547;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5" name="Google Shape;555;p9"/>
              <p:cNvGrpSpPr/>
              <p:nvPr/>
            </p:nvGrpSpPr>
            <p:grpSpPr>
              <a:xfrm>
                <a:off x="7275443" y="4080881"/>
                <a:ext cx="273004" cy="915641"/>
                <a:chOff x="6178550" y="415926"/>
                <a:chExt cx="774700" cy="2122487"/>
              </a:xfrm>
            </p:grpSpPr>
            <p:sp>
              <p:nvSpPr>
                <p:cNvPr id="556" name="Google Shape;556;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4" name="Google Shape;564;p9"/>
              <p:cNvGrpSpPr/>
              <p:nvPr/>
            </p:nvGrpSpPr>
            <p:grpSpPr>
              <a:xfrm>
                <a:off x="6860560" y="4248785"/>
                <a:ext cx="273004" cy="747964"/>
                <a:chOff x="6178550" y="415926"/>
                <a:chExt cx="774700" cy="2122487"/>
              </a:xfrm>
            </p:grpSpPr>
            <p:sp>
              <p:nvSpPr>
                <p:cNvPr id="565" name="Google Shape;565;p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3"/>
        <p:cNvGrpSpPr/>
        <p:nvPr/>
      </p:nvGrpSpPr>
      <p:grpSpPr>
        <a:xfrm>
          <a:off x="0" y="0"/>
          <a:ext cx="0" cy="0"/>
          <a:chOff x="0" y="0"/>
          <a:chExt cx="0" cy="0"/>
        </a:xfrm>
      </p:grpSpPr>
      <p:sp>
        <p:nvSpPr>
          <p:cNvPr id="574" name="Google Shape;574;p10"/>
          <p:cNvSpPr txBox="1">
            <a:spLocks noGrp="1"/>
          </p:cNvSpPr>
          <p:nvPr>
            <p:ph type="title"/>
          </p:nvPr>
        </p:nvSpPr>
        <p:spPr>
          <a:xfrm>
            <a:off x="715100" y="4038275"/>
            <a:ext cx="7713900" cy="425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Sora ExtraBold"/>
              <a:buNone/>
              <a:defRPr sz="2400">
                <a:solidFill>
                  <a:schemeClr val="dk1"/>
                </a:solidFill>
                <a:latin typeface="Sora ExtraBold"/>
                <a:ea typeface="Sora ExtraBold"/>
                <a:cs typeface="Sora ExtraBold"/>
                <a:sym typeface="Sora ExtraBold"/>
              </a:defRPr>
            </a:lvl1pPr>
            <a:lvl2pPr lvl="1"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2pPr>
            <a:lvl3pPr lvl="2"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3pPr>
            <a:lvl4pPr lvl="3"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4pPr>
            <a:lvl5pPr lvl="4"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5pPr>
            <a:lvl6pPr lvl="5"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6pPr>
            <a:lvl7pPr lvl="6"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7pPr>
            <a:lvl8pPr lvl="7"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8pPr>
            <a:lvl9pPr lvl="8" rtl="0">
              <a:spcBef>
                <a:spcPts val="0"/>
              </a:spcBef>
              <a:spcAft>
                <a:spcPts val="0"/>
              </a:spcAft>
              <a:buClr>
                <a:schemeClr val="dk1"/>
              </a:buClr>
              <a:buSzPts val="3000"/>
              <a:buFont typeface="Sora ExtraBold"/>
              <a:buNone/>
              <a:defRPr sz="3000">
                <a:solidFill>
                  <a:schemeClr val="dk1"/>
                </a:solidFill>
                <a:latin typeface="Sora ExtraBold"/>
                <a:ea typeface="Sora ExtraBold"/>
                <a:cs typeface="Sora ExtraBold"/>
                <a:sym typeface="Sora Extra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4"/>
        <p:cNvGrpSpPr/>
        <p:nvPr/>
      </p:nvGrpSpPr>
      <p:grpSpPr>
        <a:xfrm>
          <a:off x="0" y="0"/>
          <a:ext cx="0" cy="0"/>
          <a:chOff x="0" y="0"/>
          <a:chExt cx="0" cy="0"/>
        </a:xfrm>
      </p:grpSpPr>
      <p:sp>
        <p:nvSpPr>
          <p:cNvPr id="1685" name="Google Shape;1685;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686" name="Google Shape;1686;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8.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9.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34.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2.xml"/><Relationship Id="rId5" Type="http://schemas.openxmlformats.org/officeDocument/2006/relationships/hyperlink" Target="http://bit.ly/33VAFh3" TargetMode="External"/><Relationship Id="rId15" Type="http://schemas.openxmlformats.org/officeDocument/2006/relationships/slide" Target="slide40.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hyperlink" Target="https://docs.google.com/spreadsheets/d/1fr-2-vxtE3WKwu_SRE-YZVzGf7i2GaXdSOR2ro55yMk/copy#gid=224893433"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hyperlink" Target="https://docs.google.com/spreadsheets/d/1uor-ImkdDqsV2sLM4mQXNjmGcAe7FsMuvkgciMnZCWk/copy#gid=224893433" TargetMode="External"/><Relationship Id="rId5" Type="http://schemas.openxmlformats.org/officeDocument/2006/relationships/image" Target="../media/image9.png"/><Relationship Id="rId4" Type="http://schemas.openxmlformats.org/officeDocument/2006/relationships/hyperlink" Target="https://docs.google.com/spreadsheets/d/1fr-2-vxtE3WKwu_SRE-YZVzGf7i2GaXdSOR2ro55yMk/copy#gid=0"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hyperlink" Target="https://www.freepik.com/free-vector/hand-drawn-train-travel-illustration_45190555.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hyperlink" Target="https://www.freepik.com/free-vector/flat-design-mountain-landscape_20008664.htm/?utm_source=slidesgo_template&amp;utm_medium=referral-link&amp;utm_campaign=sg_resources&amp;utm_content=freepik" TargetMode="External"/><Relationship Id="rId5" Type="http://schemas.openxmlformats.org/officeDocument/2006/relationships/hyperlink" Target="https://www.freepik.com/free-vector/local-tourism-concept_9204861.htm/?utm_source=slidesgo_template&amp;utm_medium=referral-link&amp;utm_campaign=sg_resources&amp;utm_content=freepik" TargetMode="External"/><Relationship Id="rId4" Type="http://schemas.openxmlformats.org/officeDocument/2006/relationships/hyperlink" Target="https://www.freepik.com/free-vector/flat-pack-modern-trains_1106838.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vector/colorful-flat-spring-landscape_6706750.htm/?utm_source=slidesgo_template&amp;utm_medium=referral-link&amp;utm_campaign=sg_resources&amp;utm_content=freepik" TargetMode="External"/><Relationship Id="rId13" Type="http://schemas.openxmlformats.org/officeDocument/2006/relationships/hyperlink" Target="https://www.freepik.com/free-vector/hand-drawn-train-travel-illustration_45190556.htm/?utm_source=slidesgo_template&amp;utm_medium=referral-link&amp;utm_campaign=sg_resources&amp;utm_content=freepik" TargetMode="External"/><Relationship Id="rId3" Type="http://schemas.openxmlformats.org/officeDocument/2006/relationships/hyperlink" Target="https://www.freepik.com/free-photo/white-copy-space-background-wall-texture_5822663.htm/?utm_source=slidesgo_template&amp;utm_medium=referral-link&amp;utm_campaign=sg_resources&amp;utm_content=freepik" TargetMode="External"/><Relationship Id="rId7" Type="http://schemas.openxmlformats.org/officeDocument/2006/relationships/hyperlink" Target="https://www.flaticon.com/packs/railway-79?word=train&amp;k=1701455698652&amp;log-in=email/?utm_source=slidesgo_template&amp;utm_medium=referral-link&amp;utm_campaign=sg_resources&amp;utm_content=flaticon" TargetMode="External"/><Relationship Id="rId12" Type="http://schemas.openxmlformats.org/officeDocument/2006/relationships/hyperlink" Target="https://www.freepik.com/free-vector/flat-design-travel-horizontal-banner_45174426.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hyperlink" Target="https://www.freepik.com/free-photo/young-african-american-woman-smiling-looking-away_4783733.htm/?utm_source=slidesgo_template&amp;utm_medium=referral-link&amp;utm_campaign=sg_resources&amp;utm_content=freepik" TargetMode="External"/><Relationship Id="rId11" Type="http://schemas.openxmlformats.org/officeDocument/2006/relationships/hyperlink" Target="https://www.freepik.com/free-vector/hand-drawn-train-travel-horizontal-banner_45190601.htm/?utm_source=slidesgo_template&amp;utm_medium=referral-link&amp;utm_campaign=sg_resources&amp;utm_content=freepik" TargetMode="External"/><Relationship Id="rId5" Type="http://schemas.openxmlformats.org/officeDocument/2006/relationships/hyperlink" Target="https://www.freepik.com/free-photo/gay-couple-holding-hands-train-station-while-date_41281987.htm/?utm_source=slidesgo_template&amp;utm_medium=referral-link&amp;utm_campaign=sg_resources&amp;utm_content=freepik" TargetMode="External"/><Relationship Id="rId10" Type="http://schemas.openxmlformats.org/officeDocument/2006/relationships/hyperlink" Target="https://www.freepik.com/free-vector/assortment-three-flat-trains_1125356.htm/?utm_source=slidesgo_template&amp;utm_medium=referral-link&amp;utm_campaign=sg_resources&amp;utm_content=freepik" TargetMode="External"/><Relationship Id="rId4" Type="http://schemas.openxmlformats.org/officeDocument/2006/relationships/hyperlink" Target="https://www.freepik.com/free-photo/smiley-women-train-station-medium-shot_19838819.htm/?utm_source=slidesgo_template&amp;utm_medium=referral-link&amp;utm_campaign=sg_resources&amp;utm_content=freepik" TargetMode="External"/><Relationship Id="rId9" Type="http://schemas.openxmlformats.org/officeDocument/2006/relationships/hyperlink" Target="https://www.freepik.com/free-vector/train-scene-station_1106074.htm/?utm_source=slidesgo_template&amp;utm_medium=referral-link&amp;utm_campaign=sg_resources&amp;utm_content=freepik" TargetMode="External"/><Relationship Id="rId14" Type="http://schemas.openxmlformats.org/officeDocument/2006/relationships/hyperlink" Target="https://www.freepik.com/free-vector/flat-design-travel-horizontal-banner_45174423.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Sora"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 Id="rId4" Type="http://schemas.openxmlformats.org/officeDocument/2006/relationships/hyperlink" Target="https://fonts.google.com/specimen/Hanken+Grotes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3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4.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693"/>
        <p:cNvGrpSpPr/>
        <p:nvPr/>
      </p:nvGrpSpPr>
      <p:grpSpPr>
        <a:xfrm>
          <a:off x="0" y="0"/>
          <a:ext cx="0" cy="0"/>
          <a:chOff x="0" y="0"/>
          <a:chExt cx="0" cy="0"/>
        </a:xfrm>
      </p:grpSpPr>
      <p:sp>
        <p:nvSpPr>
          <p:cNvPr id="1694" name="Google Shape;1694;p29"/>
          <p:cNvSpPr txBox="1">
            <a:spLocks noGrp="1"/>
          </p:cNvSpPr>
          <p:nvPr>
            <p:ph type="ctrTitle"/>
          </p:nvPr>
        </p:nvSpPr>
        <p:spPr>
          <a:xfrm>
            <a:off x="1358225" y="1451100"/>
            <a:ext cx="6427500" cy="832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United Kingdom</a:t>
            </a:r>
            <a:r>
              <a:rPr lang="en" dirty="0">
                <a:solidFill>
                  <a:schemeClr val="lt1"/>
                </a:solidFill>
              </a:rPr>
              <a:t> </a:t>
            </a:r>
            <a:br>
              <a:rPr lang="en" dirty="0">
                <a:solidFill>
                  <a:schemeClr val="lt1"/>
                </a:solidFill>
              </a:rPr>
            </a:br>
            <a:r>
              <a:rPr lang="en-US" dirty="0">
                <a:solidFill>
                  <a:schemeClr val="lt1"/>
                </a:solidFill>
              </a:rPr>
              <a:t>R</a:t>
            </a:r>
            <a:r>
              <a:rPr lang="en" dirty="0">
                <a:solidFill>
                  <a:schemeClr val="lt1"/>
                </a:solidFill>
              </a:rPr>
              <a:t>ailway Sytem</a:t>
            </a:r>
            <a:endParaRPr dirty="0">
              <a:solidFill>
                <a:schemeClr val="lt1"/>
              </a:solidFill>
            </a:endParaRPr>
          </a:p>
        </p:txBody>
      </p:sp>
      <p:sp>
        <p:nvSpPr>
          <p:cNvPr id="1695" name="Google Shape;1695;p29"/>
          <p:cNvSpPr txBox="1">
            <a:spLocks noGrp="1"/>
          </p:cNvSpPr>
          <p:nvPr>
            <p:ph type="subTitle" idx="1"/>
          </p:nvPr>
        </p:nvSpPr>
        <p:spPr>
          <a:xfrm>
            <a:off x="1358275" y="2171699"/>
            <a:ext cx="6427500" cy="6067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Jules Saldivar</a:t>
            </a:r>
          </a:p>
          <a:p>
            <a:pPr marL="0" lvl="0" indent="0" algn="ctr" rtl="0">
              <a:spcBef>
                <a:spcPts val="0"/>
              </a:spcBef>
              <a:spcAft>
                <a:spcPts val="0"/>
              </a:spcAft>
              <a:buNone/>
            </a:pPr>
            <a:r>
              <a:rPr lang="en" dirty="0"/>
              <a:t>Audrey Warner</a:t>
            </a:r>
            <a:endParaRPr dirty="0"/>
          </a:p>
        </p:txBody>
      </p:sp>
      <p:grpSp>
        <p:nvGrpSpPr>
          <p:cNvPr id="1696" name="Google Shape;1696;p29"/>
          <p:cNvGrpSpPr/>
          <p:nvPr/>
        </p:nvGrpSpPr>
        <p:grpSpPr>
          <a:xfrm>
            <a:off x="7151735" y="2894253"/>
            <a:ext cx="924904" cy="1182028"/>
            <a:chOff x="7462810" y="2721491"/>
            <a:chExt cx="924904" cy="1182028"/>
          </a:xfrm>
        </p:grpSpPr>
        <p:grpSp>
          <p:nvGrpSpPr>
            <p:cNvPr id="1697" name="Google Shape;1697;p29"/>
            <p:cNvGrpSpPr/>
            <p:nvPr/>
          </p:nvGrpSpPr>
          <p:grpSpPr>
            <a:xfrm>
              <a:off x="8044868" y="2721491"/>
              <a:ext cx="342846" cy="1181857"/>
              <a:chOff x="1539875" y="3257551"/>
              <a:chExt cx="511176" cy="1762125"/>
            </a:xfrm>
          </p:grpSpPr>
          <p:sp>
            <p:nvSpPr>
              <p:cNvPr id="1698" name="Google Shape;1698;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9" name="Google Shape;1699;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04" name="Google Shape;1704;p29"/>
            <p:cNvGrpSpPr/>
            <p:nvPr/>
          </p:nvGrpSpPr>
          <p:grpSpPr>
            <a:xfrm>
              <a:off x="7800940" y="3262810"/>
              <a:ext cx="185813" cy="640708"/>
              <a:chOff x="1539875" y="3257551"/>
              <a:chExt cx="511176" cy="1762125"/>
            </a:xfrm>
          </p:grpSpPr>
          <p:sp>
            <p:nvSpPr>
              <p:cNvPr id="1705" name="Google Shape;1705;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6" name="Google Shape;1706;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1" name="Google Shape;1711;p29"/>
            <p:cNvGrpSpPr/>
            <p:nvPr/>
          </p:nvGrpSpPr>
          <p:grpSpPr>
            <a:xfrm flipH="1">
              <a:off x="7462810" y="3127474"/>
              <a:ext cx="225020" cy="775863"/>
              <a:chOff x="1539875" y="3257551"/>
              <a:chExt cx="511176" cy="1762125"/>
            </a:xfrm>
          </p:grpSpPr>
          <p:sp>
            <p:nvSpPr>
              <p:cNvPr id="1712" name="Google Shape;1712;p29"/>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29"/>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29"/>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29"/>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6" name="Google Shape;1716;p29"/>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7" name="Google Shape;1717;p29"/>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19" name="Google Shape;1719;p29"/>
          <p:cNvGrpSpPr/>
          <p:nvPr/>
        </p:nvGrpSpPr>
        <p:grpSpPr>
          <a:xfrm>
            <a:off x="-1409972" y="3356565"/>
            <a:ext cx="6359031" cy="728069"/>
            <a:chOff x="-1409972" y="3348209"/>
            <a:chExt cx="6359031" cy="728069"/>
          </a:xfrm>
        </p:grpSpPr>
        <p:sp>
          <p:nvSpPr>
            <p:cNvPr id="1720" name="Google Shape;1720;p29"/>
            <p:cNvSpPr/>
            <p:nvPr/>
          </p:nvSpPr>
          <p:spPr>
            <a:xfrm>
              <a:off x="3870723" y="3999640"/>
              <a:ext cx="506132" cy="76639"/>
            </a:xfrm>
            <a:custGeom>
              <a:avLst/>
              <a:gdLst/>
              <a:ahLst/>
              <a:cxnLst/>
              <a:rect l="l" t="t" r="r" b="b"/>
              <a:pathLst>
                <a:path w="402" h="61" extrusionOk="0">
                  <a:moveTo>
                    <a:pt x="21" y="2"/>
                  </a:moveTo>
                  <a:cubicBezTo>
                    <a:pt x="21" y="1"/>
                    <a:pt x="21" y="1"/>
                    <a:pt x="21" y="1"/>
                  </a:cubicBezTo>
                  <a:cubicBezTo>
                    <a:pt x="22" y="1"/>
                    <a:pt x="22" y="1"/>
                    <a:pt x="22" y="1"/>
                  </a:cubicBezTo>
                  <a:cubicBezTo>
                    <a:pt x="25" y="1"/>
                    <a:pt x="27" y="0"/>
                    <a:pt x="30" y="0"/>
                  </a:cubicBezTo>
                  <a:cubicBezTo>
                    <a:pt x="33" y="0"/>
                    <a:pt x="36" y="1"/>
                    <a:pt x="38" y="1"/>
                  </a:cubicBezTo>
                  <a:cubicBezTo>
                    <a:pt x="89" y="1"/>
                    <a:pt x="89" y="1"/>
                    <a:pt x="89" y="1"/>
                  </a:cubicBezTo>
                  <a:cubicBezTo>
                    <a:pt x="92" y="1"/>
                    <a:pt x="94" y="0"/>
                    <a:pt x="97" y="0"/>
                  </a:cubicBezTo>
                  <a:cubicBezTo>
                    <a:pt x="100" y="0"/>
                    <a:pt x="103" y="1"/>
                    <a:pt x="105" y="1"/>
                  </a:cubicBezTo>
                  <a:cubicBezTo>
                    <a:pt x="296" y="1"/>
                    <a:pt x="296" y="1"/>
                    <a:pt x="296" y="1"/>
                  </a:cubicBezTo>
                  <a:cubicBezTo>
                    <a:pt x="299" y="1"/>
                    <a:pt x="301" y="0"/>
                    <a:pt x="304" y="0"/>
                  </a:cubicBezTo>
                  <a:cubicBezTo>
                    <a:pt x="307" y="0"/>
                    <a:pt x="310" y="1"/>
                    <a:pt x="312" y="1"/>
                  </a:cubicBezTo>
                  <a:cubicBezTo>
                    <a:pt x="363" y="1"/>
                    <a:pt x="363" y="1"/>
                    <a:pt x="363" y="1"/>
                  </a:cubicBezTo>
                  <a:cubicBezTo>
                    <a:pt x="366" y="1"/>
                    <a:pt x="368" y="0"/>
                    <a:pt x="371" y="0"/>
                  </a:cubicBezTo>
                  <a:cubicBezTo>
                    <a:pt x="388" y="0"/>
                    <a:pt x="402" y="14"/>
                    <a:pt x="402" y="31"/>
                  </a:cubicBezTo>
                  <a:cubicBezTo>
                    <a:pt x="402" y="48"/>
                    <a:pt x="388" y="61"/>
                    <a:pt x="371" y="61"/>
                  </a:cubicBezTo>
                  <a:cubicBezTo>
                    <a:pt x="357" y="61"/>
                    <a:pt x="346" y="52"/>
                    <a:pt x="342" y="39"/>
                  </a:cubicBezTo>
                  <a:cubicBezTo>
                    <a:pt x="333" y="39"/>
                    <a:pt x="333" y="39"/>
                    <a:pt x="333" y="39"/>
                  </a:cubicBezTo>
                  <a:cubicBezTo>
                    <a:pt x="330" y="52"/>
                    <a:pt x="318" y="61"/>
                    <a:pt x="304" y="61"/>
                  </a:cubicBezTo>
                  <a:cubicBezTo>
                    <a:pt x="290" y="61"/>
                    <a:pt x="279" y="52"/>
                    <a:pt x="275" y="39"/>
                  </a:cubicBezTo>
                  <a:cubicBezTo>
                    <a:pt x="263" y="39"/>
                    <a:pt x="263" y="39"/>
                    <a:pt x="263" y="39"/>
                  </a:cubicBezTo>
                  <a:cubicBezTo>
                    <a:pt x="256" y="52"/>
                    <a:pt x="256" y="52"/>
                    <a:pt x="256" y="52"/>
                  </a:cubicBezTo>
                  <a:cubicBezTo>
                    <a:pt x="140" y="52"/>
                    <a:pt x="140" y="52"/>
                    <a:pt x="140" y="52"/>
                  </a:cubicBezTo>
                  <a:cubicBezTo>
                    <a:pt x="131" y="39"/>
                    <a:pt x="131" y="39"/>
                    <a:pt x="131" y="39"/>
                  </a:cubicBezTo>
                  <a:cubicBezTo>
                    <a:pt x="126" y="39"/>
                    <a:pt x="126" y="39"/>
                    <a:pt x="126" y="39"/>
                  </a:cubicBezTo>
                  <a:cubicBezTo>
                    <a:pt x="123" y="52"/>
                    <a:pt x="111" y="61"/>
                    <a:pt x="97" y="61"/>
                  </a:cubicBezTo>
                  <a:cubicBezTo>
                    <a:pt x="83" y="61"/>
                    <a:pt x="72" y="52"/>
                    <a:pt x="68" y="39"/>
                  </a:cubicBezTo>
                  <a:cubicBezTo>
                    <a:pt x="59" y="39"/>
                    <a:pt x="59" y="39"/>
                    <a:pt x="59" y="39"/>
                  </a:cubicBezTo>
                  <a:cubicBezTo>
                    <a:pt x="56" y="52"/>
                    <a:pt x="44" y="61"/>
                    <a:pt x="30" y="61"/>
                  </a:cubicBezTo>
                  <a:cubicBezTo>
                    <a:pt x="13" y="61"/>
                    <a:pt x="0" y="48"/>
                    <a:pt x="0" y="31"/>
                  </a:cubicBezTo>
                  <a:cubicBezTo>
                    <a:pt x="0" y="17"/>
                    <a:pt x="9" y="5"/>
                    <a:pt x="21"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29"/>
            <p:cNvSpPr/>
            <p:nvPr/>
          </p:nvSpPr>
          <p:spPr>
            <a:xfrm>
              <a:off x="1710077"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29"/>
            <p:cNvSpPr/>
            <p:nvPr/>
          </p:nvSpPr>
          <p:spPr>
            <a:xfrm>
              <a:off x="1548855" y="3436741"/>
              <a:ext cx="3400204" cy="595934"/>
            </a:xfrm>
            <a:custGeom>
              <a:avLst/>
              <a:gdLst/>
              <a:ahLst/>
              <a:cxnLst/>
              <a:rect l="l" t="t" r="r" b="b"/>
              <a:pathLst>
                <a:path w="2702" h="473" extrusionOk="0">
                  <a:moveTo>
                    <a:pt x="0" y="0"/>
                  </a:moveTo>
                  <a:cubicBezTo>
                    <a:pt x="0" y="473"/>
                    <a:pt x="0" y="473"/>
                    <a:pt x="0" y="473"/>
                  </a:cubicBezTo>
                  <a:cubicBezTo>
                    <a:pt x="2535" y="473"/>
                    <a:pt x="2535" y="473"/>
                    <a:pt x="2535" y="473"/>
                  </a:cubicBezTo>
                  <a:cubicBezTo>
                    <a:pt x="2535" y="473"/>
                    <a:pt x="2702" y="393"/>
                    <a:pt x="2585" y="326"/>
                  </a:cubicBezTo>
                  <a:cubicBezTo>
                    <a:pt x="2468" y="260"/>
                    <a:pt x="2025" y="0"/>
                    <a:pt x="1705" y="0"/>
                  </a:cubicBezTo>
                  <a:cubicBezTo>
                    <a:pt x="1385" y="0"/>
                    <a:pt x="0" y="0"/>
                    <a:pt x="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29"/>
            <p:cNvSpPr/>
            <p:nvPr/>
          </p:nvSpPr>
          <p:spPr>
            <a:xfrm>
              <a:off x="1548855" y="4004925"/>
              <a:ext cx="3262771" cy="60782"/>
            </a:xfrm>
            <a:custGeom>
              <a:avLst/>
              <a:gdLst/>
              <a:ahLst/>
              <a:cxnLst/>
              <a:rect l="l" t="t" r="r" b="b"/>
              <a:pathLst>
                <a:path w="2469" h="46" extrusionOk="0">
                  <a:moveTo>
                    <a:pt x="2469" y="46"/>
                  </a:moveTo>
                  <a:lnTo>
                    <a:pt x="2414" y="21"/>
                  </a:lnTo>
                  <a:lnTo>
                    <a:pt x="2382" y="21"/>
                  </a:lnTo>
                  <a:lnTo>
                    <a:pt x="2345" y="0"/>
                  </a:lnTo>
                  <a:lnTo>
                    <a:pt x="0" y="0"/>
                  </a:lnTo>
                  <a:lnTo>
                    <a:pt x="0" y="21"/>
                  </a:lnTo>
                  <a:lnTo>
                    <a:pt x="534" y="21"/>
                  </a:lnTo>
                  <a:lnTo>
                    <a:pt x="544" y="46"/>
                  </a:lnTo>
                  <a:lnTo>
                    <a:pt x="1715" y="46"/>
                  </a:lnTo>
                  <a:lnTo>
                    <a:pt x="1744" y="23"/>
                  </a:lnTo>
                  <a:lnTo>
                    <a:pt x="2155" y="23"/>
                  </a:lnTo>
                  <a:lnTo>
                    <a:pt x="2155" y="46"/>
                  </a:lnTo>
                  <a:lnTo>
                    <a:pt x="246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29"/>
            <p:cNvSpPr/>
            <p:nvPr/>
          </p:nvSpPr>
          <p:spPr>
            <a:xfrm>
              <a:off x="3741216" y="3514701"/>
              <a:ext cx="725501" cy="151957"/>
            </a:xfrm>
            <a:custGeom>
              <a:avLst/>
              <a:gdLst/>
              <a:ahLst/>
              <a:cxnLst/>
              <a:rect l="l" t="t" r="r" b="b"/>
              <a:pathLst>
                <a:path w="577" h="121" extrusionOk="0">
                  <a:moveTo>
                    <a:pt x="0" y="121"/>
                  </a:moveTo>
                  <a:cubicBezTo>
                    <a:pt x="0" y="0"/>
                    <a:pt x="0" y="0"/>
                    <a:pt x="0" y="0"/>
                  </a:cubicBezTo>
                  <a:cubicBezTo>
                    <a:pt x="286" y="0"/>
                    <a:pt x="286" y="0"/>
                    <a:pt x="286" y="0"/>
                  </a:cubicBezTo>
                  <a:cubicBezTo>
                    <a:pt x="388" y="34"/>
                    <a:pt x="488" y="78"/>
                    <a:pt x="577" y="121"/>
                  </a:cubicBezTo>
                  <a:lnTo>
                    <a:pt x="0" y="12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29"/>
            <p:cNvSpPr/>
            <p:nvPr/>
          </p:nvSpPr>
          <p:spPr>
            <a:xfrm>
              <a:off x="1613609" y="3959999"/>
              <a:ext cx="3013200" cy="318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29"/>
            <p:cNvSpPr/>
            <p:nvPr/>
          </p:nvSpPr>
          <p:spPr>
            <a:xfrm>
              <a:off x="1806547" y="3514701"/>
              <a:ext cx="4215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29"/>
            <p:cNvSpPr/>
            <p:nvPr/>
          </p:nvSpPr>
          <p:spPr>
            <a:xfrm>
              <a:off x="2253212" y="3514701"/>
              <a:ext cx="420300" cy="151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29"/>
            <p:cNvSpPr/>
            <p:nvPr/>
          </p:nvSpPr>
          <p:spPr>
            <a:xfrm>
              <a:off x="1625502" y="3397100"/>
              <a:ext cx="20193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29"/>
            <p:cNvSpPr/>
            <p:nvPr/>
          </p:nvSpPr>
          <p:spPr>
            <a:xfrm>
              <a:off x="3179580"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29"/>
            <p:cNvSpPr/>
            <p:nvPr/>
          </p:nvSpPr>
          <p:spPr>
            <a:xfrm>
              <a:off x="1678362" y="3348209"/>
              <a:ext cx="387000" cy="48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29"/>
            <p:cNvSpPr/>
            <p:nvPr/>
          </p:nvSpPr>
          <p:spPr>
            <a:xfrm>
              <a:off x="2732915" y="3348209"/>
              <a:ext cx="3870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29"/>
            <p:cNvSpPr/>
            <p:nvPr/>
          </p:nvSpPr>
          <p:spPr>
            <a:xfrm>
              <a:off x="4166737" y="3706298"/>
              <a:ext cx="654140" cy="153277"/>
            </a:xfrm>
            <a:custGeom>
              <a:avLst/>
              <a:gdLst/>
              <a:ahLst/>
              <a:cxnLst/>
              <a:rect l="l" t="t" r="r" b="b"/>
              <a:pathLst>
                <a:path w="495" h="116" extrusionOk="0">
                  <a:moveTo>
                    <a:pt x="0" y="0"/>
                  </a:moveTo>
                  <a:lnTo>
                    <a:pt x="285" y="0"/>
                  </a:lnTo>
                  <a:lnTo>
                    <a:pt x="495" y="116"/>
                  </a:lnTo>
                  <a:lnTo>
                    <a:pt x="467" y="116"/>
                  </a:lnTo>
                  <a:lnTo>
                    <a:pt x="290" y="21"/>
                  </a:lnTo>
                  <a:lnTo>
                    <a:pt x="37" y="21"/>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29"/>
            <p:cNvSpPr/>
            <p:nvPr/>
          </p:nvSpPr>
          <p:spPr>
            <a:xfrm>
              <a:off x="3880490" y="3818613"/>
              <a:ext cx="330374" cy="112316"/>
            </a:xfrm>
            <a:custGeom>
              <a:avLst/>
              <a:gdLst/>
              <a:ahLst/>
              <a:cxnLst/>
              <a:rect l="l" t="t" r="r" b="b"/>
              <a:pathLst>
                <a:path w="250" h="85" extrusionOk="0">
                  <a:moveTo>
                    <a:pt x="131" y="0"/>
                  </a:moveTo>
                  <a:lnTo>
                    <a:pt x="250" y="85"/>
                  </a:lnTo>
                  <a:lnTo>
                    <a:pt x="91" y="85"/>
                  </a:lnTo>
                  <a:lnTo>
                    <a:pt x="0" y="0"/>
                  </a:lnTo>
                  <a:lnTo>
                    <a:pt x="131"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29"/>
            <p:cNvSpPr/>
            <p:nvPr/>
          </p:nvSpPr>
          <p:spPr>
            <a:xfrm>
              <a:off x="3831595" y="3818613"/>
              <a:ext cx="158579" cy="112316"/>
            </a:xfrm>
            <a:custGeom>
              <a:avLst/>
              <a:gdLst/>
              <a:ahLst/>
              <a:cxnLst/>
              <a:rect l="l" t="t" r="r" b="b"/>
              <a:pathLst>
                <a:path w="120" h="85" extrusionOk="0">
                  <a:moveTo>
                    <a:pt x="30" y="0"/>
                  </a:moveTo>
                  <a:lnTo>
                    <a:pt x="120" y="85"/>
                  </a:lnTo>
                  <a:lnTo>
                    <a:pt x="91" y="85"/>
                  </a:lnTo>
                  <a:lnTo>
                    <a:pt x="0" y="0"/>
                  </a:lnTo>
                  <a:lnTo>
                    <a:pt x="3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29"/>
            <p:cNvSpPr/>
            <p:nvPr/>
          </p:nvSpPr>
          <p:spPr>
            <a:xfrm>
              <a:off x="1608840" y="3818613"/>
              <a:ext cx="2332439" cy="112316"/>
            </a:xfrm>
            <a:custGeom>
              <a:avLst/>
              <a:gdLst/>
              <a:ahLst/>
              <a:cxnLst/>
              <a:rect l="l" t="t" r="r" b="b"/>
              <a:pathLst>
                <a:path w="1765" h="85" extrusionOk="0">
                  <a:moveTo>
                    <a:pt x="1675" y="0"/>
                  </a:moveTo>
                  <a:lnTo>
                    <a:pt x="1765" y="85"/>
                  </a:lnTo>
                  <a:lnTo>
                    <a:pt x="0" y="85"/>
                  </a:lnTo>
                  <a:lnTo>
                    <a:pt x="0" y="0"/>
                  </a:lnTo>
                  <a:lnTo>
                    <a:pt x="1675"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29"/>
            <p:cNvSpPr/>
            <p:nvPr/>
          </p:nvSpPr>
          <p:spPr>
            <a:xfrm>
              <a:off x="1548855" y="3436741"/>
              <a:ext cx="2917861" cy="233881"/>
            </a:xfrm>
            <a:custGeom>
              <a:avLst/>
              <a:gdLst/>
              <a:ahLst/>
              <a:cxnLst/>
              <a:rect l="l" t="t" r="r" b="b"/>
              <a:pathLst>
                <a:path w="2208" h="177" extrusionOk="0">
                  <a:moveTo>
                    <a:pt x="903" y="172"/>
                  </a:moveTo>
                  <a:lnTo>
                    <a:pt x="903" y="0"/>
                  </a:lnTo>
                  <a:lnTo>
                    <a:pt x="907" y="0"/>
                  </a:lnTo>
                  <a:lnTo>
                    <a:pt x="907" y="172"/>
                  </a:lnTo>
                  <a:lnTo>
                    <a:pt x="1186" y="172"/>
                  </a:lnTo>
                  <a:lnTo>
                    <a:pt x="1186" y="0"/>
                  </a:lnTo>
                  <a:lnTo>
                    <a:pt x="1191" y="0"/>
                  </a:lnTo>
                  <a:lnTo>
                    <a:pt x="1191" y="172"/>
                  </a:lnTo>
                  <a:lnTo>
                    <a:pt x="2208" y="172"/>
                  </a:lnTo>
                  <a:lnTo>
                    <a:pt x="2208" y="177"/>
                  </a:lnTo>
                  <a:lnTo>
                    <a:pt x="0" y="177"/>
                  </a:lnTo>
                  <a:lnTo>
                    <a:pt x="0" y="172"/>
                  </a:lnTo>
                  <a:lnTo>
                    <a:pt x="903" y="1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29"/>
            <p:cNvSpPr/>
            <p:nvPr/>
          </p:nvSpPr>
          <p:spPr>
            <a:xfrm>
              <a:off x="1548855" y="3685156"/>
              <a:ext cx="2959800" cy="5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29"/>
            <p:cNvSpPr/>
            <p:nvPr/>
          </p:nvSpPr>
          <p:spPr>
            <a:xfrm>
              <a:off x="880179" y="3999640"/>
              <a:ext cx="506132" cy="76639"/>
            </a:xfrm>
            <a:custGeom>
              <a:avLst/>
              <a:gdLst/>
              <a:ahLst/>
              <a:cxnLst/>
              <a:rect l="l" t="t" r="r" b="b"/>
              <a:pathLst>
                <a:path w="402" h="61" extrusionOk="0">
                  <a:moveTo>
                    <a:pt x="22" y="2"/>
                  </a:moveTo>
                  <a:cubicBezTo>
                    <a:pt x="22" y="1"/>
                    <a:pt x="22" y="1"/>
                    <a:pt x="22" y="1"/>
                  </a:cubicBezTo>
                  <a:cubicBezTo>
                    <a:pt x="22" y="1"/>
                    <a:pt x="22" y="1"/>
                    <a:pt x="22" y="1"/>
                  </a:cubicBezTo>
                  <a:cubicBezTo>
                    <a:pt x="25" y="1"/>
                    <a:pt x="28" y="0"/>
                    <a:pt x="31" y="0"/>
                  </a:cubicBezTo>
                  <a:cubicBezTo>
                    <a:pt x="34" y="0"/>
                    <a:pt x="36" y="1"/>
                    <a:pt x="39" y="1"/>
                  </a:cubicBezTo>
                  <a:cubicBezTo>
                    <a:pt x="89" y="1"/>
                    <a:pt x="89" y="1"/>
                    <a:pt x="89"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0"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6"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9"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29"/>
            <p:cNvSpPr/>
            <p:nvPr/>
          </p:nvSpPr>
          <p:spPr>
            <a:xfrm>
              <a:off x="-1247429" y="3999640"/>
              <a:ext cx="506132" cy="76639"/>
            </a:xfrm>
            <a:custGeom>
              <a:avLst/>
              <a:gdLst/>
              <a:ahLst/>
              <a:cxnLst/>
              <a:rect l="l" t="t" r="r" b="b"/>
              <a:pathLst>
                <a:path w="402" h="61" extrusionOk="0">
                  <a:moveTo>
                    <a:pt x="22" y="2"/>
                  </a:moveTo>
                  <a:cubicBezTo>
                    <a:pt x="22" y="1"/>
                    <a:pt x="22" y="1"/>
                    <a:pt x="22" y="1"/>
                  </a:cubicBezTo>
                  <a:cubicBezTo>
                    <a:pt x="23" y="1"/>
                    <a:pt x="23" y="1"/>
                    <a:pt x="23" y="1"/>
                  </a:cubicBezTo>
                  <a:cubicBezTo>
                    <a:pt x="25" y="1"/>
                    <a:pt x="28" y="0"/>
                    <a:pt x="31" y="0"/>
                  </a:cubicBezTo>
                  <a:cubicBezTo>
                    <a:pt x="34" y="0"/>
                    <a:pt x="36" y="1"/>
                    <a:pt x="39" y="1"/>
                  </a:cubicBezTo>
                  <a:cubicBezTo>
                    <a:pt x="90" y="1"/>
                    <a:pt x="90" y="1"/>
                    <a:pt x="90" y="1"/>
                  </a:cubicBezTo>
                  <a:cubicBezTo>
                    <a:pt x="92" y="1"/>
                    <a:pt x="95" y="0"/>
                    <a:pt x="98" y="0"/>
                  </a:cubicBezTo>
                  <a:cubicBezTo>
                    <a:pt x="101" y="0"/>
                    <a:pt x="103" y="1"/>
                    <a:pt x="106" y="1"/>
                  </a:cubicBezTo>
                  <a:cubicBezTo>
                    <a:pt x="297" y="1"/>
                    <a:pt x="297" y="1"/>
                    <a:pt x="297" y="1"/>
                  </a:cubicBezTo>
                  <a:cubicBezTo>
                    <a:pt x="299" y="1"/>
                    <a:pt x="302" y="0"/>
                    <a:pt x="305" y="0"/>
                  </a:cubicBezTo>
                  <a:cubicBezTo>
                    <a:pt x="308" y="0"/>
                    <a:pt x="311" y="1"/>
                    <a:pt x="313" y="1"/>
                  </a:cubicBezTo>
                  <a:cubicBezTo>
                    <a:pt x="364" y="1"/>
                    <a:pt x="364" y="1"/>
                    <a:pt x="364" y="1"/>
                  </a:cubicBezTo>
                  <a:cubicBezTo>
                    <a:pt x="366" y="1"/>
                    <a:pt x="369" y="0"/>
                    <a:pt x="372" y="0"/>
                  </a:cubicBezTo>
                  <a:cubicBezTo>
                    <a:pt x="389" y="0"/>
                    <a:pt x="402" y="14"/>
                    <a:pt x="402" y="31"/>
                  </a:cubicBezTo>
                  <a:cubicBezTo>
                    <a:pt x="402" y="48"/>
                    <a:pt x="389" y="61"/>
                    <a:pt x="372" y="61"/>
                  </a:cubicBezTo>
                  <a:cubicBezTo>
                    <a:pt x="358" y="61"/>
                    <a:pt x="347" y="52"/>
                    <a:pt x="343" y="39"/>
                  </a:cubicBezTo>
                  <a:cubicBezTo>
                    <a:pt x="334" y="39"/>
                    <a:pt x="334" y="39"/>
                    <a:pt x="334" y="39"/>
                  </a:cubicBezTo>
                  <a:cubicBezTo>
                    <a:pt x="330" y="52"/>
                    <a:pt x="319" y="61"/>
                    <a:pt x="305" y="61"/>
                  </a:cubicBezTo>
                  <a:cubicBezTo>
                    <a:pt x="291" y="61"/>
                    <a:pt x="279" y="52"/>
                    <a:pt x="276" y="39"/>
                  </a:cubicBezTo>
                  <a:cubicBezTo>
                    <a:pt x="264" y="39"/>
                    <a:pt x="264" y="39"/>
                    <a:pt x="264" y="39"/>
                  </a:cubicBezTo>
                  <a:cubicBezTo>
                    <a:pt x="256" y="52"/>
                    <a:pt x="256" y="52"/>
                    <a:pt x="256" y="52"/>
                  </a:cubicBezTo>
                  <a:cubicBezTo>
                    <a:pt x="140" y="52"/>
                    <a:pt x="140" y="52"/>
                    <a:pt x="140" y="52"/>
                  </a:cubicBezTo>
                  <a:cubicBezTo>
                    <a:pt x="132" y="39"/>
                    <a:pt x="132" y="39"/>
                    <a:pt x="132" y="39"/>
                  </a:cubicBezTo>
                  <a:cubicBezTo>
                    <a:pt x="127" y="39"/>
                    <a:pt x="127" y="39"/>
                    <a:pt x="127" y="39"/>
                  </a:cubicBezTo>
                  <a:cubicBezTo>
                    <a:pt x="123" y="52"/>
                    <a:pt x="112" y="61"/>
                    <a:pt x="98" y="61"/>
                  </a:cubicBezTo>
                  <a:cubicBezTo>
                    <a:pt x="84" y="61"/>
                    <a:pt x="72" y="52"/>
                    <a:pt x="69" y="39"/>
                  </a:cubicBezTo>
                  <a:cubicBezTo>
                    <a:pt x="60" y="39"/>
                    <a:pt x="60" y="39"/>
                    <a:pt x="60" y="39"/>
                  </a:cubicBezTo>
                  <a:cubicBezTo>
                    <a:pt x="56" y="52"/>
                    <a:pt x="45" y="61"/>
                    <a:pt x="31" y="61"/>
                  </a:cubicBezTo>
                  <a:cubicBezTo>
                    <a:pt x="14" y="61"/>
                    <a:pt x="0" y="48"/>
                    <a:pt x="0" y="31"/>
                  </a:cubicBezTo>
                  <a:cubicBezTo>
                    <a:pt x="0" y="17"/>
                    <a:pt x="10" y="5"/>
                    <a:pt x="2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29"/>
            <p:cNvSpPr/>
            <p:nvPr/>
          </p:nvSpPr>
          <p:spPr>
            <a:xfrm>
              <a:off x="-1358434" y="3436741"/>
              <a:ext cx="2855700" cy="59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29"/>
            <p:cNvSpPr/>
            <p:nvPr/>
          </p:nvSpPr>
          <p:spPr>
            <a:xfrm>
              <a:off x="-1358434" y="3991712"/>
              <a:ext cx="2855751" cy="84567"/>
            </a:xfrm>
            <a:custGeom>
              <a:avLst/>
              <a:gdLst/>
              <a:ahLst/>
              <a:cxnLst/>
              <a:rect l="l" t="t" r="r" b="b"/>
              <a:pathLst>
                <a:path w="2161" h="64" extrusionOk="0">
                  <a:moveTo>
                    <a:pt x="467" y="10"/>
                  </a:moveTo>
                  <a:lnTo>
                    <a:pt x="481" y="0"/>
                  </a:lnTo>
                  <a:lnTo>
                    <a:pt x="1680" y="0"/>
                  </a:lnTo>
                  <a:lnTo>
                    <a:pt x="1694" y="10"/>
                  </a:lnTo>
                  <a:lnTo>
                    <a:pt x="2161" y="10"/>
                  </a:lnTo>
                  <a:lnTo>
                    <a:pt x="2161" y="46"/>
                  </a:lnTo>
                  <a:lnTo>
                    <a:pt x="2101" y="46"/>
                  </a:lnTo>
                  <a:lnTo>
                    <a:pt x="2077" y="31"/>
                  </a:lnTo>
                  <a:lnTo>
                    <a:pt x="1695" y="31"/>
                  </a:lnTo>
                  <a:lnTo>
                    <a:pt x="1670" y="64"/>
                  </a:lnTo>
                  <a:lnTo>
                    <a:pt x="491" y="64"/>
                  </a:lnTo>
                  <a:lnTo>
                    <a:pt x="467" y="31"/>
                  </a:lnTo>
                  <a:lnTo>
                    <a:pt x="85" y="31"/>
                  </a:lnTo>
                  <a:lnTo>
                    <a:pt x="61" y="46"/>
                  </a:lnTo>
                  <a:lnTo>
                    <a:pt x="0" y="46"/>
                  </a:lnTo>
                  <a:lnTo>
                    <a:pt x="0" y="10"/>
                  </a:lnTo>
                  <a:lnTo>
                    <a:pt x="467" y="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29"/>
            <p:cNvSpPr/>
            <p:nvPr/>
          </p:nvSpPr>
          <p:spPr>
            <a:xfrm>
              <a:off x="-671257" y="4024745"/>
              <a:ext cx="1488000" cy="31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29"/>
            <p:cNvSpPr/>
            <p:nvPr/>
          </p:nvSpPr>
          <p:spPr>
            <a:xfrm>
              <a:off x="-1025418" y="3397100"/>
              <a:ext cx="2336700" cy="399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29"/>
            <p:cNvSpPr/>
            <p:nvPr/>
          </p:nvSpPr>
          <p:spPr>
            <a:xfrm>
              <a:off x="-416208" y="3348209"/>
              <a:ext cx="993600" cy="489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29"/>
            <p:cNvSpPr/>
            <p:nvPr/>
          </p:nvSpPr>
          <p:spPr>
            <a:xfrm>
              <a:off x="81410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29"/>
            <p:cNvSpPr/>
            <p:nvPr/>
          </p:nvSpPr>
          <p:spPr>
            <a:xfrm>
              <a:off x="334401"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29"/>
            <p:cNvSpPr/>
            <p:nvPr/>
          </p:nvSpPr>
          <p:spPr>
            <a:xfrm>
              <a:off x="-145302" y="3537164"/>
              <a:ext cx="449308"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7" y="126"/>
                    <a:pt x="356" y="116"/>
                    <a:pt x="356" y="104"/>
                  </a:cubicBezTo>
                  <a:cubicBezTo>
                    <a:pt x="356" y="22"/>
                    <a:pt x="356" y="22"/>
                    <a:pt x="356" y="22"/>
                  </a:cubicBezTo>
                  <a:cubicBezTo>
                    <a:pt x="356" y="10"/>
                    <a:pt x="347"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29"/>
            <p:cNvSpPr/>
            <p:nvPr/>
          </p:nvSpPr>
          <p:spPr>
            <a:xfrm>
              <a:off x="-623683" y="3537164"/>
              <a:ext cx="447986" cy="158563"/>
            </a:xfrm>
            <a:custGeom>
              <a:avLst/>
              <a:gdLst/>
              <a:ahLst/>
              <a:cxnLst/>
              <a:rect l="l" t="t" r="r" b="b"/>
              <a:pathLst>
                <a:path w="356" h="126" extrusionOk="0">
                  <a:moveTo>
                    <a:pt x="0" y="22"/>
                  </a:moveTo>
                  <a:cubicBezTo>
                    <a:pt x="0" y="104"/>
                    <a:pt x="0" y="104"/>
                    <a:pt x="0" y="104"/>
                  </a:cubicBezTo>
                  <a:cubicBezTo>
                    <a:pt x="0" y="116"/>
                    <a:pt x="10" y="126"/>
                    <a:pt x="22" y="126"/>
                  </a:cubicBezTo>
                  <a:cubicBezTo>
                    <a:pt x="334" y="126"/>
                    <a:pt x="334" y="126"/>
                    <a:pt x="334" y="126"/>
                  </a:cubicBezTo>
                  <a:cubicBezTo>
                    <a:pt x="346" y="126"/>
                    <a:pt x="356" y="116"/>
                    <a:pt x="356" y="104"/>
                  </a:cubicBezTo>
                  <a:cubicBezTo>
                    <a:pt x="356" y="22"/>
                    <a:pt x="356" y="22"/>
                    <a:pt x="356" y="22"/>
                  </a:cubicBezTo>
                  <a:cubicBezTo>
                    <a:pt x="356" y="10"/>
                    <a:pt x="346" y="0"/>
                    <a:pt x="334"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29"/>
            <p:cNvSpPr/>
            <p:nvPr/>
          </p:nvSpPr>
          <p:spPr>
            <a:xfrm>
              <a:off x="-1102064" y="3537164"/>
              <a:ext cx="449309" cy="158563"/>
            </a:xfrm>
            <a:custGeom>
              <a:avLst/>
              <a:gdLst/>
              <a:ahLst/>
              <a:cxnLst/>
              <a:rect l="l" t="t" r="r" b="b"/>
              <a:pathLst>
                <a:path w="357" h="126" extrusionOk="0">
                  <a:moveTo>
                    <a:pt x="0" y="22"/>
                  </a:moveTo>
                  <a:cubicBezTo>
                    <a:pt x="0" y="104"/>
                    <a:pt x="0" y="104"/>
                    <a:pt x="0" y="104"/>
                  </a:cubicBezTo>
                  <a:cubicBezTo>
                    <a:pt x="0" y="116"/>
                    <a:pt x="10" y="126"/>
                    <a:pt x="22" y="126"/>
                  </a:cubicBezTo>
                  <a:cubicBezTo>
                    <a:pt x="335" y="126"/>
                    <a:pt x="335" y="126"/>
                    <a:pt x="335" y="126"/>
                  </a:cubicBezTo>
                  <a:cubicBezTo>
                    <a:pt x="347" y="126"/>
                    <a:pt x="357" y="116"/>
                    <a:pt x="357" y="104"/>
                  </a:cubicBezTo>
                  <a:cubicBezTo>
                    <a:pt x="357" y="22"/>
                    <a:pt x="357" y="22"/>
                    <a:pt x="357" y="22"/>
                  </a:cubicBezTo>
                  <a:cubicBezTo>
                    <a:pt x="357" y="10"/>
                    <a:pt x="347" y="0"/>
                    <a:pt x="335" y="0"/>
                  </a:cubicBezTo>
                  <a:cubicBezTo>
                    <a:pt x="22" y="0"/>
                    <a:pt x="22" y="0"/>
                    <a:pt x="22" y="0"/>
                  </a:cubicBezTo>
                  <a:cubicBezTo>
                    <a:pt x="10" y="0"/>
                    <a:pt x="0" y="10"/>
                    <a:pt x="0" y="2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29"/>
            <p:cNvSpPr/>
            <p:nvPr/>
          </p:nvSpPr>
          <p:spPr>
            <a:xfrm>
              <a:off x="-1358434" y="3817292"/>
              <a:ext cx="2855700" cy="501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29"/>
            <p:cNvSpPr/>
            <p:nvPr/>
          </p:nvSpPr>
          <p:spPr>
            <a:xfrm>
              <a:off x="-1358434" y="3882038"/>
              <a:ext cx="2855700" cy="50100"/>
            </a:xfrm>
            <a:prstGeom prst="rect">
              <a:avLst/>
            </a:pr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29"/>
            <p:cNvSpPr/>
            <p:nvPr/>
          </p:nvSpPr>
          <p:spPr>
            <a:xfrm>
              <a:off x="-1102064" y="3734046"/>
              <a:ext cx="2365500" cy="23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29"/>
            <p:cNvSpPr/>
            <p:nvPr/>
          </p:nvSpPr>
          <p:spPr>
            <a:xfrm>
              <a:off x="-1358434" y="3489595"/>
              <a:ext cx="2855700" cy="6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4" name="Google Shape;1754;p29"/>
            <p:cNvSpPr/>
            <p:nvPr/>
          </p:nvSpPr>
          <p:spPr>
            <a:xfrm>
              <a:off x="1497317"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5" name="Google Shape;1755;p29"/>
            <p:cNvSpPr/>
            <p:nvPr/>
          </p:nvSpPr>
          <p:spPr>
            <a:xfrm>
              <a:off x="-1409972" y="3496202"/>
              <a:ext cx="51600" cy="536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56" name="Google Shape;1756;p29"/>
          <p:cNvSpPr/>
          <p:nvPr/>
        </p:nvSpPr>
        <p:spPr>
          <a:xfrm flipH="1">
            <a:off x="5473271" y="2811538"/>
            <a:ext cx="772382" cy="301075"/>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UK Population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Stuff</a:t>
            </a:r>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Stuff</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Stuff</a:t>
            </a:r>
          </a:p>
          <a:p>
            <a:pPr marL="152400" indent="0">
              <a:buNone/>
            </a:pPr>
            <a:endParaRPr lang="en-US" dirty="0"/>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Tree>
    <p:extLst>
      <p:ext uri="{BB962C8B-B14F-4D97-AF65-F5344CB8AC3E}">
        <p14:creationId xmlns:p14="http://schemas.microsoft.com/office/powerpoint/2010/main" val="27218991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Analysis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13359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accessible</a:t>
            </a:r>
            <a:r>
              <a:rPr lang="en" sz="2400" dirty="0"/>
              <a:t>?</a:t>
            </a:r>
            <a:endParaRPr dirty="0"/>
          </a:p>
        </p:txBody>
      </p:sp>
      <p:pic>
        <p:nvPicPr>
          <p:cNvPr id="4" name="Picture 3">
            <a:extLst>
              <a:ext uri="{FF2B5EF4-FFF2-40B4-BE49-F238E27FC236}">
                <a16:creationId xmlns:a16="http://schemas.microsoft.com/office/drawing/2014/main" id="{3C6418B2-0E6A-A64B-DC3E-6291F4DBB382}"/>
              </a:ext>
            </a:extLst>
          </p:cNvPr>
          <p:cNvPicPr>
            <a:picLocks noChangeAspect="1"/>
          </p:cNvPicPr>
          <p:nvPr/>
        </p:nvPicPr>
        <p:blipFill>
          <a:blip r:embed="rId3"/>
          <a:stretch>
            <a:fillRect/>
          </a:stretch>
        </p:blipFill>
        <p:spPr>
          <a:xfrm>
            <a:off x="915160" y="1093155"/>
            <a:ext cx="3656840" cy="375471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convenient</a:t>
            </a:r>
            <a:r>
              <a:rPr lang="en" sz="2400" dirty="0"/>
              <a:t>?</a:t>
            </a:r>
            <a:endParaRPr dirty="0"/>
          </a:p>
        </p:txBody>
      </p:sp>
      <p:sp>
        <p:nvSpPr>
          <p:cNvPr id="2406" name="Google Shape;2406;p40"/>
          <p:cNvSpPr txBox="1"/>
          <p:nvPr/>
        </p:nvSpPr>
        <p:spPr>
          <a:xfrm>
            <a:off x="6646800" y="2054869"/>
            <a:ext cx="2497200" cy="14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Hanken Grotesk"/>
                <a:ea typeface="Hanken Grotesk"/>
                <a:cs typeface="Hanken Grotesk"/>
                <a:sym typeface="Hanken Grotesk"/>
              </a:rPr>
              <a:t>Market share is the percentage of a market that is controlled by a particular company or industry. It is calculated by dividing the total sales revenue of a company by the total sales revenue generated in the entire industry</a:t>
            </a:r>
            <a:endParaRPr sz="1200">
              <a:solidFill>
                <a:srgbClr val="191919"/>
              </a:solidFill>
              <a:latin typeface="Hanken Grotesk"/>
              <a:ea typeface="Hanken Grotesk"/>
              <a:cs typeface="Hanken Grotesk"/>
              <a:sym typeface="Hanken Grotesk"/>
            </a:endParaRPr>
          </a:p>
        </p:txBody>
      </p:sp>
      <p:pic>
        <p:nvPicPr>
          <p:cNvPr id="2" name="Picture 1">
            <a:extLst>
              <a:ext uri="{FF2B5EF4-FFF2-40B4-BE49-F238E27FC236}">
                <a16:creationId xmlns:a16="http://schemas.microsoft.com/office/drawing/2014/main" id="{9AA1130D-6AF9-D7BA-3B01-99CBB732FAE1}"/>
              </a:ext>
            </a:extLst>
          </p:cNvPr>
          <p:cNvPicPr>
            <a:picLocks noChangeAspect="1"/>
          </p:cNvPicPr>
          <p:nvPr/>
        </p:nvPicPr>
        <p:blipFill>
          <a:blip r:embed="rId3"/>
          <a:stretch>
            <a:fillRect/>
          </a:stretch>
        </p:blipFill>
        <p:spPr>
          <a:xfrm>
            <a:off x="319790" y="1114572"/>
            <a:ext cx="5761219" cy="3346994"/>
          </a:xfrm>
          <a:prstGeom prst="rect">
            <a:avLst/>
          </a:prstGeom>
        </p:spPr>
      </p:pic>
    </p:spTree>
    <p:extLst>
      <p:ext uri="{BB962C8B-B14F-4D97-AF65-F5344CB8AC3E}">
        <p14:creationId xmlns:p14="http://schemas.microsoft.com/office/powerpoint/2010/main" val="2396559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sp>
        <p:nvSpPr>
          <p:cNvPr id="2403" name="Google Shape;240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convenient</a:t>
            </a:r>
            <a:r>
              <a:rPr lang="en" sz="2400" dirty="0"/>
              <a:t>?</a:t>
            </a:r>
            <a:endParaRPr dirty="0"/>
          </a:p>
        </p:txBody>
      </p:sp>
      <p:sp>
        <p:nvSpPr>
          <p:cNvPr id="2406" name="Google Shape;2406;p40"/>
          <p:cNvSpPr txBox="1"/>
          <p:nvPr/>
        </p:nvSpPr>
        <p:spPr>
          <a:xfrm>
            <a:off x="6646800" y="2054869"/>
            <a:ext cx="2497200" cy="146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Hanken Grotesk"/>
                <a:ea typeface="Hanken Grotesk"/>
                <a:cs typeface="Hanken Grotesk"/>
                <a:sym typeface="Hanken Grotesk"/>
              </a:rPr>
              <a:t>Market share is the percentage of a market that is controlled by a particular company or industry. It is calculated by dividing the total sales revenue of a company by the total sales revenue generated in the entire industry</a:t>
            </a:r>
            <a:endParaRPr sz="1200">
              <a:solidFill>
                <a:srgbClr val="191919"/>
              </a:solidFill>
              <a:latin typeface="Hanken Grotesk"/>
              <a:ea typeface="Hanken Grotesk"/>
              <a:cs typeface="Hanken Grotesk"/>
              <a:sym typeface="Hanken Grotesk"/>
            </a:endParaRPr>
          </a:p>
        </p:txBody>
      </p:sp>
      <p:pic>
        <p:nvPicPr>
          <p:cNvPr id="4" name="Picture 3">
            <a:extLst>
              <a:ext uri="{FF2B5EF4-FFF2-40B4-BE49-F238E27FC236}">
                <a16:creationId xmlns:a16="http://schemas.microsoft.com/office/drawing/2014/main" id="{D3E4B2F4-A5DB-D5DC-95C2-1B481B24D990}"/>
              </a:ext>
            </a:extLst>
          </p:cNvPr>
          <p:cNvPicPr>
            <a:picLocks noChangeAspect="1"/>
          </p:cNvPicPr>
          <p:nvPr/>
        </p:nvPicPr>
        <p:blipFill>
          <a:blip r:embed="rId3"/>
          <a:stretch>
            <a:fillRect/>
          </a:stretch>
        </p:blipFill>
        <p:spPr>
          <a:xfrm>
            <a:off x="446187" y="1114432"/>
            <a:ext cx="4960991" cy="3045511"/>
          </a:xfrm>
          <a:prstGeom prst="rect">
            <a:avLst/>
          </a:prstGeom>
        </p:spPr>
      </p:pic>
    </p:spTree>
    <p:extLst>
      <p:ext uri="{BB962C8B-B14F-4D97-AF65-F5344CB8AC3E}">
        <p14:creationId xmlns:p14="http://schemas.microsoft.com/office/powerpoint/2010/main" val="1398094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pic>
        <p:nvPicPr>
          <p:cNvPr id="3" name="Picture 2">
            <a:extLst>
              <a:ext uri="{FF2B5EF4-FFF2-40B4-BE49-F238E27FC236}">
                <a16:creationId xmlns:a16="http://schemas.microsoft.com/office/drawing/2014/main" id="{0FC608B2-1C48-B2A7-BFB2-627681C47533}"/>
              </a:ext>
            </a:extLst>
          </p:cNvPr>
          <p:cNvPicPr>
            <a:picLocks noChangeAspect="1"/>
          </p:cNvPicPr>
          <p:nvPr/>
        </p:nvPicPr>
        <p:blipFill>
          <a:blip r:embed="rId3"/>
          <a:stretch>
            <a:fillRect/>
          </a:stretch>
        </p:blipFill>
        <p:spPr>
          <a:xfrm>
            <a:off x="671873" y="1125491"/>
            <a:ext cx="4628897" cy="3572984"/>
          </a:xfrm>
          <a:prstGeom prst="rect">
            <a:avLst/>
          </a:prstGeom>
        </p:spPr>
      </p:pic>
    </p:spTree>
    <p:extLst>
      <p:ext uri="{BB962C8B-B14F-4D97-AF65-F5344CB8AC3E}">
        <p14:creationId xmlns:p14="http://schemas.microsoft.com/office/powerpoint/2010/main" val="1903020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6" name="Google Shape;198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Is the United Kingdom Railway System </a:t>
            </a:r>
            <a:r>
              <a:rPr lang="en" sz="2400" dirty="0">
                <a:solidFill>
                  <a:schemeClr val="bg1"/>
                </a:solidFill>
              </a:rPr>
              <a:t>reliable</a:t>
            </a:r>
            <a:r>
              <a:rPr lang="en" sz="2400" dirty="0"/>
              <a:t>?</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Results</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94368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57"/>
        <p:cNvGrpSpPr/>
        <p:nvPr/>
      </p:nvGrpSpPr>
      <p:grpSpPr>
        <a:xfrm>
          <a:off x="0" y="0"/>
          <a:ext cx="0" cy="0"/>
          <a:chOff x="0" y="0"/>
          <a:chExt cx="0" cy="0"/>
        </a:xfrm>
      </p:grpSpPr>
      <p:sp>
        <p:nvSpPr>
          <p:cNvPr id="2658" name="Google Shape;2658;p48"/>
          <p:cNvSpPr txBox="1">
            <a:spLocks noGrp="1"/>
          </p:cNvSpPr>
          <p:nvPr>
            <p:ph type="subTitle" idx="1"/>
          </p:nvPr>
        </p:nvSpPr>
        <p:spPr>
          <a:xfrm>
            <a:off x="2382350" y="1606250"/>
            <a:ext cx="43794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a:t>Do you have any questions?</a:t>
            </a:r>
            <a:endParaRPr sz="1400" b="1"/>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2659" name="Google Shape;2659;p48"/>
          <p:cNvSpPr txBox="1"/>
          <p:nvPr/>
        </p:nvSpPr>
        <p:spPr>
          <a:xfrm>
            <a:off x="2382300" y="3626363"/>
            <a:ext cx="4379400" cy="28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Please keep this slide for attribution</a:t>
            </a:r>
            <a:endParaRPr sz="1000">
              <a:solidFill>
                <a:schemeClr val="dk1"/>
              </a:solidFill>
              <a:latin typeface="Hanken Grotesk"/>
              <a:ea typeface="Hanken Grotesk"/>
              <a:cs typeface="Hanken Grotesk"/>
              <a:sym typeface="Hanken Grotesk"/>
            </a:endParaRPr>
          </a:p>
        </p:txBody>
      </p:sp>
      <p:sp>
        <p:nvSpPr>
          <p:cNvPr id="2660" name="Google Shape;2660;p48"/>
          <p:cNvSpPr txBox="1">
            <a:spLocks noGrp="1"/>
          </p:cNvSpPr>
          <p:nvPr>
            <p:ph type="ctrTitle"/>
          </p:nvPr>
        </p:nvSpPr>
        <p:spPr>
          <a:xfrm>
            <a:off x="2382250" y="828600"/>
            <a:ext cx="4379400"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grpSp>
        <p:nvGrpSpPr>
          <p:cNvPr id="2661" name="Google Shape;2661;p48"/>
          <p:cNvGrpSpPr/>
          <p:nvPr/>
        </p:nvGrpSpPr>
        <p:grpSpPr>
          <a:xfrm>
            <a:off x="4888827" y="2700281"/>
            <a:ext cx="380730" cy="380293"/>
            <a:chOff x="4953784" y="3010164"/>
            <a:chExt cx="458656" cy="458184"/>
          </a:xfrm>
        </p:grpSpPr>
        <p:sp>
          <p:nvSpPr>
            <p:cNvPr id="2662" name="Google Shape;2662;p48"/>
            <p:cNvSpPr/>
            <p:nvPr/>
          </p:nvSpPr>
          <p:spPr>
            <a:xfrm>
              <a:off x="4953784"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5063214" y="3198870"/>
              <a:ext cx="50606" cy="150302"/>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5042763" y="3109184"/>
              <a:ext cx="71057" cy="61017"/>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8"/>
            <p:cNvSpPr/>
            <p:nvPr/>
          </p:nvSpPr>
          <p:spPr>
            <a:xfrm>
              <a:off x="5162907" y="3198837"/>
              <a:ext cx="160545" cy="150841"/>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 name="Google Shape;2666;p48"/>
          <p:cNvGrpSpPr/>
          <p:nvPr/>
        </p:nvGrpSpPr>
        <p:grpSpPr>
          <a:xfrm>
            <a:off x="3874339" y="2700281"/>
            <a:ext cx="380730" cy="380293"/>
            <a:chOff x="3731657" y="3010164"/>
            <a:chExt cx="458656" cy="458184"/>
          </a:xfrm>
        </p:grpSpPr>
        <p:sp>
          <p:nvSpPr>
            <p:cNvPr id="2667" name="Google Shape;2667;p48"/>
            <p:cNvSpPr/>
            <p:nvPr/>
          </p:nvSpPr>
          <p:spPr>
            <a:xfrm>
              <a:off x="3731657" y="3010164"/>
              <a:ext cx="458656" cy="458184"/>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8" name="Google Shape;2668;p48"/>
            <p:cNvGrpSpPr/>
            <p:nvPr/>
          </p:nvGrpSpPr>
          <p:grpSpPr>
            <a:xfrm>
              <a:off x="3834754" y="3109411"/>
              <a:ext cx="260041" cy="260020"/>
              <a:chOff x="935197" y="1793977"/>
              <a:chExt cx="256451" cy="256430"/>
            </a:xfrm>
          </p:grpSpPr>
          <p:sp>
            <p:nvSpPr>
              <p:cNvPr id="2669" name="Google Shape;2669;p4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71" name="Google Shape;2671;p48"/>
          <p:cNvGrpSpPr/>
          <p:nvPr/>
        </p:nvGrpSpPr>
        <p:grpSpPr>
          <a:xfrm>
            <a:off x="4381591" y="2700281"/>
            <a:ext cx="380730" cy="380682"/>
            <a:chOff x="4342730" y="3010164"/>
            <a:chExt cx="458656" cy="458653"/>
          </a:xfrm>
        </p:grpSpPr>
        <p:sp>
          <p:nvSpPr>
            <p:cNvPr id="2672" name="Google Shape;2672;p48"/>
            <p:cNvSpPr/>
            <p:nvPr/>
          </p:nvSpPr>
          <p:spPr>
            <a:xfrm>
              <a:off x="4342730" y="3010164"/>
              <a:ext cx="458656" cy="458184"/>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4422478" y="3109386"/>
              <a:ext cx="249560" cy="35943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74" name="Google Shape;2674;p48"/>
          <p:cNvCxnSpPr>
            <a:endCxn id="2660" idx="0"/>
          </p:cNvCxnSpPr>
          <p:nvPr/>
        </p:nvCxnSpPr>
        <p:spPr>
          <a:xfrm>
            <a:off x="4571950" y="-114600"/>
            <a:ext cx="0" cy="943200"/>
          </a:xfrm>
          <a:prstGeom prst="straightConnector1">
            <a:avLst/>
          </a:prstGeom>
          <a:noFill/>
          <a:ln w="9525" cap="flat" cmpd="sng">
            <a:solidFill>
              <a:schemeClr val="dk1"/>
            </a:solidFill>
            <a:prstDash val="solid"/>
            <a:round/>
            <a:headEnd type="none" w="med" len="med"/>
            <a:tailEnd type="diamond" w="med" len="med"/>
          </a:ln>
        </p:spPr>
      </p:cxnSp>
      <p:grpSp>
        <p:nvGrpSpPr>
          <p:cNvPr id="2675" name="Google Shape;2675;p48"/>
          <p:cNvGrpSpPr/>
          <p:nvPr/>
        </p:nvGrpSpPr>
        <p:grpSpPr>
          <a:xfrm>
            <a:off x="-5271356" y="3801208"/>
            <a:ext cx="8509958" cy="1342288"/>
            <a:chOff x="-6328831" y="1568883"/>
            <a:chExt cx="8509958" cy="1342288"/>
          </a:xfrm>
        </p:grpSpPr>
        <p:sp>
          <p:nvSpPr>
            <p:cNvPr id="2676" name="Google Shape;2676;p48"/>
            <p:cNvSpPr/>
            <p:nvPr/>
          </p:nvSpPr>
          <p:spPr>
            <a:xfrm>
              <a:off x="-6328831" y="1568883"/>
              <a:ext cx="8509958" cy="1342288"/>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7" name="Google Shape;2677;p48"/>
            <p:cNvSpPr/>
            <p:nvPr/>
          </p:nvSpPr>
          <p:spPr>
            <a:xfrm>
              <a:off x="-4952608" y="2737729"/>
              <a:ext cx="3261459" cy="173442"/>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8" name="Google Shape;2678;p48"/>
            <p:cNvSpPr/>
            <p:nvPr/>
          </p:nvSpPr>
          <p:spPr>
            <a:xfrm>
              <a:off x="-6328831" y="2319208"/>
              <a:ext cx="8506179" cy="418521"/>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9" name="Google Shape;2679;p48"/>
            <p:cNvSpPr/>
            <p:nvPr/>
          </p:nvSpPr>
          <p:spPr>
            <a:xfrm>
              <a:off x="-560010" y="1874292"/>
              <a:ext cx="2066217" cy="459997"/>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0" name="Google Shape;2680;p48"/>
            <p:cNvSpPr/>
            <p:nvPr/>
          </p:nvSpPr>
          <p:spPr>
            <a:xfrm>
              <a:off x="819983" y="1746096"/>
              <a:ext cx="908685" cy="459997"/>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1" name="Google Shape;2681;p48"/>
            <p:cNvSpPr/>
            <p:nvPr/>
          </p:nvSpPr>
          <p:spPr>
            <a:xfrm>
              <a:off x="1868174" y="2828220"/>
              <a:ext cx="3772"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2" name="Google Shape;2682;p48"/>
            <p:cNvSpPr/>
            <p:nvPr/>
          </p:nvSpPr>
          <p:spPr>
            <a:xfrm>
              <a:off x="-6328831" y="2688980"/>
              <a:ext cx="8200779" cy="169670"/>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3" name="Google Shape;2683;p48"/>
            <p:cNvSpPr/>
            <p:nvPr/>
          </p:nvSpPr>
          <p:spPr>
            <a:xfrm>
              <a:off x="-1193449"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4" name="Google Shape;2684;p48"/>
            <p:cNvSpPr/>
            <p:nvPr/>
          </p:nvSpPr>
          <p:spPr>
            <a:xfrm>
              <a:off x="-1193449"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5" name="Google Shape;2685;p48"/>
            <p:cNvSpPr/>
            <p:nvPr/>
          </p:nvSpPr>
          <p:spPr>
            <a:xfrm>
              <a:off x="-5917848" y="1644292"/>
              <a:ext cx="471310" cy="1014256"/>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6" name="Google Shape;2686;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7" name="Google Shape;2687;p48"/>
            <p:cNvSpPr/>
            <p:nvPr/>
          </p:nvSpPr>
          <p:spPr>
            <a:xfrm>
              <a:off x="-5917851" y="2319208"/>
              <a:ext cx="471310" cy="162129"/>
            </a:xfrm>
            <a:custGeom>
              <a:avLst/>
              <a:gdLst/>
              <a:ahLst/>
              <a:cxnLst/>
              <a:rect l="l" t="t" r="r" b="b"/>
              <a:pathLst>
                <a:path w="125" h="43" extrusionOk="0">
                  <a:moveTo>
                    <a:pt x="3" y="0"/>
                  </a:moveTo>
                  <a:lnTo>
                    <a:pt x="0" y="0"/>
                  </a:lnTo>
                  <a:lnTo>
                    <a:pt x="0" y="43"/>
                  </a:lnTo>
                  <a:lnTo>
                    <a:pt x="3" y="43"/>
                  </a:lnTo>
                  <a:lnTo>
                    <a:pt x="3" y="0"/>
                  </a:lnTo>
                  <a:moveTo>
                    <a:pt x="125" y="0"/>
                  </a:moveTo>
                  <a:lnTo>
                    <a:pt x="123" y="0"/>
                  </a:lnTo>
                  <a:lnTo>
                    <a:pt x="123" y="43"/>
                  </a:lnTo>
                  <a:lnTo>
                    <a:pt x="125" y="43"/>
                  </a:lnTo>
                  <a:lnTo>
                    <a:pt x="125"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8" name="Google Shape;2688;p48"/>
            <p:cNvSpPr/>
            <p:nvPr/>
          </p:nvSpPr>
          <p:spPr>
            <a:xfrm>
              <a:off x="-1080335"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9" name="Google Shape;2689;p48"/>
            <p:cNvSpPr/>
            <p:nvPr/>
          </p:nvSpPr>
          <p:spPr>
            <a:xfrm>
              <a:off x="-5804737" y="1825277"/>
              <a:ext cx="245082" cy="422293"/>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0" name="Google Shape;2690;p48"/>
            <p:cNvSpPr/>
            <p:nvPr/>
          </p:nvSpPr>
          <p:spPr>
            <a:xfrm>
              <a:off x="-6242111" y="1934620"/>
              <a:ext cx="260164" cy="15082"/>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1" name="Google Shape;2691;p48"/>
            <p:cNvSpPr/>
            <p:nvPr/>
          </p:nvSpPr>
          <p:spPr>
            <a:xfrm>
              <a:off x="-6242111" y="1994947"/>
              <a:ext cx="260164" cy="18851"/>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2" name="Google Shape;2692;p48"/>
            <p:cNvSpPr/>
            <p:nvPr/>
          </p:nvSpPr>
          <p:spPr>
            <a:xfrm>
              <a:off x="-6242111" y="2059046"/>
              <a:ext cx="260164" cy="15082"/>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3" name="Google Shape;2693;p48"/>
            <p:cNvSpPr/>
            <p:nvPr/>
          </p:nvSpPr>
          <p:spPr>
            <a:xfrm>
              <a:off x="-6242111" y="2119374"/>
              <a:ext cx="260164" cy="15082"/>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4" name="Google Shape;2694;p48"/>
            <p:cNvSpPr/>
            <p:nvPr/>
          </p:nvSpPr>
          <p:spPr>
            <a:xfrm>
              <a:off x="-5220312" y="1862982"/>
              <a:ext cx="3800635" cy="384588"/>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5" name="Google Shape;2695;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6" name="Google Shape;2696;p48"/>
            <p:cNvSpPr/>
            <p:nvPr/>
          </p:nvSpPr>
          <p:spPr>
            <a:xfrm>
              <a:off x="-470375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7" name="Google Shape;2697;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8" name="Google Shape;2698;p48"/>
            <p:cNvSpPr/>
            <p:nvPr/>
          </p:nvSpPr>
          <p:spPr>
            <a:xfrm>
              <a:off x="-4157034"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9" name="Google Shape;2699;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0" name="Google Shape;2700;p48"/>
            <p:cNvSpPr/>
            <p:nvPr/>
          </p:nvSpPr>
          <p:spPr>
            <a:xfrm>
              <a:off x="-3606539"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1" name="Google Shape;2701;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2" name="Google Shape;2702;p48"/>
            <p:cNvSpPr/>
            <p:nvPr/>
          </p:nvSpPr>
          <p:spPr>
            <a:xfrm>
              <a:off x="-3059817"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3" name="Google Shape;2703;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4" name="Google Shape;2704;p48"/>
            <p:cNvSpPr/>
            <p:nvPr/>
          </p:nvSpPr>
          <p:spPr>
            <a:xfrm>
              <a:off x="-2516863"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5" name="Google Shape;2705;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6" name="Google Shape;2706;p48"/>
            <p:cNvSpPr/>
            <p:nvPr/>
          </p:nvSpPr>
          <p:spPr>
            <a:xfrm>
              <a:off x="-1970138" y="1863336"/>
              <a:ext cx="30000" cy="38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10"/>
        <p:cNvGrpSpPr/>
        <p:nvPr/>
      </p:nvGrpSpPr>
      <p:grpSpPr>
        <a:xfrm>
          <a:off x="0" y="0"/>
          <a:ext cx="0" cy="0"/>
          <a:chOff x="0" y="0"/>
          <a:chExt cx="0" cy="0"/>
        </a:xfrm>
      </p:grpSpPr>
      <p:sp>
        <p:nvSpPr>
          <p:cNvPr id="2211" name="Google Shape;2211;p38"/>
          <p:cNvSpPr txBox="1">
            <a:spLocks noGrp="1"/>
          </p:cNvSpPr>
          <p:nvPr>
            <p:ph type="title"/>
          </p:nvPr>
        </p:nvSpPr>
        <p:spPr>
          <a:xfrm>
            <a:off x="1919700" y="5900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2212" name="Google Shape;2212;p38"/>
          <p:cNvSpPr txBox="1">
            <a:spLocks noGrp="1"/>
          </p:cNvSpPr>
          <p:nvPr>
            <p:ph type="subTitle" idx="1"/>
          </p:nvPr>
        </p:nvSpPr>
        <p:spPr>
          <a:xfrm>
            <a:off x="1919700" y="1124226"/>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 Instagram followers</a:t>
            </a:r>
            <a:endParaRPr/>
          </a:p>
        </p:txBody>
      </p:sp>
      <p:sp>
        <p:nvSpPr>
          <p:cNvPr id="2213" name="Google Shape;2213;p38"/>
          <p:cNvSpPr txBox="1">
            <a:spLocks noGrp="1"/>
          </p:cNvSpPr>
          <p:nvPr>
            <p:ph type="subTitle" idx="3"/>
          </p:nvPr>
        </p:nvSpPr>
        <p:spPr>
          <a:xfrm>
            <a:off x="2492024" y="21159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Average reading time on our posts</a:t>
            </a:r>
            <a:endParaRPr/>
          </a:p>
        </p:txBody>
      </p:sp>
      <p:sp>
        <p:nvSpPr>
          <p:cNvPr id="2214" name="Google Shape;2214;p38"/>
          <p:cNvSpPr txBox="1">
            <a:spLocks noGrp="1"/>
          </p:cNvSpPr>
          <p:nvPr>
            <p:ph type="subTitle" idx="5"/>
          </p:nvPr>
        </p:nvSpPr>
        <p:spPr>
          <a:xfrm>
            <a:off x="3064348" y="3107625"/>
            <a:ext cx="53646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publish our content in different languages for more reach</a:t>
            </a:r>
            <a:endParaRPr/>
          </a:p>
        </p:txBody>
      </p:sp>
      <p:sp>
        <p:nvSpPr>
          <p:cNvPr id="2215" name="Google Shape;2215;p38"/>
          <p:cNvSpPr txBox="1">
            <a:spLocks noGrp="1"/>
          </p:cNvSpPr>
          <p:nvPr>
            <p:ph type="title" idx="2"/>
          </p:nvPr>
        </p:nvSpPr>
        <p:spPr>
          <a:xfrm>
            <a:off x="2492024" y="15818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5m 23s</a:t>
            </a:r>
            <a:endParaRPr/>
          </a:p>
        </p:txBody>
      </p:sp>
      <p:sp>
        <p:nvSpPr>
          <p:cNvPr id="2216" name="Google Shape;2216;p38"/>
          <p:cNvSpPr txBox="1">
            <a:spLocks noGrp="1"/>
          </p:cNvSpPr>
          <p:nvPr>
            <p:ph type="title" idx="4"/>
          </p:nvPr>
        </p:nvSpPr>
        <p:spPr>
          <a:xfrm>
            <a:off x="3064348" y="2573525"/>
            <a:ext cx="5364600" cy="63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 languages</a:t>
            </a:r>
            <a:endParaRPr/>
          </a:p>
        </p:txBody>
      </p:sp>
      <p:cxnSp>
        <p:nvCxnSpPr>
          <p:cNvPr id="2217" name="Google Shape;2217;p38"/>
          <p:cNvCxnSpPr>
            <a:endCxn id="2211" idx="1"/>
          </p:cNvCxnSpPr>
          <p:nvPr/>
        </p:nvCxnSpPr>
        <p:spPr>
          <a:xfrm>
            <a:off x="-231900" y="908475"/>
            <a:ext cx="2151600" cy="0"/>
          </a:xfrm>
          <a:prstGeom prst="straightConnector1">
            <a:avLst/>
          </a:prstGeom>
          <a:noFill/>
          <a:ln w="9525" cap="flat" cmpd="sng">
            <a:solidFill>
              <a:schemeClr val="dk1"/>
            </a:solidFill>
            <a:prstDash val="solid"/>
            <a:round/>
            <a:headEnd type="none" w="med" len="med"/>
            <a:tailEnd type="diamond" w="med" len="med"/>
          </a:ln>
        </p:spPr>
      </p:cxnSp>
      <p:cxnSp>
        <p:nvCxnSpPr>
          <p:cNvPr id="2218" name="Google Shape;2218;p38"/>
          <p:cNvCxnSpPr>
            <a:endCxn id="2215" idx="1"/>
          </p:cNvCxnSpPr>
          <p:nvPr/>
        </p:nvCxnSpPr>
        <p:spPr>
          <a:xfrm>
            <a:off x="-113476" y="1891275"/>
            <a:ext cx="2605500" cy="9000"/>
          </a:xfrm>
          <a:prstGeom prst="straightConnector1">
            <a:avLst/>
          </a:prstGeom>
          <a:noFill/>
          <a:ln w="9525" cap="flat" cmpd="sng">
            <a:solidFill>
              <a:schemeClr val="dk1"/>
            </a:solidFill>
            <a:prstDash val="solid"/>
            <a:round/>
            <a:headEnd type="none" w="med" len="med"/>
            <a:tailEnd type="diamond" w="med" len="med"/>
          </a:ln>
        </p:spPr>
      </p:cxnSp>
      <p:cxnSp>
        <p:nvCxnSpPr>
          <p:cNvPr id="2219" name="Google Shape;2219;p38"/>
          <p:cNvCxnSpPr>
            <a:endCxn id="2216" idx="1"/>
          </p:cNvCxnSpPr>
          <p:nvPr/>
        </p:nvCxnSpPr>
        <p:spPr>
          <a:xfrm>
            <a:off x="-1352" y="2891975"/>
            <a:ext cx="3065700" cy="0"/>
          </a:xfrm>
          <a:prstGeom prst="straightConnector1">
            <a:avLst/>
          </a:prstGeom>
          <a:noFill/>
          <a:ln w="9525" cap="flat" cmpd="sng">
            <a:solidFill>
              <a:schemeClr val="dk1"/>
            </a:solidFill>
            <a:prstDash val="solid"/>
            <a:round/>
            <a:headEnd type="none" w="med" len="med"/>
            <a:tailEnd type="diamond" w="med" len="med"/>
          </a:ln>
        </p:spPr>
      </p:cxnSp>
      <p:grpSp>
        <p:nvGrpSpPr>
          <p:cNvPr id="2220" name="Google Shape;2220;p38"/>
          <p:cNvGrpSpPr/>
          <p:nvPr/>
        </p:nvGrpSpPr>
        <p:grpSpPr>
          <a:xfrm>
            <a:off x="5183306" y="3954530"/>
            <a:ext cx="2936882" cy="783834"/>
            <a:chOff x="5219406" y="3885445"/>
            <a:chExt cx="2936882" cy="783834"/>
          </a:xfrm>
        </p:grpSpPr>
        <p:grpSp>
          <p:nvGrpSpPr>
            <p:cNvPr id="2221" name="Google Shape;2221;p38"/>
            <p:cNvGrpSpPr/>
            <p:nvPr/>
          </p:nvGrpSpPr>
          <p:grpSpPr>
            <a:xfrm>
              <a:off x="5219406" y="4100236"/>
              <a:ext cx="207620" cy="568826"/>
              <a:chOff x="6178550" y="415926"/>
              <a:chExt cx="774700" cy="2122487"/>
            </a:xfrm>
          </p:grpSpPr>
          <p:sp>
            <p:nvSpPr>
              <p:cNvPr id="2222" name="Google Shape;2222;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3" name="Google Shape;2223;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4" name="Google Shape;2224;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5" name="Google Shape;2225;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6" name="Google Shape;2226;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7" name="Google Shape;2227;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8" name="Google Shape;2228;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9" name="Google Shape;2229;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0" name="Google Shape;2230;p38"/>
            <p:cNvGrpSpPr/>
            <p:nvPr/>
          </p:nvGrpSpPr>
          <p:grpSpPr>
            <a:xfrm>
              <a:off x="5588181" y="4223891"/>
              <a:ext cx="162532" cy="445298"/>
              <a:chOff x="6178550" y="415926"/>
              <a:chExt cx="774700" cy="2122487"/>
            </a:xfrm>
          </p:grpSpPr>
          <p:sp>
            <p:nvSpPr>
              <p:cNvPr id="2231" name="Google Shape;2231;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2" name="Google Shape;2232;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3" name="Google Shape;2233;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4" name="Google Shape;2234;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5" name="Google Shape;2235;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6" name="Google Shape;2236;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7" name="Google Shape;2237;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39" name="Google Shape;2239;p38"/>
            <p:cNvGrpSpPr/>
            <p:nvPr/>
          </p:nvGrpSpPr>
          <p:grpSpPr>
            <a:xfrm>
              <a:off x="5908144" y="3885445"/>
              <a:ext cx="286097" cy="783834"/>
              <a:chOff x="6178550" y="415926"/>
              <a:chExt cx="774700" cy="2122487"/>
            </a:xfrm>
          </p:grpSpPr>
          <p:sp>
            <p:nvSpPr>
              <p:cNvPr id="2240" name="Google Shape;2240;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5" name="Google Shape;2245;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6" name="Google Shape;2246;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7" name="Google Shape;2247;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48" name="Google Shape;2248;p38"/>
            <p:cNvGrpSpPr/>
            <p:nvPr/>
          </p:nvGrpSpPr>
          <p:grpSpPr>
            <a:xfrm>
              <a:off x="6318344" y="3885445"/>
              <a:ext cx="286097" cy="783834"/>
              <a:chOff x="6178550" y="415926"/>
              <a:chExt cx="774700" cy="2122487"/>
            </a:xfrm>
          </p:grpSpPr>
          <p:sp>
            <p:nvSpPr>
              <p:cNvPr id="2249" name="Google Shape;2249;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0" name="Google Shape;2250;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1" name="Google Shape;2251;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2" name="Google Shape;2252;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7" name="Google Shape;2257;p38"/>
            <p:cNvGrpSpPr/>
            <p:nvPr/>
          </p:nvGrpSpPr>
          <p:grpSpPr>
            <a:xfrm>
              <a:off x="7722606" y="4223891"/>
              <a:ext cx="162532" cy="445298"/>
              <a:chOff x="6178550" y="415926"/>
              <a:chExt cx="774700" cy="2122487"/>
            </a:xfrm>
          </p:grpSpPr>
          <p:sp>
            <p:nvSpPr>
              <p:cNvPr id="2258" name="Google Shape;2258;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0" name="Google Shape;2260;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1" name="Google Shape;2261;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2" name="Google Shape;2262;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3" name="Google Shape;2263;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4" name="Google Shape;2264;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5" name="Google Shape;2265;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66" name="Google Shape;2266;p38"/>
            <p:cNvGrpSpPr/>
            <p:nvPr/>
          </p:nvGrpSpPr>
          <p:grpSpPr>
            <a:xfrm>
              <a:off x="7993756" y="4223891"/>
              <a:ext cx="162532" cy="445298"/>
              <a:chOff x="6178550" y="415926"/>
              <a:chExt cx="774700" cy="2122487"/>
            </a:xfrm>
          </p:grpSpPr>
          <p:sp>
            <p:nvSpPr>
              <p:cNvPr id="2267" name="Google Shape;2267;p38"/>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8" name="Google Shape;2268;p38"/>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9" name="Google Shape;2269;p38"/>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0" name="Google Shape;2270;p38"/>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1" name="Google Shape;2271;p38"/>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2" name="Google Shape;2272;p38"/>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3" name="Google Shape;2273;p38"/>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4" name="Google Shape;2274;p38"/>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75" name="Google Shape;2275;p38"/>
          <p:cNvSpPr/>
          <p:nvPr/>
        </p:nvSpPr>
        <p:spPr>
          <a:xfrm flipH="1">
            <a:off x="-738951" y="3384242"/>
            <a:ext cx="1454049" cy="218028"/>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760"/>
        <p:cNvGrpSpPr/>
        <p:nvPr/>
      </p:nvGrpSpPr>
      <p:grpSpPr>
        <a:xfrm>
          <a:off x="0" y="0"/>
          <a:ext cx="0" cy="0"/>
          <a:chOff x="0" y="0"/>
          <a:chExt cx="0" cy="0"/>
        </a:xfrm>
      </p:grpSpPr>
      <p:sp>
        <p:nvSpPr>
          <p:cNvPr id="1761" name="Google Shape;1761;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762" name="Google Shape;1762;p30"/>
          <p:cNvSpPr txBox="1">
            <a:spLocks noGrp="1"/>
          </p:cNvSpPr>
          <p:nvPr>
            <p:ph type="body" idx="1"/>
          </p:nvPr>
        </p:nvSpPr>
        <p:spPr>
          <a:xfrm>
            <a:off x="720000" y="1017725"/>
            <a:ext cx="7704000" cy="3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sp>
        <p:nvSpPr>
          <p:cNvPr id="1763" name="Google Shape;1763;p30"/>
          <p:cNvSpPr txBox="1"/>
          <p:nvPr/>
        </p:nvSpPr>
        <p:spPr>
          <a:xfrm>
            <a:off x="831900" y="37528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a:t>
            </a:r>
            <a:r>
              <a:rPr lang="en" sz="1000" b="1" u="sng">
                <a:solidFill>
                  <a:schemeClr val="dk1"/>
                </a:solidFill>
                <a:latin typeface="Hanken Grotesk"/>
                <a:ea typeface="Hanken Grotesk"/>
                <a:cs typeface="Hanken Grotesk"/>
                <a:sym typeface="Hanken Grotesk"/>
              </a:rPr>
              <a:t>Qs</a:t>
            </a:r>
            <a:endParaRPr sz="1000" b="1" u="sng">
              <a:solidFill>
                <a:schemeClr val="dk1"/>
              </a:solidFill>
              <a:latin typeface="Hanken Grotesk"/>
              <a:ea typeface="Hanken Grotesk"/>
              <a:cs typeface="Hanken Grotesk"/>
              <a:sym typeface="Hanken Grotesk"/>
            </a:endParaRPr>
          </a:p>
        </p:txBody>
      </p:sp>
      <p:sp>
        <p:nvSpPr>
          <p:cNvPr id="1764" name="Google Shape;1764;p30"/>
          <p:cNvSpPr txBox="1"/>
          <p:nvPr/>
        </p:nvSpPr>
        <p:spPr>
          <a:xfrm>
            <a:off x="3012150" y="37528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Hanken Grotesk"/>
              <a:ea typeface="Hanken Grotesk"/>
              <a:cs typeface="Hanken Grotesk"/>
              <a:sym typeface="Hanken Grotesk"/>
            </a:endParaRPr>
          </a:p>
        </p:txBody>
      </p:sp>
      <p:graphicFrame>
        <p:nvGraphicFramePr>
          <p:cNvPr id="1765" name="Google Shape;1765;p30"/>
          <p:cNvGraphicFramePr/>
          <p:nvPr/>
        </p:nvGraphicFramePr>
        <p:xfrm>
          <a:off x="793225" y="1449135"/>
          <a:ext cx="7557550" cy="2219450"/>
        </p:xfrm>
        <a:graphic>
          <a:graphicData uri="http://schemas.openxmlformats.org/drawingml/2006/table">
            <a:tbl>
              <a:tblPr>
                <a:noFill/>
                <a:tableStyleId>{6766ABE9-2BD2-43D4-8829-0B881649C9B1}</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Fonts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2" action="ppaction://hlinksldjump"/>
                        </a:rPr>
                        <a:t>Used</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3" action="ppaction://hlinksldjump"/>
                        </a:rPr>
                        <a:t>alternative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4" action="ppaction://hlinksldjump"/>
                        </a:rPr>
                        <a:t>Thanks slide</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1" action="ppaction://hlinksldjump"/>
                        </a:rPr>
                        <a:t>Colors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900" u="sng">
                          <a:solidFill>
                            <a:schemeClr val="hlink"/>
                          </a:solidFill>
                          <a:latin typeface="Sora ExtraBold"/>
                          <a:ea typeface="Sora ExtraBold"/>
                          <a:cs typeface="Sora ExtraBold"/>
                          <a:sym typeface="Sora ExtraBold"/>
                          <a:hlinkClick r:id="rId15" action="ppaction://hlinksldjump"/>
                        </a:rPr>
                        <a:t>Icons</a:t>
                      </a:r>
                      <a:r>
                        <a:rPr lang="en" sz="900">
                          <a:solidFill>
                            <a:schemeClr val="dk1"/>
                          </a:solidFill>
                          <a:latin typeface="Sora ExtraBold"/>
                          <a:ea typeface="Sora ExtraBold"/>
                          <a:cs typeface="Sora ExtraBold"/>
                          <a:sym typeface="Sora ExtraBold"/>
                        </a:rPr>
                        <a:t> and </a:t>
                      </a:r>
                      <a:r>
                        <a:rPr lang="en" sz="900" u="sng">
                          <a:solidFill>
                            <a:schemeClr val="hlink"/>
                          </a:solidFill>
                          <a:latin typeface="Sora ExtraBold"/>
                          <a:ea typeface="Sora ExtraBold"/>
                          <a:cs typeface="Sora ExtraBold"/>
                          <a:sym typeface="Sora ExtraBold"/>
                          <a:hlinkClick r:id="rId16" action="ppaction://hlinksldjump"/>
                        </a:rPr>
                        <a:t>infographic resources</a:t>
                      </a:r>
                      <a:endParaRPr sz="900" u="sng">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900">
                          <a:solidFill>
                            <a:schemeClr val="dk1"/>
                          </a:solidFill>
                          <a:latin typeface="Sora ExtraBold"/>
                          <a:ea typeface="Sora ExtraBold"/>
                          <a:cs typeface="Sora ExtraBold"/>
                          <a:sym typeface="Sora ExtraBold"/>
                        </a:rPr>
                        <a:t>Editable presentation theme </a:t>
                      </a:r>
                      <a:endParaRPr sz="900">
                        <a:solidFill>
                          <a:schemeClr val="dk1"/>
                        </a:solidFill>
                        <a:latin typeface="Sora ExtraBold"/>
                        <a:ea typeface="Sora ExtraBold"/>
                        <a:cs typeface="Sora ExtraBold"/>
                        <a:sym typeface="Sora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grpSp>
        <p:nvGrpSpPr>
          <p:cNvPr id="2280" name="Google Shape;2280;p39"/>
          <p:cNvGrpSpPr/>
          <p:nvPr/>
        </p:nvGrpSpPr>
        <p:grpSpPr>
          <a:xfrm>
            <a:off x="-1825649" y="3143212"/>
            <a:ext cx="6203950" cy="565150"/>
            <a:chOff x="1168401" y="2498362"/>
            <a:chExt cx="6203950" cy="565150"/>
          </a:xfrm>
        </p:grpSpPr>
        <p:sp>
          <p:nvSpPr>
            <p:cNvPr id="2281" name="Google Shape;2281;p39"/>
            <p:cNvSpPr/>
            <p:nvPr/>
          </p:nvSpPr>
          <p:spPr>
            <a:xfrm>
              <a:off x="3708401" y="2534875"/>
              <a:ext cx="127000" cy="528637"/>
            </a:xfrm>
            <a:custGeom>
              <a:avLst/>
              <a:gdLst/>
              <a:ahLst/>
              <a:cxnLst/>
              <a:rect l="l" t="t" r="r" b="b"/>
              <a:pathLst>
                <a:path w="69" h="289" extrusionOk="0">
                  <a:moveTo>
                    <a:pt x="69" y="268"/>
                  </a:moveTo>
                  <a:cubicBezTo>
                    <a:pt x="69" y="279"/>
                    <a:pt x="60" y="289"/>
                    <a:pt x="48" y="289"/>
                  </a:cubicBezTo>
                  <a:cubicBezTo>
                    <a:pt x="21" y="289"/>
                    <a:pt x="21" y="289"/>
                    <a:pt x="21" y="289"/>
                  </a:cubicBezTo>
                  <a:cubicBezTo>
                    <a:pt x="10" y="289"/>
                    <a:pt x="0" y="279"/>
                    <a:pt x="0" y="268"/>
                  </a:cubicBezTo>
                  <a:cubicBezTo>
                    <a:pt x="0" y="21"/>
                    <a:pt x="0" y="21"/>
                    <a:pt x="0" y="21"/>
                  </a:cubicBezTo>
                  <a:cubicBezTo>
                    <a:pt x="0" y="9"/>
                    <a:pt x="10" y="0"/>
                    <a:pt x="21" y="0"/>
                  </a:cubicBezTo>
                  <a:cubicBezTo>
                    <a:pt x="48" y="0"/>
                    <a:pt x="48" y="0"/>
                    <a:pt x="48" y="0"/>
                  </a:cubicBezTo>
                  <a:cubicBezTo>
                    <a:pt x="60" y="0"/>
                    <a:pt x="69" y="9"/>
                    <a:pt x="69" y="21"/>
                  </a:cubicBezTo>
                  <a:cubicBezTo>
                    <a:pt x="69" y="268"/>
                    <a:pt x="69" y="268"/>
                    <a:pt x="69" y="2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2" name="Google Shape;2282;p39"/>
            <p:cNvSpPr/>
            <p:nvPr/>
          </p:nvSpPr>
          <p:spPr>
            <a:xfrm>
              <a:off x="1168401" y="2534875"/>
              <a:ext cx="80963" cy="528637"/>
            </a:xfrm>
            <a:custGeom>
              <a:avLst/>
              <a:gdLst/>
              <a:ahLst/>
              <a:cxnLst/>
              <a:rect l="l" t="t" r="r" b="b"/>
              <a:pathLst>
                <a:path w="44" h="289" extrusionOk="0">
                  <a:moveTo>
                    <a:pt x="23" y="0"/>
                  </a:moveTo>
                  <a:cubicBezTo>
                    <a:pt x="0" y="0"/>
                    <a:pt x="0" y="0"/>
                    <a:pt x="0" y="0"/>
                  </a:cubicBezTo>
                  <a:cubicBezTo>
                    <a:pt x="0" y="289"/>
                    <a:pt x="0" y="289"/>
                    <a:pt x="0" y="289"/>
                  </a:cubicBezTo>
                  <a:cubicBezTo>
                    <a:pt x="23" y="289"/>
                    <a:pt x="23" y="289"/>
                    <a:pt x="23" y="289"/>
                  </a:cubicBezTo>
                  <a:cubicBezTo>
                    <a:pt x="34" y="289"/>
                    <a:pt x="44" y="279"/>
                    <a:pt x="44" y="268"/>
                  </a:cubicBezTo>
                  <a:cubicBezTo>
                    <a:pt x="44" y="21"/>
                    <a:pt x="44" y="21"/>
                    <a:pt x="44" y="21"/>
                  </a:cubicBezTo>
                  <a:cubicBezTo>
                    <a:pt x="44" y="9"/>
                    <a:pt x="34" y="0"/>
                    <a:pt x="23"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3" name="Google Shape;2283;p39"/>
            <p:cNvSpPr/>
            <p:nvPr/>
          </p:nvSpPr>
          <p:spPr>
            <a:xfrm>
              <a:off x="1208088" y="2498362"/>
              <a:ext cx="2532063" cy="565150"/>
            </a:xfrm>
            <a:custGeom>
              <a:avLst/>
              <a:gdLst/>
              <a:ahLst/>
              <a:cxnLst/>
              <a:rect l="l" t="t" r="r" b="b"/>
              <a:pathLst>
                <a:path w="1384" h="309" extrusionOk="0">
                  <a:moveTo>
                    <a:pt x="1366" y="0"/>
                  </a:moveTo>
                  <a:cubicBezTo>
                    <a:pt x="17" y="0"/>
                    <a:pt x="17" y="0"/>
                    <a:pt x="17" y="0"/>
                  </a:cubicBezTo>
                  <a:cubicBezTo>
                    <a:pt x="8" y="0"/>
                    <a:pt x="0" y="8"/>
                    <a:pt x="0" y="17"/>
                  </a:cubicBezTo>
                  <a:cubicBezTo>
                    <a:pt x="0" y="291"/>
                    <a:pt x="0" y="291"/>
                    <a:pt x="0" y="291"/>
                  </a:cubicBezTo>
                  <a:cubicBezTo>
                    <a:pt x="0" y="301"/>
                    <a:pt x="8" y="309"/>
                    <a:pt x="17" y="309"/>
                  </a:cubicBezTo>
                  <a:cubicBezTo>
                    <a:pt x="1366" y="309"/>
                    <a:pt x="1366" y="309"/>
                    <a:pt x="1366" y="309"/>
                  </a:cubicBezTo>
                  <a:cubicBezTo>
                    <a:pt x="1376" y="309"/>
                    <a:pt x="1384" y="301"/>
                    <a:pt x="1384" y="291"/>
                  </a:cubicBezTo>
                  <a:cubicBezTo>
                    <a:pt x="1384" y="17"/>
                    <a:pt x="1384" y="17"/>
                    <a:pt x="1384" y="17"/>
                  </a:cubicBezTo>
                  <a:cubicBezTo>
                    <a:pt x="1384" y="8"/>
                    <a:pt x="1376" y="0"/>
                    <a:pt x="1366"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4" name="Google Shape;2284;p39"/>
            <p:cNvSpPr/>
            <p:nvPr/>
          </p:nvSpPr>
          <p:spPr>
            <a:xfrm>
              <a:off x="1787526" y="2990487"/>
              <a:ext cx="1371600" cy="73025"/>
            </a:xfrm>
            <a:custGeom>
              <a:avLst/>
              <a:gdLst/>
              <a:ahLst/>
              <a:cxnLst/>
              <a:rect l="l" t="t" r="r" b="b"/>
              <a:pathLst>
                <a:path w="750" h="40" extrusionOk="0">
                  <a:moveTo>
                    <a:pt x="750" y="40"/>
                  </a:moveTo>
                  <a:cubicBezTo>
                    <a:pt x="750" y="20"/>
                    <a:pt x="750" y="20"/>
                    <a:pt x="750" y="20"/>
                  </a:cubicBezTo>
                  <a:cubicBezTo>
                    <a:pt x="750" y="9"/>
                    <a:pt x="740" y="0"/>
                    <a:pt x="729" y="0"/>
                  </a:cubicBezTo>
                  <a:cubicBezTo>
                    <a:pt x="20" y="0"/>
                    <a:pt x="20" y="0"/>
                    <a:pt x="20" y="0"/>
                  </a:cubicBezTo>
                  <a:cubicBezTo>
                    <a:pt x="9"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5" name="Google Shape;2285;p39"/>
            <p:cNvSpPr/>
            <p:nvPr/>
          </p:nvSpPr>
          <p:spPr>
            <a:xfrm>
              <a:off x="1208088" y="2814275"/>
              <a:ext cx="2532063" cy="68262"/>
            </a:xfrm>
            <a:custGeom>
              <a:avLst/>
              <a:gdLst/>
              <a:ahLst/>
              <a:cxnLst/>
              <a:rect l="l" t="t" r="r" b="b"/>
              <a:pathLst>
                <a:path w="1384" h="37" extrusionOk="0">
                  <a:moveTo>
                    <a:pt x="1384" y="37"/>
                  </a:moveTo>
                  <a:cubicBezTo>
                    <a:pt x="1384" y="0"/>
                    <a:pt x="1384" y="0"/>
                    <a:pt x="1384" y="0"/>
                  </a:cubicBezTo>
                  <a:cubicBezTo>
                    <a:pt x="1377" y="0"/>
                    <a:pt x="1370" y="0"/>
                    <a:pt x="1363" y="0"/>
                  </a:cubicBezTo>
                  <a:cubicBezTo>
                    <a:pt x="0" y="0"/>
                    <a:pt x="0" y="0"/>
                    <a:pt x="0" y="0"/>
                  </a:cubicBezTo>
                  <a:cubicBezTo>
                    <a:pt x="0" y="37"/>
                    <a:pt x="0" y="37"/>
                    <a:pt x="0" y="37"/>
                  </a:cubicBezTo>
                  <a:cubicBezTo>
                    <a:pt x="1363" y="37"/>
                    <a:pt x="1363" y="37"/>
                    <a:pt x="1363" y="37"/>
                  </a:cubicBezTo>
                  <a:cubicBezTo>
                    <a:pt x="1370" y="37"/>
                    <a:pt x="1377" y="37"/>
                    <a:pt x="1384" y="37"/>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6" name="Google Shape;2286;p39"/>
            <p:cNvSpPr/>
            <p:nvPr/>
          </p:nvSpPr>
          <p:spPr>
            <a:xfrm>
              <a:off x="1208088" y="2969962"/>
              <a:ext cx="2532000" cy="3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7" name="Google Shape;2287;p39"/>
            <p:cNvSpPr/>
            <p:nvPr/>
          </p:nvSpPr>
          <p:spPr>
            <a:xfrm>
              <a:off x="3368676"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8" name="Google Shape;2288;p39"/>
            <p:cNvSpPr/>
            <p:nvPr/>
          </p:nvSpPr>
          <p:spPr>
            <a:xfrm>
              <a:off x="3368676"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9" name="Google Shape;2289;p39"/>
            <p:cNvSpPr/>
            <p:nvPr/>
          </p:nvSpPr>
          <p:spPr>
            <a:xfrm>
              <a:off x="1379538" y="2530112"/>
              <a:ext cx="196850"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6" y="234"/>
                    <a:pt x="13" y="234"/>
                  </a:cubicBezTo>
                  <a:cubicBezTo>
                    <a:pt x="95" y="234"/>
                    <a:pt x="95" y="234"/>
                    <a:pt x="95" y="234"/>
                  </a:cubicBezTo>
                  <a:cubicBezTo>
                    <a:pt x="103" y="234"/>
                    <a:pt x="108" y="228"/>
                    <a:pt x="108" y="221"/>
                  </a:cubicBezTo>
                  <a:cubicBezTo>
                    <a:pt x="108" y="193"/>
                    <a:pt x="108" y="193"/>
                    <a:pt x="108" y="193"/>
                  </a:cubicBezTo>
                  <a:moveTo>
                    <a:pt x="95" y="0"/>
                  </a:moveTo>
                  <a:cubicBezTo>
                    <a:pt x="13" y="0"/>
                    <a:pt x="13" y="0"/>
                    <a:pt x="13" y="0"/>
                  </a:cubicBezTo>
                  <a:cubicBezTo>
                    <a:pt x="6"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3"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0" name="Google Shape;2290;p39"/>
            <p:cNvSpPr/>
            <p:nvPr/>
          </p:nvSpPr>
          <p:spPr>
            <a:xfrm>
              <a:off x="1379538" y="2814275"/>
              <a:ext cx="196850" cy="68262"/>
            </a:xfrm>
            <a:custGeom>
              <a:avLst/>
              <a:gdLst/>
              <a:ahLst/>
              <a:cxnLst/>
              <a:rect l="l" t="t" r="r" b="b"/>
              <a:pathLst>
                <a:path w="124" h="43" extrusionOk="0">
                  <a:moveTo>
                    <a:pt x="2" y="0"/>
                  </a:moveTo>
                  <a:lnTo>
                    <a:pt x="0" y="0"/>
                  </a:lnTo>
                  <a:lnTo>
                    <a:pt x="0" y="43"/>
                  </a:lnTo>
                  <a:lnTo>
                    <a:pt x="2" y="43"/>
                  </a:lnTo>
                  <a:lnTo>
                    <a:pt x="2" y="0"/>
                  </a:lnTo>
                  <a:close/>
                  <a:moveTo>
                    <a:pt x="124" y="0"/>
                  </a:moveTo>
                  <a:lnTo>
                    <a:pt x="122" y="0"/>
                  </a:lnTo>
                  <a:lnTo>
                    <a:pt x="122" y="43"/>
                  </a:lnTo>
                  <a:lnTo>
                    <a:pt x="124" y="43"/>
                  </a:lnTo>
                  <a:lnTo>
                    <a:pt x="124"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1" name="Google Shape;2291;p39"/>
            <p:cNvSpPr/>
            <p:nvPr/>
          </p:nvSpPr>
          <p:spPr>
            <a:xfrm>
              <a:off x="3416301"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2" name="Google Shape;2292;p39"/>
            <p:cNvSpPr/>
            <p:nvPr/>
          </p:nvSpPr>
          <p:spPr>
            <a:xfrm>
              <a:off x="1427163" y="2606312"/>
              <a:ext cx="101600" cy="177800"/>
            </a:xfrm>
            <a:custGeom>
              <a:avLst/>
              <a:gdLst/>
              <a:ahLst/>
              <a:cxnLst/>
              <a:rect l="l" t="t" r="r" b="b"/>
              <a:pathLst>
                <a:path w="56" h="97" extrusionOk="0">
                  <a:moveTo>
                    <a:pt x="56" y="71"/>
                  </a:moveTo>
                  <a:cubicBezTo>
                    <a:pt x="56" y="86"/>
                    <a:pt x="45" y="97"/>
                    <a:pt x="31" y="97"/>
                  </a:cubicBezTo>
                  <a:cubicBezTo>
                    <a:pt x="26" y="97"/>
                    <a:pt x="26" y="97"/>
                    <a:pt x="26" y="97"/>
                  </a:cubicBezTo>
                  <a:cubicBezTo>
                    <a:pt x="12" y="97"/>
                    <a:pt x="0" y="86"/>
                    <a:pt x="0" y="71"/>
                  </a:cubicBezTo>
                  <a:cubicBezTo>
                    <a:pt x="0" y="25"/>
                    <a:pt x="0" y="25"/>
                    <a:pt x="0" y="25"/>
                  </a:cubicBezTo>
                  <a:cubicBezTo>
                    <a:pt x="0" y="11"/>
                    <a:pt x="12" y="0"/>
                    <a:pt x="26" y="0"/>
                  </a:cubicBezTo>
                  <a:cubicBezTo>
                    <a:pt x="31" y="0"/>
                    <a:pt x="31" y="0"/>
                    <a:pt x="31" y="0"/>
                  </a:cubicBezTo>
                  <a:cubicBezTo>
                    <a:pt x="45"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3" name="Google Shape;2293;p39"/>
            <p:cNvSpPr/>
            <p:nvPr/>
          </p:nvSpPr>
          <p:spPr>
            <a:xfrm>
              <a:off x="1241426" y="2652350"/>
              <a:ext cx="111125" cy="6350"/>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4" name="Google Shape;2294;p39"/>
            <p:cNvSpPr/>
            <p:nvPr/>
          </p:nvSpPr>
          <p:spPr>
            <a:xfrm>
              <a:off x="1241426" y="2677750"/>
              <a:ext cx="111125" cy="7937"/>
            </a:xfrm>
            <a:custGeom>
              <a:avLst/>
              <a:gdLst/>
              <a:ahLst/>
              <a:cxnLst/>
              <a:rect l="l" t="t" r="r" b="b"/>
              <a:pathLst>
                <a:path w="60" h="4" extrusionOk="0">
                  <a:moveTo>
                    <a:pt x="60" y="2"/>
                  </a:moveTo>
                  <a:cubicBezTo>
                    <a:pt x="60" y="3"/>
                    <a:pt x="60" y="4"/>
                    <a:pt x="59" y="4"/>
                  </a:cubicBezTo>
                  <a:cubicBezTo>
                    <a:pt x="2" y="4"/>
                    <a:pt x="2" y="4"/>
                    <a:pt x="2" y="4"/>
                  </a:cubicBezTo>
                  <a:cubicBezTo>
                    <a:pt x="1" y="4"/>
                    <a:pt x="0" y="3"/>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5" name="Google Shape;2295;p39"/>
            <p:cNvSpPr/>
            <p:nvPr/>
          </p:nvSpPr>
          <p:spPr>
            <a:xfrm>
              <a:off x="1241426" y="2704737"/>
              <a:ext cx="111125" cy="6350"/>
            </a:xfrm>
            <a:custGeom>
              <a:avLst/>
              <a:gdLst/>
              <a:ahLst/>
              <a:cxnLst/>
              <a:rect l="l" t="t" r="r" b="b"/>
              <a:pathLst>
                <a:path w="60" h="3" extrusionOk="0">
                  <a:moveTo>
                    <a:pt x="60" y="1"/>
                  </a:moveTo>
                  <a:cubicBezTo>
                    <a:pt x="60" y="2"/>
                    <a:pt x="60" y="3"/>
                    <a:pt x="59" y="3"/>
                  </a:cubicBezTo>
                  <a:cubicBezTo>
                    <a:pt x="2" y="3"/>
                    <a:pt x="2" y="3"/>
                    <a:pt x="2" y="3"/>
                  </a:cubicBezTo>
                  <a:cubicBezTo>
                    <a:pt x="1" y="3"/>
                    <a:pt x="0" y="2"/>
                    <a:pt x="0" y="1"/>
                  </a:cubicBezTo>
                  <a:cubicBezTo>
                    <a:pt x="0" y="0"/>
                    <a:pt x="1" y="0"/>
                    <a:pt x="2" y="0"/>
                  </a:cubicBezTo>
                  <a:cubicBezTo>
                    <a:pt x="59" y="0"/>
                    <a:pt x="59" y="0"/>
                    <a:pt x="59" y="0"/>
                  </a:cubicBezTo>
                  <a:cubicBezTo>
                    <a:pt x="60"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6" name="Google Shape;2296;p39"/>
            <p:cNvSpPr/>
            <p:nvPr/>
          </p:nvSpPr>
          <p:spPr>
            <a:xfrm>
              <a:off x="1241426" y="2730137"/>
              <a:ext cx="111125" cy="6350"/>
            </a:xfrm>
            <a:custGeom>
              <a:avLst/>
              <a:gdLst/>
              <a:ahLst/>
              <a:cxnLst/>
              <a:rect l="l" t="t" r="r" b="b"/>
              <a:pathLst>
                <a:path w="60" h="3" extrusionOk="0">
                  <a:moveTo>
                    <a:pt x="60" y="2"/>
                  </a:moveTo>
                  <a:cubicBezTo>
                    <a:pt x="60" y="2"/>
                    <a:pt x="60" y="3"/>
                    <a:pt x="59" y="3"/>
                  </a:cubicBezTo>
                  <a:cubicBezTo>
                    <a:pt x="2" y="3"/>
                    <a:pt x="2" y="3"/>
                    <a:pt x="2" y="3"/>
                  </a:cubicBezTo>
                  <a:cubicBezTo>
                    <a:pt x="1" y="3"/>
                    <a:pt x="0" y="2"/>
                    <a:pt x="0" y="2"/>
                  </a:cubicBezTo>
                  <a:cubicBezTo>
                    <a:pt x="0" y="1"/>
                    <a:pt x="1" y="0"/>
                    <a:pt x="2" y="0"/>
                  </a:cubicBezTo>
                  <a:cubicBezTo>
                    <a:pt x="59" y="0"/>
                    <a:pt x="59" y="0"/>
                    <a:pt x="59" y="0"/>
                  </a:cubicBezTo>
                  <a:cubicBezTo>
                    <a:pt x="60"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7" name="Google Shape;2297;p39"/>
            <p:cNvSpPr/>
            <p:nvPr/>
          </p:nvSpPr>
          <p:spPr>
            <a:xfrm>
              <a:off x="1671638" y="2622187"/>
              <a:ext cx="1601788" cy="161925"/>
            </a:xfrm>
            <a:custGeom>
              <a:avLst/>
              <a:gdLst/>
              <a:ahLst/>
              <a:cxnLst/>
              <a:rect l="l" t="t" r="r" b="b"/>
              <a:pathLst>
                <a:path w="875" h="88" extrusionOk="0">
                  <a:moveTo>
                    <a:pt x="0" y="76"/>
                  </a:moveTo>
                  <a:cubicBezTo>
                    <a:pt x="0" y="83"/>
                    <a:pt x="6" y="88"/>
                    <a:pt x="12" y="88"/>
                  </a:cubicBezTo>
                  <a:cubicBezTo>
                    <a:pt x="863" y="88"/>
                    <a:pt x="863" y="88"/>
                    <a:pt x="863" y="88"/>
                  </a:cubicBezTo>
                  <a:cubicBezTo>
                    <a:pt x="870" y="88"/>
                    <a:pt x="875" y="83"/>
                    <a:pt x="875" y="76"/>
                  </a:cubicBezTo>
                  <a:cubicBezTo>
                    <a:pt x="875" y="12"/>
                    <a:pt x="875" y="12"/>
                    <a:pt x="875" y="12"/>
                  </a:cubicBezTo>
                  <a:cubicBezTo>
                    <a:pt x="875" y="5"/>
                    <a:pt x="870" y="0"/>
                    <a:pt x="863" y="0"/>
                  </a:cubicBezTo>
                  <a:cubicBezTo>
                    <a:pt x="12" y="0"/>
                    <a:pt x="12" y="0"/>
                    <a:pt x="12" y="0"/>
                  </a:cubicBezTo>
                  <a:cubicBezTo>
                    <a:pt x="6"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8" name="Google Shape;2298;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9" name="Google Shape;2299;p39"/>
            <p:cNvSpPr/>
            <p:nvPr/>
          </p:nvSpPr>
          <p:spPr>
            <a:xfrm>
              <a:off x="189230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39"/>
            <p:cNvSpPr/>
            <p:nvPr/>
          </p:nvSpPr>
          <p:spPr>
            <a:xfrm>
              <a:off x="212249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39"/>
            <p:cNvSpPr/>
            <p:nvPr/>
          </p:nvSpPr>
          <p:spPr>
            <a:xfrm>
              <a:off x="2351092"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39"/>
            <p:cNvSpPr/>
            <p:nvPr/>
          </p:nvSpPr>
          <p:spPr>
            <a:xfrm>
              <a:off x="2581283"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7" name="Google Shape;2307;p39"/>
            <p:cNvSpPr/>
            <p:nvPr/>
          </p:nvSpPr>
          <p:spPr>
            <a:xfrm>
              <a:off x="2811472" y="2622288"/>
              <a:ext cx="144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8" name="Google Shape;2308;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9" name="Google Shape;2309;p39"/>
            <p:cNvSpPr/>
            <p:nvPr/>
          </p:nvSpPr>
          <p:spPr>
            <a:xfrm>
              <a:off x="3043250" y="2622288"/>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0" name="Google Shape;2310;p39"/>
            <p:cNvSpPr/>
            <p:nvPr/>
          </p:nvSpPr>
          <p:spPr>
            <a:xfrm>
              <a:off x="3587751" y="2630125"/>
              <a:ext cx="57300" cy="84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1" name="Google Shape;2311;p39"/>
            <p:cNvSpPr/>
            <p:nvPr/>
          </p:nvSpPr>
          <p:spPr>
            <a:xfrm>
              <a:off x="3789363" y="2498362"/>
              <a:ext cx="3582988" cy="565150"/>
            </a:xfrm>
            <a:custGeom>
              <a:avLst/>
              <a:gdLst/>
              <a:ahLst/>
              <a:cxnLst/>
              <a:rect l="l" t="t" r="r" b="b"/>
              <a:pathLst>
                <a:path w="1958" h="309" extrusionOk="0">
                  <a:moveTo>
                    <a:pt x="1801" y="309"/>
                  </a:moveTo>
                  <a:cubicBezTo>
                    <a:pt x="18" y="309"/>
                    <a:pt x="18" y="309"/>
                    <a:pt x="18" y="309"/>
                  </a:cubicBezTo>
                  <a:cubicBezTo>
                    <a:pt x="8" y="309"/>
                    <a:pt x="0" y="301"/>
                    <a:pt x="0" y="291"/>
                  </a:cubicBezTo>
                  <a:cubicBezTo>
                    <a:pt x="0" y="17"/>
                    <a:pt x="0" y="17"/>
                    <a:pt x="0" y="17"/>
                  </a:cubicBezTo>
                  <a:cubicBezTo>
                    <a:pt x="0" y="8"/>
                    <a:pt x="8" y="0"/>
                    <a:pt x="18" y="0"/>
                  </a:cubicBezTo>
                  <a:cubicBezTo>
                    <a:pt x="1376" y="0"/>
                    <a:pt x="1376" y="0"/>
                    <a:pt x="1376" y="0"/>
                  </a:cubicBezTo>
                  <a:cubicBezTo>
                    <a:pt x="1528" y="0"/>
                    <a:pt x="1706" y="45"/>
                    <a:pt x="1811" y="115"/>
                  </a:cubicBezTo>
                  <a:cubicBezTo>
                    <a:pt x="1916" y="184"/>
                    <a:pt x="1955" y="230"/>
                    <a:pt x="1955" y="240"/>
                  </a:cubicBezTo>
                  <a:cubicBezTo>
                    <a:pt x="1955" y="249"/>
                    <a:pt x="1958" y="264"/>
                    <a:pt x="1930" y="276"/>
                  </a:cubicBezTo>
                  <a:cubicBezTo>
                    <a:pt x="1903" y="288"/>
                    <a:pt x="1885" y="290"/>
                    <a:pt x="1885" y="290"/>
                  </a:cubicBezTo>
                  <a:cubicBezTo>
                    <a:pt x="1885" y="309"/>
                    <a:pt x="1885" y="309"/>
                    <a:pt x="1885" y="309"/>
                  </a:cubicBezTo>
                  <a:cubicBezTo>
                    <a:pt x="1801" y="309"/>
                    <a:pt x="1801" y="309"/>
                    <a:pt x="1801" y="309"/>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2" name="Google Shape;2312;p39"/>
            <p:cNvSpPr/>
            <p:nvPr/>
          </p:nvSpPr>
          <p:spPr>
            <a:xfrm>
              <a:off x="4368801" y="2990487"/>
              <a:ext cx="1373188" cy="73025"/>
            </a:xfrm>
            <a:custGeom>
              <a:avLst/>
              <a:gdLst/>
              <a:ahLst/>
              <a:cxnLst/>
              <a:rect l="l" t="t" r="r" b="b"/>
              <a:pathLst>
                <a:path w="750" h="40" extrusionOk="0">
                  <a:moveTo>
                    <a:pt x="750" y="40"/>
                  </a:moveTo>
                  <a:cubicBezTo>
                    <a:pt x="750" y="20"/>
                    <a:pt x="750" y="20"/>
                    <a:pt x="750" y="20"/>
                  </a:cubicBezTo>
                  <a:cubicBezTo>
                    <a:pt x="750" y="9"/>
                    <a:pt x="741" y="0"/>
                    <a:pt x="730" y="0"/>
                  </a:cubicBezTo>
                  <a:cubicBezTo>
                    <a:pt x="21" y="0"/>
                    <a:pt x="21" y="0"/>
                    <a:pt x="21" y="0"/>
                  </a:cubicBezTo>
                  <a:cubicBezTo>
                    <a:pt x="10" y="0"/>
                    <a:pt x="0" y="9"/>
                    <a:pt x="0" y="20"/>
                  </a:cubicBezTo>
                  <a:cubicBezTo>
                    <a:pt x="0" y="40"/>
                    <a:pt x="0" y="40"/>
                    <a:pt x="0" y="40"/>
                  </a:cubicBezTo>
                  <a:lnTo>
                    <a:pt x="750"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3" name="Google Shape;2313;p39"/>
            <p:cNvSpPr/>
            <p:nvPr/>
          </p:nvSpPr>
          <p:spPr>
            <a:xfrm>
              <a:off x="3789363" y="2814275"/>
              <a:ext cx="3581398" cy="176212"/>
            </a:xfrm>
            <a:custGeom>
              <a:avLst/>
              <a:gdLst/>
              <a:ahLst/>
              <a:cxnLst/>
              <a:rect l="l" t="t" r="r" b="b"/>
              <a:pathLst>
                <a:path w="1957" h="96" extrusionOk="0">
                  <a:moveTo>
                    <a:pt x="0" y="0"/>
                  </a:moveTo>
                  <a:cubicBezTo>
                    <a:pt x="0" y="37"/>
                    <a:pt x="0" y="37"/>
                    <a:pt x="0" y="37"/>
                  </a:cubicBezTo>
                  <a:cubicBezTo>
                    <a:pt x="1363" y="37"/>
                    <a:pt x="1363" y="37"/>
                    <a:pt x="1363" y="37"/>
                  </a:cubicBezTo>
                  <a:cubicBezTo>
                    <a:pt x="1536" y="37"/>
                    <a:pt x="1714" y="37"/>
                    <a:pt x="1943" y="96"/>
                  </a:cubicBezTo>
                  <a:cubicBezTo>
                    <a:pt x="1957" y="86"/>
                    <a:pt x="1955" y="74"/>
                    <a:pt x="1955" y="67"/>
                  </a:cubicBezTo>
                  <a:cubicBezTo>
                    <a:pt x="1955" y="66"/>
                    <a:pt x="1955" y="64"/>
                    <a:pt x="1953" y="61"/>
                  </a:cubicBezTo>
                  <a:cubicBezTo>
                    <a:pt x="1719" y="0"/>
                    <a:pt x="1538" y="0"/>
                    <a:pt x="1363" y="0"/>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4" name="Google Shape;2314;p39"/>
            <p:cNvSpPr/>
            <p:nvPr/>
          </p:nvSpPr>
          <p:spPr>
            <a:xfrm>
              <a:off x="6218238" y="2626950"/>
              <a:ext cx="869950" cy="193675"/>
            </a:xfrm>
            <a:custGeom>
              <a:avLst/>
              <a:gdLst/>
              <a:ahLst/>
              <a:cxnLst/>
              <a:rect l="l" t="t" r="r" b="b"/>
              <a:pathLst>
                <a:path w="476" h="106" extrusionOk="0">
                  <a:moveTo>
                    <a:pt x="0" y="6"/>
                  </a:moveTo>
                  <a:cubicBezTo>
                    <a:pt x="0" y="79"/>
                    <a:pt x="0" y="79"/>
                    <a:pt x="0" y="79"/>
                  </a:cubicBezTo>
                  <a:cubicBezTo>
                    <a:pt x="0" y="79"/>
                    <a:pt x="194" y="79"/>
                    <a:pt x="260" y="79"/>
                  </a:cubicBezTo>
                  <a:cubicBezTo>
                    <a:pt x="326" y="79"/>
                    <a:pt x="476" y="106"/>
                    <a:pt x="476" y="101"/>
                  </a:cubicBezTo>
                  <a:cubicBezTo>
                    <a:pt x="475" y="97"/>
                    <a:pt x="362" y="36"/>
                    <a:pt x="265" y="16"/>
                  </a:cubicBezTo>
                  <a:cubicBezTo>
                    <a:pt x="189" y="0"/>
                    <a:pt x="42" y="6"/>
                    <a:pt x="0" y="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5" name="Google Shape;2315;p39"/>
            <p:cNvSpPr/>
            <p:nvPr/>
          </p:nvSpPr>
          <p:spPr>
            <a:xfrm>
              <a:off x="6799263" y="2572975"/>
              <a:ext cx="382588" cy="193675"/>
            </a:xfrm>
            <a:custGeom>
              <a:avLst/>
              <a:gdLst/>
              <a:ahLst/>
              <a:cxnLst/>
              <a:rect l="l" t="t" r="r" b="b"/>
              <a:pathLst>
                <a:path w="209" h="106" extrusionOk="0">
                  <a:moveTo>
                    <a:pt x="166" y="74"/>
                  </a:moveTo>
                  <a:cubicBezTo>
                    <a:pt x="121" y="44"/>
                    <a:pt x="63" y="19"/>
                    <a:pt x="0" y="0"/>
                  </a:cubicBezTo>
                  <a:cubicBezTo>
                    <a:pt x="7" y="13"/>
                    <a:pt x="23" y="36"/>
                    <a:pt x="52" y="51"/>
                  </a:cubicBezTo>
                  <a:cubicBezTo>
                    <a:pt x="93" y="71"/>
                    <a:pt x="145" y="97"/>
                    <a:pt x="159" y="102"/>
                  </a:cubicBezTo>
                  <a:cubicBezTo>
                    <a:pt x="168" y="106"/>
                    <a:pt x="193" y="105"/>
                    <a:pt x="209" y="104"/>
                  </a:cubicBezTo>
                  <a:cubicBezTo>
                    <a:pt x="196" y="94"/>
                    <a:pt x="182" y="84"/>
                    <a:pt x="166"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6" name="Google Shape;2316;p39"/>
            <p:cNvSpPr/>
            <p:nvPr/>
          </p:nvSpPr>
          <p:spPr>
            <a:xfrm>
              <a:off x="7240588" y="3028587"/>
              <a:ext cx="1588" cy="0"/>
            </a:xfrm>
            <a:custGeom>
              <a:avLst/>
              <a:gdLst/>
              <a:ahLst/>
              <a:cxnLst/>
              <a:rect l="l" t="t" r="r" b="b"/>
              <a:pathLst>
                <a:path w="1" h="120000" extrusionOk="0">
                  <a:moveTo>
                    <a:pt x="1" y="0"/>
                  </a:moveTo>
                  <a:cubicBezTo>
                    <a:pt x="1" y="0"/>
                    <a:pt x="1" y="0"/>
                    <a:pt x="0" y="0"/>
                  </a:cubicBezTo>
                  <a:cubicBezTo>
                    <a:pt x="1" y="0"/>
                    <a:pt x="1" y="0"/>
                    <a:pt x="1" y="0"/>
                  </a:cubicBezTo>
                  <a:cubicBezTo>
                    <a:pt x="1" y="0"/>
                    <a:pt x="1" y="0"/>
                    <a:pt x="1" y="0"/>
                  </a:cubicBezTo>
                </a:path>
              </a:pathLst>
            </a:custGeom>
            <a:solidFill>
              <a:srgbClr val="8C929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7" name="Google Shape;2317;p39"/>
            <p:cNvSpPr/>
            <p:nvPr/>
          </p:nvSpPr>
          <p:spPr>
            <a:xfrm>
              <a:off x="3789363" y="2969962"/>
              <a:ext cx="3452814" cy="71437"/>
            </a:xfrm>
            <a:custGeom>
              <a:avLst/>
              <a:gdLst/>
              <a:ahLst/>
              <a:cxnLst/>
              <a:rect l="l" t="t" r="r" b="b"/>
              <a:pathLst>
                <a:path w="1887" h="39" extrusionOk="0">
                  <a:moveTo>
                    <a:pt x="1815" y="0"/>
                  </a:moveTo>
                  <a:cubicBezTo>
                    <a:pt x="0" y="0"/>
                    <a:pt x="0" y="0"/>
                    <a:pt x="0" y="0"/>
                  </a:cubicBezTo>
                  <a:cubicBezTo>
                    <a:pt x="0" y="2"/>
                    <a:pt x="0" y="2"/>
                    <a:pt x="0" y="2"/>
                  </a:cubicBezTo>
                  <a:cubicBezTo>
                    <a:pt x="1815" y="2"/>
                    <a:pt x="1815" y="2"/>
                    <a:pt x="1815" y="2"/>
                  </a:cubicBezTo>
                  <a:cubicBezTo>
                    <a:pt x="1885" y="38"/>
                    <a:pt x="1885" y="38"/>
                    <a:pt x="1885" y="38"/>
                  </a:cubicBezTo>
                  <a:cubicBezTo>
                    <a:pt x="1885" y="39"/>
                    <a:pt x="1885" y="39"/>
                    <a:pt x="1885" y="39"/>
                  </a:cubicBezTo>
                  <a:cubicBezTo>
                    <a:pt x="1885" y="37"/>
                    <a:pt x="1885" y="37"/>
                    <a:pt x="1885" y="37"/>
                  </a:cubicBezTo>
                  <a:cubicBezTo>
                    <a:pt x="1885" y="37"/>
                    <a:pt x="1885" y="37"/>
                    <a:pt x="1885" y="37"/>
                  </a:cubicBezTo>
                  <a:cubicBezTo>
                    <a:pt x="1885" y="37"/>
                    <a:pt x="1886" y="37"/>
                    <a:pt x="1886" y="37"/>
                  </a:cubicBezTo>
                  <a:cubicBezTo>
                    <a:pt x="1887" y="37"/>
                    <a:pt x="1887" y="37"/>
                    <a:pt x="1887" y="37"/>
                  </a:cubicBezTo>
                  <a:cubicBezTo>
                    <a:pt x="1886" y="36"/>
                    <a:pt x="1886" y="36"/>
                    <a:pt x="1886" y="36"/>
                  </a:cubicBezTo>
                  <a:cubicBezTo>
                    <a:pt x="1815" y="0"/>
                    <a:pt x="1815" y="0"/>
                    <a:pt x="1815" y="0"/>
                  </a:cubicBezTo>
                  <a:cubicBezTo>
                    <a:pt x="1815" y="0"/>
                    <a:pt x="1815" y="0"/>
                    <a:pt x="181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8" name="Google Shape;2318;p39"/>
            <p:cNvSpPr/>
            <p:nvPr/>
          </p:nvSpPr>
          <p:spPr>
            <a:xfrm>
              <a:off x="5951538"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9" name="Google Shape;2319;p39"/>
            <p:cNvSpPr/>
            <p:nvPr/>
          </p:nvSpPr>
          <p:spPr>
            <a:xfrm>
              <a:off x="5951538"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0" name="Google Shape;2320;p39"/>
            <p:cNvSpPr/>
            <p:nvPr/>
          </p:nvSpPr>
          <p:spPr>
            <a:xfrm>
              <a:off x="3962401" y="2530112"/>
              <a:ext cx="198438" cy="427037"/>
            </a:xfrm>
            <a:custGeom>
              <a:avLst/>
              <a:gdLst/>
              <a:ahLst/>
              <a:cxnLst/>
              <a:rect l="l" t="t" r="r" b="b"/>
              <a:pathLst>
                <a:path w="108" h="234" extrusionOk="0">
                  <a:moveTo>
                    <a:pt x="108" y="193"/>
                  </a:moveTo>
                  <a:cubicBezTo>
                    <a:pt x="106" y="193"/>
                    <a:pt x="106" y="193"/>
                    <a:pt x="106" y="193"/>
                  </a:cubicBezTo>
                  <a:cubicBezTo>
                    <a:pt x="106" y="221"/>
                    <a:pt x="106" y="221"/>
                    <a:pt x="106" y="221"/>
                  </a:cubicBezTo>
                  <a:cubicBezTo>
                    <a:pt x="106" y="227"/>
                    <a:pt x="101" y="232"/>
                    <a:pt x="95" y="232"/>
                  </a:cubicBezTo>
                  <a:cubicBezTo>
                    <a:pt x="13" y="232"/>
                    <a:pt x="13" y="232"/>
                    <a:pt x="13" y="232"/>
                  </a:cubicBezTo>
                  <a:cubicBezTo>
                    <a:pt x="7" y="232"/>
                    <a:pt x="2" y="227"/>
                    <a:pt x="2" y="221"/>
                  </a:cubicBezTo>
                  <a:cubicBezTo>
                    <a:pt x="2" y="193"/>
                    <a:pt x="2" y="193"/>
                    <a:pt x="2" y="193"/>
                  </a:cubicBezTo>
                  <a:cubicBezTo>
                    <a:pt x="0" y="193"/>
                    <a:pt x="0" y="193"/>
                    <a:pt x="0" y="193"/>
                  </a:cubicBezTo>
                  <a:cubicBezTo>
                    <a:pt x="0" y="221"/>
                    <a:pt x="0" y="221"/>
                    <a:pt x="0" y="221"/>
                  </a:cubicBezTo>
                  <a:cubicBezTo>
                    <a:pt x="0" y="228"/>
                    <a:pt x="5" y="234"/>
                    <a:pt x="13" y="234"/>
                  </a:cubicBezTo>
                  <a:cubicBezTo>
                    <a:pt x="95" y="234"/>
                    <a:pt x="95" y="234"/>
                    <a:pt x="95" y="234"/>
                  </a:cubicBezTo>
                  <a:cubicBezTo>
                    <a:pt x="102" y="234"/>
                    <a:pt x="108" y="228"/>
                    <a:pt x="108" y="221"/>
                  </a:cubicBezTo>
                  <a:cubicBezTo>
                    <a:pt x="108" y="193"/>
                    <a:pt x="108" y="193"/>
                    <a:pt x="108" y="193"/>
                  </a:cubicBezTo>
                  <a:moveTo>
                    <a:pt x="95" y="0"/>
                  </a:moveTo>
                  <a:cubicBezTo>
                    <a:pt x="13" y="0"/>
                    <a:pt x="13" y="0"/>
                    <a:pt x="13" y="0"/>
                  </a:cubicBezTo>
                  <a:cubicBezTo>
                    <a:pt x="5" y="0"/>
                    <a:pt x="0" y="6"/>
                    <a:pt x="0" y="13"/>
                  </a:cubicBezTo>
                  <a:cubicBezTo>
                    <a:pt x="0" y="156"/>
                    <a:pt x="0" y="156"/>
                    <a:pt x="0" y="156"/>
                  </a:cubicBezTo>
                  <a:cubicBezTo>
                    <a:pt x="2" y="156"/>
                    <a:pt x="2" y="156"/>
                    <a:pt x="2" y="156"/>
                  </a:cubicBezTo>
                  <a:cubicBezTo>
                    <a:pt x="2" y="13"/>
                    <a:pt x="2" y="13"/>
                    <a:pt x="2" y="13"/>
                  </a:cubicBezTo>
                  <a:cubicBezTo>
                    <a:pt x="2" y="7"/>
                    <a:pt x="7" y="2"/>
                    <a:pt x="13" y="2"/>
                  </a:cubicBezTo>
                  <a:cubicBezTo>
                    <a:pt x="95" y="2"/>
                    <a:pt x="95" y="2"/>
                    <a:pt x="95" y="2"/>
                  </a:cubicBezTo>
                  <a:cubicBezTo>
                    <a:pt x="101" y="2"/>
                    <a:pt x="106" y="7"/>
                    <a:pt x="106" y="13"/>
                  </a:cubicBezTo>
                  <a:cubicBezTo>
                    <a:pt x="106" y="156"/>
                    <a:pt x="106" y="156"/>
                    <a:pt x="106" y="156"/>
                  </a:cubicBezTo>
                  <a:cubicBezTo>
                    <a:pt x="108" y="156"/>
                    <a:pt x="108" y="156"/>
                    <a:pt x="108" y="156"/>
                  </a:cubicBezTo>
                  <a:cubicBezTo>
                    <a:pt x="108" y="13"/>
                    <a:pt x="108" y="13"/>
                    <a:pt x="108" y="13"/>
                  </a:cubicBezTo>
                  <a:cubicBezTo>
                    <a:pt x="108" y="6"/>
                    <a:pt x="102" y="0"/>
                    <a:pt x="95"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1" name="Google Shape;2321;p39"/>
            <p:cNvSpPr/>
            <p:nvPr/>
          </p:nvSpPr>
          <p:spPr>
            <a:xfrm>
              <a:off x="3962400" y="2814275"/>
              <a:ext cx="198438" cy="68262"/>
            </a:xfrm>
            <a:custGeom>
              <a:avLst/>
              <a:gdLst/>
              <a:ahLst/>
              <a:cxnLst/>
              <a:rect l="l" t="t" r="r" b="b"/>
              <a:pathLst>
                <a:path w="125" h="43" extrusionOk="0">
                  <a:moveTo>
                    <a:pt x="3" y="0"/>
                  </a:moveTo>
                  <a:lnTo>
                    <a:pt x="0" y="0"/>
                  </a:lnTo>
                  <a:lnTo>
                    <a:pt x="0" y="43"/>
                  </a:lnTo>
                  <a:lnTo>
                    <a:pt x="3" y="43"/>
                  </a:lnTo>
                  <a:lnTo>
                    <a:pt x="3" y="0"/>
                  </a:lnTo>
                  <a:close/>
                  <a:moveTo>
                    <a:pt x="125" y="0"/>
                  </a:moveTo>
                  <a:lnTo>
                    <a:pt x="123" y="0"/>
                  </a:lnTo>
                  <a:lnTo>
                    <a:pt x="123" y="43"/>
                  </a:lnTo>
                  <a:lnTo>
                    <a:pt x="125" y="43"/>
                  </a:lnTo>
                  <a:lnTo>
                    <a:pt x="125" y="0"/>
                  </a:lnTo>
                  <a:close/>
                </a:path>
              </a:pathLst>
            </a:custGeom>
            <a:solidFill>
              <a:srgbClr val="BC454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2" name="Google Shape;2322;p39"/>
            <p:cNvSpPr/>
            <p:nvPr/>
          </p:nvSpPr>
          <p:spPr>
            <a:xfrm>
              <a:off x="5999163"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3" name="Google Shape;2323;p39"/>
            <p:cNvSpPr/>
            <p:nvPr/>
          </p:nvSpPr>
          <p:spPr>
            <a:xfrm>
              <a:off x="4010025" y="2606313"/>
              <a:ext cx="103188" cy="177800"/>
            </a:xfrm>
            <a:custGeom>
              <a:avLst/>
              <a:gdLst/>
              <a:ahLst/>
              <a:cxnLst/>
              <a:rect l="l" t="t" r="r" b="b"/>
              <a:pathLst>
                <a:path w="56" h="97" extrusionOk="0">
                  <a:moveTo>
                    <a:pt x="56" y="71"/>
                  </a:moveTo>
                  <a:cubicBezTo>
                    <a:pt x="56" y="86"/>
                    <a:pt x="44" y="97"/>
                    <a:pt x="30" y="97"/>
                  </a:cubicBezTo>
                  <a:cubicBezTo>
                    <a:pt x="25" y="97"/>
                    <a:pt x="25" y="97"/>
                    <a:pt x="25" y="97"/>
                  </a:cubicBezTo>
                  <a:cubicBezTo>
                    <a:pt x="11" y="97"/>
                    <a:pt x="0" y="86"/>
                    <a:pt x="0" y="71"/>
                  </a:cubicBezTo>
                  <a:cubicBezTo>
                    <a:pt x="0" y="25"/>
                    <a:pt x="0" y="25"/>
                    <a:pt x="0" y="25"/>
                  </a:cubicBezTo>
                  <a:cubicBezTo>
                    <a:pt x="0" y="11"/>
                    <a:pt x="11" y="0"/>
                    <a:pt x="25" y="0"/>
                  </a:cubicBezTo>
                  <a:cubicBezTo>
                    <a:pt x="30" y="0"/>
                    <a:pt x="30" y="0"/>
                    <a:pt x="30" y="0"/>
                  </a:cubicBezTo>
                  <a:cubicBezTo>
                    <a:pt x="44" y="0"/>
                    <a:pt x="56" y="11"/>
                    <a:pt x="56" y="25"/>
                  </a:cubicBezTo>
                  <a:lnTo>
                    <a:pt x="56" y="7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4" name="Google Shape;2324;p39"/>
            <p:cNvSpPr/>
            <p:nvPr/>
          </p:nvSpPr>
          <p:spPr>
            <a:xfrm>
              <a:off x="3825875" y="2652350"/>
              <a:ext cx="109538" cy="6350"/>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5" name="Google Shape;2325;p39"/>
            <p:cNvSpPr/>
            <p:nvPr/>
          </p:nvSpPr>
          <p:spPr>
            <a:xfrm>
              <a:off x="3825875" y="2677750"/>
              <a:ext cx="109538" cy="7937"/>
            </a:xfrm>
            <a:custGeom>
              <a:avLst/>
              <a:gdLst/>
              <a:ahLst/>
              <a:cxnLst/>
              <a:rect l="l" t="t" r="r" b="b"/>
              <a:pathLst>
                <a:path w="60" h="4" extrusionOk="0">
                  <a:moveTo>
                    <a:pt x="60" y="2"/>
                  </a:moveTo>
                  <a:cubicBezTo>
                    <a:pt x="60" y="3"/>
                    <a:pt x="59" y="4"/>
                    <a:pt x="58" y="4"/>
                  </a:cubicBezTo>
                  <a:cubicBezTo>
                    <a:pt x="2" y="4"/>
                    <a:pt x="2" y="4"/>
                    <a:pt x="2" y="4"/>
                  </a:cubicBezTo>
                  <a:cubicBezTo>
                    <a:pt x="1" y="4"/>
                    <a:pt x="0" y="3"/>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6" name="Google Shape;2326;p39"/>
            <p:cNvSpPr/>
            <p:nvPr/>
          </p:nvSpPr>
          <p:spPr>
            <a:xfrm>
              <a:off x="3825875" y="2704738"/>
              <a:ext cx="109538" cy="6350"/>
            </a:xfrm>
            <a:custGeom>
              <a:avLst/>
              <a:gdLst/>
              <a:ahLst/>
              <a:cxnLst/>
              <a:rect l="l" t="t" r="r" b="b"/>
              <a:pathLst>
                <a:path w="60" h="3" extrusionOk="0">
                  <a:moveTo>
                    <a:pt x="60" y="1"/>
                  </a:moveTo>
                  <a:cubicBezTo>
                    <a:pt x="60" y="2"/>
                    <a:pt x="59" y="3"/>
                    <a:pt x="58" y="3"/>
                  </a:cubicBezTo>
                  <a:cubicBezTo>
                    <a:pt x="2" y="3"/>
                    <a:pt x="2" y="3"/>
                    <a:pt x="2" y="3"/>
                  </a:cubicBezTo>
                  <a:cubicBezTo>
                    <a:pt x="1" y="3"/>
                    <a:pt x="0" y="2"/>
                    <a:pt x="0" y="1"/>
                  </a:cubicBezTo>
                  <a:cubicBezTo>
                    <a:pt x="0" y="0"/>
                    <a:pt x="1" y="0"/>
                    <a:pt x="2" y="0"/>
                  </a:cubicBezTo>
                  <a:cubicBezTo>
                    <a:pt x="58" y="0"/>
                    <a:pt x="58" y="0"/>
                    <a:pt x="58" y="0"/>
                  </a:cubicBezTo>
                  <a:cubicBezTo>
                    <a:pt x="59" y="0"/>
                    <a:pt x="60" y="0"/>
                    <a:pt x="6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7" name="Google Shape;2327;p39"/>
            <p:cNvSpPr/>
            <p:nvPr/>
          </p:nvSpPr>
          <p:spPr>
            <a:xfrm>
              <a:off x="3825875" y="2730138"/>
              <a:ext cx="109538" cy="6350"/>
            </a:xfrm>
            <a:custGeom>
              <a:avLst/>
              <a:gdLst/>
              <a:ahLst/>
              <a:cxnLst/>
              <a:rect l="l" t="t" r="r" b="b"/>
              <a:pathLst>
                <a:path w="60" h="3" extrusionOk="0">
                  <a:moveTo>
                    <a:pt x="60" y="2"/>
                  </a:moveTo>
                  <a:cubicBezTo>
                    <a:pt x="60" y="2"/>
                    <a:pt x="59" y="3"/>
                    <a:pt x="58" y="3"/>
                  </a:cubicBezTo>
                  <a:cubicBezTo>
                    <a:pt x="2" y="3"/>
                    <a:pt x="2" y="3"/>
                    <a:pt x="2" y="3"/>
                  </a:cubicBezTo>
                  <a:cubicBezTo>
                    <a:pt x="1" y="3"/>
                    <a:pt x="0" y="2"/>
                    <a:pt x="0" y="2"/>
                  </a:cubicBezTo>
                  <a:cubicBezTo>
                    <a:pt x="0" y="1"/>
                    <a:pt x="1" y="0"/>
                    <a:pt x="2" y="0"/>
                  </a:cubicBezTo>
                  <a:cubicBezTo>
                    <a:pt x="58" y="0"/>
                    <a:pt x="58" y="0"/>
                    <a:pt x="58" y="0"/>
                  </a:cubicBezTo>
                  <a:cubicBezTo>
                    <a:pt x="59" y="0"/>
                    <a:pt x="60" y="1"/>
                    <a:pt x="6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8" name="Google Shape;2328;p39"/>
            <p:cNvSpPr/>
            <p:nvPr/>
          </p:nvSpPr>
          <p:spPr>
            <a:xfrm>
              <a:off x="4256088" y="2622188"/>
              <a:ext cx="1600200" cy="161925"/>
            </a:xfrm>
            <a:custGeom>
              <a:avLst/>
              <a:gdLst/>
              <a:ahLst/>
              <a:cxnLst/>
              <a:rect l="l" t="t" r="r" b="b"/>
              <a:pathLst>
                <a:path w="875" h="88" extrusionOk="0">
                  <a:moveTo>
                    <a:pt x="0" y="76"/>
                  </a:moveTo>
                  <a:cubicBezTo>
                    <a:pt x="0" y="83"/>
                    <a:pt x="5" y="88"/>
                    <a:pt x="12" y="88"/>
                  </a:cubicBezTo>
                  <a:cubicBezTo>
                    <a:pt x="863" y="88"/>
                    <a:pt x="863" y="88"/>
                    <a:pt x="863" y="88"/>
                  </a:cubicBezTo>
                  <a:cubicBezTo>
                    <a:pt x="869" y="88"/>
                    <a:pt x="875" y="83"/>
                    <a:pt x="875" y="76"/>
                  </a:cubicBezTo>
                  <a:cubicBezTo>
                    <a:pt x="875" y="12"/>
                    <a:pt x="875" y="12"/>
                    <a:pt x="875" y="12"/>
                  </a:cubicBezTo>
                  <a:cubicBezTo>
                    <a:pt x="875" y="5"/>
                    <a:pt x="869" y="0"/>
                    <a:pt x="863" y="0"/>
                  </a:cubicBezTo>
                  <a:cubicBezTo>
                    <a:pt x="12" y="0"/>
                    <a:pt x="12" y="0"/>
                    <a:pt x="12" y="0"/>
                  </a:cubicBezTo>
                  <a:cubicBezTo>
                    <a:pt x="5" y="0"/>
                    <a:pt x="0" y="5"/>
                    <a:pt x="0" y="12"/>
                  </a:cubicBezTo>
                  <a:cubicBezTo>
                    <a:pt x="0" y="76"/>
                    <a:pt x="0" y="76"/>
                    <a:pt x="0" y="76"/>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9" name="Google Shape;2329;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0" name="Google Shape;2330;p39"/>
            <p:cNvSpPr/>
            <p:nvPr/>
          </p:nvSpPr>
          <p:spPr>
            <a:xfrm>
              <a:off x="447357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1" name="Google Shape;2331;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39"/>
            <p:cNvSpPr/>
            <p:nvPr/>
          </p:nvSpPr>
          <p:spPr>
            <a:xfrm>
              <a:off x="470376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4" name="Google Shape;2334;p39"/>
            <p:cNvSpPr/>
            <p:nvPr/>
          </p:nvSpPr>
          <p:spPr>
            <a:xfrm>
              <a:off x="4935543"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5" name="Google Shape;2335;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6" name="Google Shape;2336;p39"/>
            <p:cNvSpPr/>
            <p:nvPr/>
          </p:nvSpPr>
          <p:spPr>
            <a:xfrm>
              <a:off x="5165732"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7" name="Google Shape;2337;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8" name="Google Shape;2338;p39"/>
            <p:cNvSpPr/>
            <p:nvPr/>
          </p:nvSpPr>
          <p:spPr>
            <a:xfrm>
              <a:off x="5394334"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9" name="Google Shape;2339;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0" name="Google Shape;2340;p39"/>
            <p:cNvSpPr/>
            <p:nvPr/>
          </p:nvSpPr>
          <p:spPr>
            <a:xfrm>
              <a:off x="5624525" y="2622337"/>
              <a:ext cx="12600" cy="16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1" name="Google Shape;2341;p39"/>
          <p:cNvSpPr txBox="1">
            <a:spLocks noGrp="1"/>
          </p:cNvSpPr>
          <p:nvPr>
            <p:ph type="title"/>
          </p:nvPr>
        </p:nvSpPr>
        <p:spPr>
          <a:xfrm>
            <a:off x="2374500" y="1044275"/>
            <a:ext cx="4395000" cy="7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123,123</a:t>
            </a:r>
            <a:endParaRPr/>
          </a:p>
        </p:txBody>
      </p:sp>
      <p:sp>
        <p:nvSpPr>
          <p:cNvPr id="2342" name="Google Shape;2342;p39"/>
          <p:cNvSpPr txBox="1">
            <a:spLocks noGrp="1"/>
          </p:cNvSpPr>
          <p:nvPr>
            <p:ph type="subTitle" idx="1"/>
          </p:nvPr>
        </p:nvSpPr>
        <p:spPr>
          <a:xfrm>
            <a:off x="2374500" y="1739273"/>
            <a:ext cx="4395000" cy="42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leads during the last month</a:t>
            </a:r>
            <a:endParaRPr/>
          </a:p>
        </p:txBody>
      </p:sp>
      <p:cxnSp>
        <p:nvCxnSpPr>
          <p:cNvPr id="2343" name="Google Shape;2343;p39"/>
          <p:cNvCxnSpPr>
            <a:endCxn id="2341" idx="0"/>
          </p:cNvCxnSpPr>
          <p:nvPr/>
        </p:nvCxnSpPr>
        <p:spPr>
          <a:xfrm>
            <a:off x="4572000" y="-236725"/>
            <a:ext cx="0" cy="1281000"/>
          </a:xfrm>
          <a:prstGeom prst="straightConnector1">
            <a:avLst/>
          </a:prstGeom>
          <a:noFill/>
          <a:ln w="9525" cap="flat" cmpd="sng">
            <a:solidFill>
              <a:schemeClr val="dk1"/>
            </a:solidFill>
            <a:prstDash val="solid"/>
            <a:round/>
            <a:headEnd type="none" w="med" len="med"/>
            <a:tailEnd type="diamond" w="med" len="med"/>
          </a:ln>
        </p:spPr>
      </p:cxnSp>
      <p:grpSp>
        <p:nvGrpSpPr>
          <p:cNvPr id="2344" name="Google Shape;2344;p39"/>
          <p:cNvGrpSpPr/>
          <p:nvPr/>
        </p:nvGrpSpPr>
        <p:grpSpPr>
          <a:xfrm>
            <a:off x="0" y="3593000"/>
            <a:ext cx="9186902" cy="1703200"/>
            <a:chOff x="0" y="3593000"/>
            <a:chExt cx="9186902" cy="1703200"/>
          </a:xfrm>
        </p:grpSpPr>
        <p:sp>
          <p:nvSpPr>
            <p:cNvPr id="2345" name="Google Shape;2345;p39"/>
            <p:cNvSpPr/>
            <p:nvPr/>
          </p:nvSpPr>
          <p:spPr>
            <a:xfrm>
              <a:off x="0" y="3593000"/>
              <a:ext cx="9186902" cy="1702900"/>
            </a:xfrm>
            <a:custGeom>
              <a:avLst/>
              <a:gdLst/>
              <a:ahLst/>
              <a:cxnLst/>
              <a:rect l="l" t="t" r="r" b="b"/>
              <a:pathLst>
                <a:path w="4160" h="775" extrusionOk="0">
                  <a:moveTo>
                    <a:pt x="1292" y="51"/>
                  </a:moveTo>
                  <a:cubicBezTo>
                    <a:pt x="1292" y="39"/>
                    <a:pt x="1292" y="39"/>
                    <a:pt x="1292" y="39"/>
                  </a:cubicBezTo>
                  <a:cubicBezTo>
                    <a:pt x="1283" y="39"/>
                    <a:pt x="1283" y="39"/>
                    <a:pt x="1283" y="39"/>
                  </a:cubicBezTo>
                  <a:cubicBezTo>
                    <a:pt x="1283" y="21"/>
                    <a:pt x="1283" y="21"/>
                    <a:pt x="1283" y="21"/>
                  </a:cubicBezTo>
                  <a:cubicBezTo>
                    <a:pt x="1283" y="9"/>
                    <a:pt x="1274" y="0"/>
                    <a:pt x="1262" y="0"/>
                  </a:cubicBezTo>
                  <a:cubicBezTo>
                    <a:pt x="1049" y="0"/>
                    <a:pt x="1049" y="0"/>
                    <a:pt x="1049" y="0"/>
                  </a:cubicBezTo>
                  <a:cubicBezTo>
                    <a:pt x="1038" y="0"/>
                    <a:pt x="1029" y="9"/>
                    <a:pt x="1029" y="21"/>
                  </a:cubicBezTo>
                  <a:cubicBezTo>
                    <a:pt x="1029" y="39"/>
                    <a:pt x="1029" y="39"/>
                    <a:pt x="1029" y="39"/>
                  </a:cubicBezTo>
                  <a:cubicBezTo>
                    <a:pt x="1020" y="39"/>
                    <a:pt x="1020" y="39"/>
                    <a:pt x="1020" y="39"/>
                  </a:cubicBezTo>
                  <a:cubicBezTo>
                    <a:pt x="1020" y="51"/>
                    <a:pt x="1020" y="51"/>
                    <a:pt x="1020" y="51"/>
                  </a:cubicBezTo>
                  <a:cubicBezTo>
                    <a:pt x="0" y="51"/>
                    <a:pt x="0" y="51"/>
                    <a:pt x="0" y="51"/>
                  </a:cubicBezTo>
                  <a:cubicBezTo>
                    <a:pt x="0" y="55"/>
                    <a:pt x="0" y="55"/>
                    <a:pt x="0" y="55"/>
                  </a:cubicBezTo>
                  <a:cubicBezTo>
                    <a:pt x="0" y="55"/>
                    <a:pt x="0" y="55"/>
                    <a:pt x="0" y="55"/>
                  </a:cubicBezTo>
                  <a:cubicBezTo>
                    <a:pt x="0" y="475"/>
                    <a:pt x="0" y="475"/>
                    <a:pt x="0" y="475"/>
                  </a:cubicBezTo>
                  <a:cubicBezTo>
                    <a:pt x="27" y="475"/>
                    <a:pt x="27" y="475"/>
                    <a:pt x="27" y="475"/>
                  </a:cubicBezTo>
                  <a:cubicBezTo>
                    <a:pt x="110" y="475"/>
                    <a:pt x="110" y="475"/>
                    <a:pt x="110" y="475"/>
                  </a:cubicBezTo>
                  <a:cubicBezTo>
                    <a:pt x="136" y="475"/>
                    <a:pt x="136" y="475"/>
                    <a:pt x="136" y="475"/>
                  </a:cubicBezTo>
                  <a:cubicBezTo>
                    <a:pt x="136" y="340"/>
                    <a:pt x="469" y="230"/>
                    <a:pt x="882" y="229"/>
                  </a:cubicBezTo>
                  <a:cubicBezTo>
                    <a:pt x="1301" y="230"/>
                    <a:pt x="1638" y="340"/>
                    <a:pt x="1638" y="475"/>
                  </a:cubicBezTo>
                  <a:cubicBezTo>
                    <a:pt x="1644" y="475"/>
                    <a:pt x="1644" y="475"/>
                    <a:pt x="1644" y="475"/>
                  </a:cubicBezTo>
                  <a:cubicBezTo>
                    <a:pt x="1759" y="475"/>
                    <a:pt x="1759" y="475"/>
                    <a:pt x="1759" y="475"/>
                  </a:cubicBezTo>
                  <a:cubicBezTo>
                    <a:pt x="1759" y="775"/>
                    <a:pt x="1759" y="775"/>
                    <a:pt x="1759" y="775"/>
                  </a:cubicBezTo>
                  <a:cubicBezTo>
                    <a:pt x="1763" y="775"/>
                    <a:pt x="1763" y="775"/>
                    <a:pt x="1763" y="775"/>
                  </a:cubicBezTo>
                  <a:cubicBezTo>
                    <a:pt x="2386" y="775"/>
                    <a:pt x="2386" y="775"/>
                    <a:pt x="2386" y="775"/>
                  </a:cubicBezTo>
                  <a:cubicBezTo>
                    <a:pt x="2390" y="775"/>
                    <a:pt x="2390" y="775"/>
                    <a:pt x="2390" y="775"/>
                  </a:cubicBezTo>
                  <a:cubicBezTo>
                    <a:pt x="2390" y="475"/>
                    <a:pt x="2390" y="475"/>
                    <a:pt x="2390" y="475"/>
                  </a:cubicBezTo>
                  <a:cubicBezTo>
                    <a:pt x="2505" y="475"/>
                    <a:pt x="2505" y="475"/>
                    <a:pt x="2505" y="475"/>
                  </a:cubicBezTo>
                  <a:cubicBezTo>
                    <a:pt x="2511" y="475"/>
                    <a:pt x="2511" y="475"/>
                    <a:pt x="2511" y="475"/>
                  </a:cubicBezTo>
                  <a:cubicBezTo>
                    <a:pt x="2511" y="340"/>
                    <a:pt x="2849" y="230"/>
                    <a:pt x="3267" y="229"/>
                  </a:cubicBezTo>
                  <a:cubicBezTo>
                    <a:pt x="3680" y="230"/>
                    <a:pt x="4014" y="340"/>
                    <a:pt x="4014" y="475"/>
                  </a:cubicBezTo>
                  <a:cubicBezTo>
                    <a:pt x="4039" y="475"/>
                    <a:pt x="4039" y="475"/>
                    <a:pt x="4039" y="475"/>
                  </a:cubicBezTo>
                  <a:cubicBezTo>
                    <a:pt x="4133" y="475"/>
                    <a:pt x="4133" y="475"/>
                    <a:pt x="4133" y="475"/>
                  </a:cubicBezTo>
                  <a:cubicBezTo>
                    <a:pt x="4160" y="475"/>
                    <a:pt x="4160" y="475"/>
                    <a:pt x="4160" y="475"/>
                  </a:cubicBezTo>
                  <a:cubicBezTo>
                    <a:pt x="4160" y="184"/>
                    <a:pt x="4160" y="184"/>
                    <a:pt x="4160" y="184"/>
                  </a:cubicBezTo>
                  <a:cubicBezTo>
                    <a:pt x="4160" y="175"/>
                    <a:pt x="4160" y="175"/>
                    <a:pt x="4160" y="175"/>
                  </a:cubicBezTo>
                  <a:cubicBezTo>
                    <a:pt x="4160" y="173"/>
                    <a:pt x="4160" y="173"/>
                    <a:pt x="4160" y="173"/>
                  </a:cubicBezTo>
                  <a:cubicBezTo>
                    <a:pt x="4160" y="137"/>
                    <a:pt x="4160" y="137"/>
                    <a:pt x="4160" y="137"/>
                  </a:cubicBezTo>
                  <a:cubicBezTo>
                    <a:pt x="4160" y="129"/>
                    <a:pt x="4160" y="129"/>
                    <a:pt x="4160" y="129"/>
                  </a:cubicBezTo>
                  <a:cubicBezTo>
                    <a:pt x="4160" y="121"/>
                    <a:pt x="4160" y="121"/>
                    <a:pt x="4160" y="121"/>
                  </a:cubicBezTo>
                  <a:cubicBezTo>
                    <a:pt x="4160" y="60"/>
                    <a:pt x="4160" y="60"/>
                    <a:pt x="4160" y="60"/>
                  </a:cubicBezTo>
                  <a:cubicBezTo>
                    <a:pt x="4160" y="55"/>
                    <a:pt x="4160" y="55"/>
                    <a:pt x="4160" y="55"/>
                  </a:cubicBezTo>
                  <a:cubicBezTo>
                    <a:pt x="4160" y="51"/>
                    <a:pt x="4160" y="51"/>
                    <a:pt x="4160" y="51"/>
                  </a:cubicBezTo>
                  <a:lnTo>
                    <a:pt x="1292" y="51"/>
                  </a:lnTo>
                  <a:close/>
                  <a:moveTo>
                    <a:pt x="1239" y="2"/>
                  </a:moveTo>
                  <a:cubicBezTo>
                    <a:pt x="1262" y="2"/>
                    <a:pt x="1262" y="2"/>
                    <a:pt x="1262" y="2"/>
                  </a:cubicBezTo>
                  <a:cubicBezTo>
                    <a:pt x="1272" y="2"/>
                    <a:pt x="1281" y="10"/>
                    <a:pt x="1281" y="21"/>
                  </a:cubicBezTo>
                  <a:cubicBezTo>
                    <a:pt x="1281" y="39"/>
                    <a:pt x="1281" y="39"/>
                    <a:pt x="1281" y="39"/>
                  </a:cubicBezTo>
                  <a:cubicBezTo>
                    <a:pt x="1239" y="39"/>
                    <a:pt x="1239" y="39"/>
                    <a:pt x="1239" y="39"/>
                  </a:cubicBezTo>
                  <a:lnTo>
                    <a:pt x="1239" y="2"/>
                  </a:lnTo>
                  <a:close/>
                  <a:moveTo>
                    <a:pt x="1197" y="2"/>
                  </a:moveTo>
                  <a:cubicBezTo>
                    <a:pt x="1237" y="2"/>
                    <a:pt x="1237" y="2"/>
                    <a:pt x="1237" y="2"/>
                  </a:cubicBezTo>
                  <a:cubicBezTo>
                    <a:pt x="1237" y="39"/>
                    <a:pt x="1237" y="39"/>
                    <a:pt x="1237" y="39"/>
                  </a:cubicBezTo>
                  <a:cubicBezTo>
                    <a:pt x="1197" y="39"/>
                    <a:pt x="1197" y="39"/>
                    <a:pt x="1197" y="39"/>
                  </a:cubicBezTo>
                  <a:lnTo>
                    <a:pt x="1197" y="2"/>
                  </a:lnTo>
                  <a:close/>
                  <a:moveTo>
                    <a:pt x="1155" y="2"/>
                  </a:moveTo>
                  <a:cubicBezTo>
                    <a:pt x="1196" y="2"/>
                    <a:pt x="1196" y="2"/>
                    <a:pt x="1196" y="2"/>
                  </a:cubicBezTo>
                  <a:cubicBezTo>
                    <a:pt x="1196" y="39"/>
                    <a:pt x="1196" y="39"/>
                    <a:pt x="1196" y="39"/>
                  </a:cubicBezTo>
                  <a:cubicBezTo>
                    <a:pt x="1155" y="39"/>
                    <a:pt x="1155" y="39"/>
                    <a:pt x="1155" y="39"/>
                  </a:cubicBezTo>
                  <a:lnTo>
                    <a:pt x="1155" y="2"/>
                  </a:lnTo>
                  <a:close/>
                  <a:moveTo>
                    <a:pt x="1117" y="2"/>
                  </a:moveTo>
                  <a:cubicBezTo>
                    <a:pt x="1153" y="2"/>
                    <a:pt x="1153" y="2"/>
                    <a:pt x="1153" y="2"/>
                  </a:cubicBezTo>
                  <a:cubicBezTo>
                    <a:pt x="1153" y="39"/>
                    <a:pt x="1153" y="39"/>
                    <a:pt x="1153" y="39"/>
                  </a:cubicBezTo>
                  <a:cubicBezTo>
                    <a:pt x="1117" y="39"/>
                    <a:pt x="1117" y="39"/>
                    <a:pt x="1117" y="39"/>
                  </a:cubicBezTo>
                  <a:lnTo>
                    <a:pt x="1117" y="2"/>
                  </a:lnTo>
                  <a:close/>
                  <a:moveTo>
                    <a:pt x="1075" y="2"/>
                  </a:moveTo>
                  <a:cubicBezTo>
                    <a:pt x="1115" y="2"/>
                    <a:pt x="1115" y="2"/>
                    <a:pt x="1115" y="2"/>
                  </a:cubicBezTo>
                  <a:cubicBezTo>
                    <a:pt x="1115" y="39"/>
                    <a:pt x="1115" y="39"/>
                    <a:pt x="1115" y="39"/>
                  </a:cubicBezTo>
                  <a:cubicBezTo>
                    <a:pt x="1075" y="39"/>
                    <a:pt x="1075" y="39"/>
                    <a:pt x="1075" y="39"/>
                  </a:cubicBezTo>
                  <a:lnTo>
                    <a:pt x="1075" y="2"/>
                  </a:lnTo>
                  <a:close/>
                  <a:moveTo>
                    <a:pt x="1031" y="21"/>
                  </a:moveTo>
                  <a:cubicBezTo>
                    <a:pt x="1031" y="10"/>
                    <a:pt x="1039" y="2"/>
                    <a:pt x="1049" y="2"/>
                  </a:cubicBezTo>
                  <a:cubicBezTo>
                    <a:pt x="1073" y="2"/>
                    <a:pt x="1073" y="2"/>
                    <a:pt x="1073" y="2"/>
                  </a:cubicBezTo>
                  <a:cubicBezTo>
                    <a:pt x="1073" y="39"/>
                    <a:pt x="1073" y="39"/>
                    <a:pt x="1073" y="39"/>
                  </a:cubicBezTo>
                  <a:cubicBezTo>
                    <a:pt x="1031" y="39"/>
                    <a:pt x="1031" y="39"/>
                    <a:pt x="1031" y="39"/>
                  </a:cubicBezTo>
                  <a:lnTo>
                    <a:pt x="1031" y="2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6" name="Google Shape;2346;p39"/>
            <p:cNvSpPr/>
            <p:nvPr/>
          </p:nvSpPr>
          <p:spPr>
            <a:xfrm>
              <a:off x="0" y="4601525"/>
              <a:ext cx="297900" cy="6861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347" name="Google Shape;2347;p39"/>
            <p:cNvSpPr/>
            <p:nvPr/>
          </p:nvSpPr>
          <p:spPr>
            <a:xfrm>
              <a:off x="3867063" y="4630500"/>
              <a:ext cx="14316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348" name="Google Shape;2348;p39"/>
            <p:cNvGrpSpPr/>
            <p:nvPr/>
          </p:nvGrpSpPr>
          <p:grpSpPr>
            <a:xfrm>
              <a:off x="109020" y="4065169"/>
              <a:ext cx="8197094" cy="1044961"/>
              <a:chOff x="69670" y="3912769"/>
              <a:chExt cx="8197094" cy="1044961"/>
            </a:xfrm>
          </p:grpSpPr>
          <p:sp>
            <p:nvSpPr>
              <p:cNvPr id="2349" name="Google Shape;2349;p39"/>
              <p:cNvSpPr/>
              <p:nvPr/>
            </p:nvSpPr>
            <p:spPr>
              <a:xfrm>
                <a:off x="3676701" y="3933410"/>
                <a:ext cx="10578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0" name="Google Shape;2350;p39"/>
              <p:cNvSpPr/>
              <p:nvPr/>
            </p:nvSpPr>
            <p:spPr>
              <a:xfrm>
                <a:off x="105792"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1" name="Google Shape;2351;p39"/>
              <p:cNvSpPr/>
              <p:nvPr/>
            </p:nvSpPr>
            <p:spPr>
              <a:xfrm>
                <a:off x="229639" y="4041776"/>
                <a:ext cx="103206" cy="43863"/>
              </a:xfrm>
              <a:custGeom>
                <a:avLst/>
                <a:gdLst/>
                <a:ahLst/>
                <a:cxnLst/>
                <a:rect l="l" t="t" r="r" b="b"/>
                <a:pathLst>
                  <a:path w="47" h="20" extrusionOk="0">
                    <a:moveTo>
                      <a:pt x="43" y="0"/>
                    </a:moveTo>
                    <a:cubicBezTo>
                      <a:pt x="5" y="0"/>
                      <a:pt x="5" y="0"/>
                      <a:pt x="5" y="0"/>
                    </a:cubicBezTo>
                    <a:cubicBezTo>
                      <a:pt x="2" y="0"/>
                      <a:pt x="0" y="2"/>
                      <a:pt x="0" y="5"/>
                    </a:cubicBezTo>
                    <a:cubicBezTo>
                      <a:pt x="0" y="16"/>
                      <a:pt x="0" y="16"/>
                      <a:pt x="0" y="16"/>
                    </a:cubicBezTo>
                    <a:cubicBezTo>
                      <a:pt x="0" y="18"/>
                      <a:pt x="2" y="20"/>
                      <a:pt x="5" y="20"/>
                    </a:cubicBezTo>
                    <a:cubicBezTo>
                      <a:pt x="43" y="20"/>
                      <a:pt x="43" y="20"/>
                      <a:pt x="43" y="20"/>
                    </a:cubicBezTo>
                    <a:cubicBezTo>
                      <a:pt x="45" y="20"/>
                      <a:pt x="47" y="18"/>
                      <a:pt x="47" y="16"/>
                    </a:cubicBezTo>
                    <a:cubicBezTo>
                      <a:pt x="47" y="5"/>
                      <a:pt x="47" y="5"/>
                      <a:pt x="47" y="5"/>
                    </a:cubicBezTo>
                    <a:cubicBezTo>
                      <a:pt x="47"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2" name="Google Shape;2352;p39"/>
              <p:cNvSpPr/>
              <p:nvPr/>
            </p:nvSpPr>
            <p:spPr>
              <a:xfrm>
                <a:off x="69670" y="4168204"/>
                <a:ext cx="103206" cy="4386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3" name="Google Shape;2353;p39"/>
              <p:cNvSpPr/>
              <p:nvPr/>
            </p:nvSpPr>
            <p:spPr>
              <a:xfrm>
                <a:off x="3914073" y="4018556"/>
                <a:ext cx="10578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4" name="Google Shape;2354;p39"/>
              <p:cNvSpPr/>
              <p:nvPr/>
            </p:nvSpPr>
            <p:spPr>
              <a:xfrm>
                <a:off x="3343864" y="4064998"/>
                <a:ext cx="103206" cy="46443"/>
              </a:xfrm>
              <a:custGeom>
                <a:avLst/>
                <a:gdLst/>
                <a:ahLst/>
                <a:cxnLst/>
                <a:rect l="l" t="t" r="r" b="b"/>
                <a:pathLst>
                  <a:path w="47" h="21" extrusionOk="0">
                    <a:moveTo>
                      <a:pt x="42" y="0"/>
                    </a:moveTo>
                    <a:cubicBezTo>
                      <a:pt x="4" y="0"/>
                      <a:pt x="4" y="0"/>
                      <a:pt x="4" y="0"/>
                    </a:cubicBezTo>
                    <a:cubicBezTo>
                      <a:pt x="2" y="0"/>
                      <a:pt x="0" y="2"/>
                      <a:pt x="0" y="5"/>
                    </a:cubicBezTo>
                    <a:cubicBezTo>
                      <a:pt x="0" y="16"/>
                      <a:pt x="0" y="16"/>
                      <a:pt x="0" y="16"/>
                    </a:cubicBezTo>
                    <a:cubicBezTo>
                      <a:pt x="0" y="18"/>
                      <a:pt x="2" y="21"/>
                      <a:pt x="4" y="21"/>
                    </a:cubicBezTo>
                    <a:cubicBezTo>
                      <a:pt x="42" y="21"/>
                      <a:pt x="42" y="21"/>
                      <a:pt x="42" y="21"/>
                    </a:cubicBezTo>
                    <a:cubicBezTo>
                      <a:pt x="44" y="21"/>
                      <a:pt x="47" y="18"/>
                      <a:pt x="47" y="16"/>
                    </a:cubicBezTo>
                    <a:cubicBezTo>
                      <a:pt x="47" y="5"/>
                      <a:pt x="47" y="5"/>
                      <a:pt x="47" y="5"/>
                    </a:cubicBezTo>
                    <a:cubicBezTo>
                      <a:pt x="47" y="2"/>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5" name="Google Shape;2355;p39"/>
              <p:cNvSpPr/>
              <p:nvPr/>
            </p:nvSpPr>
            <p:spPr>
              <a:xfrm>
                <a:off x="3952776" y="4591349"/>
                <a:ext cx="103206" cy="46443"/>
              </a:xfrm>
              <a:custGeom>
                <a:avLst/>
                <a:gdLst/>
                <a:ahLst/>
                <a:cxnLst/>
                <a:rect l="l" t="t" r="r" b="b"/>
                <a:pathLst>
                  <a:path w="47" h="21" extrusionOk="0">
                    <a:moveTo>
                      <a:pt x="42" y="0"/>
                    </a:moveTo>
                    <a:cubicBezTo>
                      <a:pt x="5" y="0"/>
                      <a:pt x="5" y="0"/>
                      <a:pt x="5" y="0"/>
                    </a:cubicBezTo>
                    <a:cubicBezTo>
                      <a:pt x="2" y="0"/>
                      <a:pt x="0" y="2"/>
                      <a:pt x="0" y="5"/>
                    </a:cubicBezTo>
                    <a:cubicBezTo>
                      <a:pt x="0" y="16"/>
                      <a:pt x="0" y="16"/>
                      <a:pt x="0" y="16"/>
                    </a:cubicBezTo>
                    <a:cubicBezTo>
                      <a:pt x="0" y="18"/>
                      <a:pt x="2" y="21"/>
                      <a:pt x="5" y="21"/>
                    </a:cubicBezTo>
                    <a:cubicBezTo>
                      <a:pt x="42" y="21"/>
                      <a:pt x="42" y="21"/>
                      <a:pt x="42" y="21"/>
                    </a:cubicBezTo>
                    <a:cubicBezTo>
                      <a:pt x="45" y="21"/>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6" name="Google Shape;2356;p39"/>
              <p:cNvSpPr/>
              <p:nvPr/>
            </p:nvSpPr>
            <p:spPr>
              <a:xfrm>
                <a:off x="395277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7" name="Google Shape;2357;p39"/>
              <p:cNvSpPr/>
              <p:nvPr/>
            </p:nvSpPr>
            <p:spPr>
              <a:xfrm>
                <a:off x="4112745" y="4648112"/>
                <a:ext cx="103206" cy="46443"/>
              </a:xfrm>
              <a:custGeom>
                <a:avLst/>
                <a:gdLst/>
                <a:ahLst/>
                <a:cxnLst/>
                <a:rect l="l" t="t" r="r" b="b"/>
                <a:pathLst>
                  <a:path w="47" h="21" extrusionOk="0">
                    <a:moveTo>
                      <a:pt x="42" y="0"/>
                    </a:moveTo>
                    <a:cubicBezTo>
                      <a:pt x="5" y="0"/>
                      <a:pt x="5" y="0"/>
                      <a:pt x="5" y="0"/>
                    </a:cubicBezTo>
                    <a:cubicBezTo>
                      <a:pt x="2" y="0"/>
                      <a:pt x="0" y="3"/>
                      <a:pt x="0" y="5"/>
                    </a:cubicBezTo>
                    <a:cubicBezTo>
                      <a:pt x="0" y="16"/>
                      <a:pt x="0" y="16"/>
                      <a:pt x="0" y="16"/>
                    </a:cubicBezTo>
                    <a:cubicBezTo>
                      <a:pt x="0" y="19"/>
                      <a:pt x="2" y="21"/>
                      <a:pt x="5"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8" name="Google Shape;2358;p39"/>
              <p:cNvSpPr/>
              <p:nvPr/>
            </p:nvSpPr>
            <p:spPr>
              <a:xfrm>
                <a:off x="5255744" y="3982434"/>
                <a:ext cx="105786" cy="43863"/>
              </a:xfrm>
              <a:custGeom>
                <a:avLst/>
                <a:gdLst/>
                <a:ahLst/>
                <a:cxnLst/>
                <a:rect l="l" t="t" r="r" b="b"/>
                <a:pathLst>
                  <a:path w="48" h="20" extrusionOk="0">
                    <a:moveTo>
                      <a:pt x="43" y="0"/>
                    </a:moveTo>
                    <a:cubicBezTo>
                      <a:pt x="5" y="0"/>
                      <a:pt x="5" y="0"/>
                      <a:pt x="5" y="0"/>
                    </a:cubicBezTo>
                    <a:cubicBezTo>
                      <a:pt x="3" y="0"/>
                      <a:pt x="0" y="2"/>
                      <a:pt x="0" y="4"/>
                    </a:cubicBezTo>
                    <a:cubicBezTo>
                      <a:pt x="0" y="15"/>
                      <a:pt x="0" y="15"/>
                      <a:pt x="0" y="15"/>
                    </a:cubicBezTo>
                    <a:cubicBezTo>
                      <a:pt x="0" y="18"/>
                      <a:pt x="3" y="20"/>
                      <a:pt x="5" y="20"/>
                    </a:cubicBezTo>
                    <a:cubicBezTo>
                      <a:pt x="43" y="20"/>
                      <a:pt x="43" y="20"/>
                      <a:pt x="43" y="20"/>
                    </a:cubicBezTo>
                    <a:cubicBezTo>
                      <a:pt x="45" y="20"/>
                      <a:pt x="48" y="18"/>
                      <a:pt x="48" y="15"/>
                    </a:cubicBezTo>
                    <a:cubicBezTo>
                      <a:pt x="48" y="4"/>
                      <a:pt x="48" y="4"/>
                      <a:pt x="48" y="4"/>
                    </a:cubicBezTo>
                    <a:cubicBezTo>
                      <a:pt x="48" y="2"/>
                      <a:pt x="45" y="0"/>
                      <a:pt x="43"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9" name="Google Shape;2359;p39"/>
              <p:cNvSpPr/>
              <p:nvPr/>
            </p:nvSpPr>
            <p:spPr>
              <a:xfrm>
                <a:off x="8163558" y="391276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0" name="Google Shape;2360;p39"/>
              <p:cNvSpPr/>
              <p:nvPr/>
            </p:nvSpPr>
            <p:spPr>
              <a:xfrm>
                <a:off x="4868724" y="4790019"/>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1" name="Google Shape;2361;p39"/>
              <p:cNvSpPr/>
              <p:nvPr/>
            </p:nvSpPr>
            <p:spPr>
              <a:xfrm>
                <a:off x="4572009" y="4578447"/>
                <a:ext cx="103206" cy="43863"/>
              </a:xfrm>
              <a:custGeom>
                <a:avLst/>
                <a:gdLst/>
                <a:ahLst/>
                <a:cxnLst/>
                <a:rect l="l" t="t" r="r" b="b"/>
                <a:pathLst>
                  <a:path w="47" h="20" extrusionOk="0">
                    <a:moveTo>
                      <a:pt x="42" y="0"/>
                    </a:moveTo>
                    <a:cubicBezTo>
                      <a:pt x="5" y="0"/>
                      <a:pt x="5" y="0"/>
                      <a:pt x="5" y="0"/>
                    </a:cubicBezTo>
                    <a:cubicBezTo>
                      <a:pt x="2" y="0"/>
                      <a:pt x="0" y="2"/>
                      <a:pt x="0" y="4"/>
                    </a:cubicBezTo>
                    <a:cubicBezTo>
                      <a:pt x="0" y="15"/>
                      <a:pt x="0" y="15"/>
                      <a:pt x="0" y="15"/>
                    </a:cubicBezTo>
                    <a:cubicBezTo>
                      <a:pt x="0" y="18"/>
                      <a:pt x="2" y="20"/>
                      <a:pt x="5" y="20"/>
                    </a:cubicBezTo>
                    <a:cubicBezTo>
                      <a:pt x="42" y="20"/>
                      <a:pt x="42" y="20"/>
                      <a:pt x="42" y="20"/>
                    </a:cubicBezTo>
                    <a:cubicBezTo>
                      <a:pt x="45" y="20"/>
                      <a:pt x="47" y="18"/>
                      <a:pt x="47" y="15"/>
                    </a:cubicBezTo>
                    <a:cubicBezTo>
                      <a:pt x="47" y="4"/>
                      <a:pt x="47" y="4"/>
                      <a:pt x="47" y="4"/>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2" name="Google Shape;2362;p39"/>
              <p:cNvSpPr/>
              <p:nvPr/>
            </p:nvSpPr>
            <p:spPr>
              <a:xfrm>
                <a:off x="4270132" y="4294631"/>
                <a:ext cx="103206" cy="43863"/>
              </a:xfrm>
              <a:custGeom>
                <a:avLst/>
                <a:gdLst/>
                <a:ahLst/>
                <a:cxnLst/>
                <a:rect l="l" t="t" r="r" b="b"/>
                <a:pathLst>
                  <a:path w="47" h="20" extrusionOk="0">
                    <a:moveTo>
                      <a:pt x="47" y="15"/>
                    </a:moveTo>
                    <a:cubicBezTo>
                      <a:pt x="47" y="5"/>
                      <a:pt x="47" y="5"/>
                      <a:pt x="47" y="5"/>
                    </a:cubicBezTo>
                    <a:cubicBezTo>
                      <a:pt x="47" y="2"/>
                      <a:pt x="45" y="0"/>
                      <a:pt x="42" y="0"/>
                    </a:cubicBez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3" name="Google Shape;2363;p39"/>
              <p:cNvSpPr/>
              <p:nvPr/>
            </p:nvSpPr>
            <p:spPr>
              <a:xfrm>
                <a:off x="4711336" y="4694554"/>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4" name="Google Shape;2364;p39"/>
              <p:cNvSpPr/>
              <p:nvPr/>
            </p:nvSpPr>
            <p:spPr>
              <a:xfrm>
                <a:off x="4316574" y="4911287"/>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5" y="21"/>
                      <a:pt x="47" y="19"/>
                      <a:pt x="47" y="16"/>
                    </a:cubicBezTo>
                    <a:cubicBezTo>
                      <a:pt x="47" y="5"/>
                      <a:pt x="47" y="5"/>
                      <a:pt x="47" y="5"/>
                    </a:cubicBezTo>
                    <a:cubicBezTo>
                      <a:pt x="47" y="3"/>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5" name="Google Shape;2365;p39"/>
              <p:cNvSpPr/>
              <p:nvPr/>
            </p:nvSpPr>
            <p:spPr>
              <a:xfrm>
                <a:off x="4572009" y="4831302"/>
                <a:ext cx="103206" cy="46443"/>
              </a:xfrm>
              <a:custGeom>
                <a:avLst/>
                <a:gdLst/>
                <a:ahLst/>
                <a:cxnLst/>
                <a:rect l="l" t="t" r="r" b="b"/>
                <a:pathLst>
                  <a:path w="47" h="21" extrusionOk="0">
                    <a:moveTo>
                      <a:pt x="42" y="0"/>
                    </a:moveTo>
                    <a:cubicBezTo>
                      <a:pt x="4" y="0"/>
                      <a:pt x="4" y="0"/>
                      <a:pt x="4" y="0"/>
                    </a:cubicBezTo>
                    <a:cubicBezTo>
                      <a:pt x="2" y="0"/>
                      <a:pt x="0" y="3"/>
                      <a:pt x="0" y="5"/>
                    </a:cubicBezTo>
                    <a:cubicBezTo>
                      <a:pt x="0" y="16"/>
                      <a:pt x="0" y="16"/>
                      <a:pt x="0" y="16"/>
                    </a:cubicBezTo>
                    <a:cubicBezTo>
                      <a:pt x="0" y="19"/>
                      <a:pt x="2" y="21"/>
                      <a:pt x="4" y="21"/>
                    </a:cubicBezTo>
                    <a:cubicBezTo>
                      <a:pt x="42" y="21"/>
                      <a:pt x="42" y="21"/>
                      <a:pt x="42" y="21"/>
                    </a:cubicBezTo>
                    <a:cubicBezTo>
                      <a:pt x="44" y="21"/>
                      <a:pt x="47" y="19"/>
                      <a:pt x="47" y="16"/>
                    </a:cubicBezTo>
                    <a:cubicBezTo>
                      <a:pt x="47" y="5"/>
                      <a:pt x="47" y="5"/>
                      <a:pt x="47" y="5"/>
                    </a:cubicBezTo>
                    <a:cubicBezTo>
                      <a:pt x="47" y="3"/>
                      <a:pt x="44"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6" name="Google Shape;2366;p39"/>
              <p:cNvSpPr/>
              <p:nvPr/>
            </p:nvSpPr>
            <p:spPr>
              <a:xfrm>
                <a:off x="4711336" y="4178525"/>
                <a:ext cx="103206" cy="43863"/>
              </a:xfrm>
              <a:custGeom>
                <a:avLst/>
                <a:gdLst/>
                <a:ahLst/>
                <a:cxnLst/>
                <a:rect l="l" t="t" r="r" b="b"/>
                <a:pathLst>
                  <a:path w="47" h="20" extrusionOk="0">
                    <a:moveTo>
                      <a:pt x="42" y="0"/>
                    </a:moveTo>
                    <a:cubicBezTo>
                      <a:pt x="5" y="0"/>
                      <a:pt x="5" y="0"/>
                      <a:pt x="5" y="0"/>
                    </a:cubicBezTo>
                    <a:cubicBezTo>
                      <a:pt x="2" y="0"/>
                      <a:pt x="0" y="2"/>
                      <a:pt x="0" y="5"/>
                    </a:cubicBezTo>
                    <a:cubicBezTo>
                      <a:pt x="0" y="15"/>
                      <a:pt x="0" y="15"/>
                      <a:pt x="0" y="15"/>
                    </a:cubicBezTo>
                    <a:cubicBezTo>
                      <a:pt x="0" y="18"/>
                      <a:pt x="2" y="20"/>
                      <a:pt x="5"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7" name="Google Shape;2367;p39"/>
              <p:cNvSpPr/>
              <p:nvPr/>
            </p:nvSpPr>
            <p:spPr>
              <a:xfrm>
                <a:off x="5000311" y="4178525"/>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8" name="Google Shape;2368;p39"/>
              <p:cNvSpPr/>
              <p:nvPr/>
            </p:nvSpPr>
            <p:spPr>
              <a:xfrm>
                <a:off x="5000311" y="4374616"/>
                <a:ext cx="103206" cy="43863"/>
              </a:xfrm>
              <a:custGeom>
                <a:avLst/>
                <a:gdLst/>
                <a:ahLst/>
                <a:cxnLst/>
                <a:rect l="l" t="t" r="r" b="b"/>
                <a:pathLst>
                  <a:path w="47" h="20" extrusionOk="0">
                    <a:moveTo>
                      <a:pt x="42" y="0"/>
                    </a:moveTo>
                    <a:cubicBezTo>
                      <a:pt x="4" y="0"/>
                      <a:pt x="4" y="0"/>
                      <a:pt x="4" y="0"/>
                    </a:cubicBezTo>
                    <a:cubicBezTo>
                      <a:pt x="2" y="0"/>
                      <a:pt x="0" y="2"/>
                      <a:pt x="0" y="5"/>
                    </a:cubicBezTo>
                    <a:cubicBezTo>
                      <a:pt x="0" y="15"/>
                      <a:pt x="0" y="15"/>
                      <a:pt x="0" y="15"/>
                    </a:cubicBezTo>
                    <a:cubicBezTo>
                      <a:pt x="0" y="18"/>
                      <a:pt x="2" y="20"/>
                      <a:pt x="4" y="20"/>
                    </a:cubicBezTo>
                    <a:cubicBezTo>
                      <a:pt x="42" y="20"/>
                      <a:pt x="42" y="20"/>
                      <a:pt x="42" y="20"/>
                    </a:cubicBezTo>
                    <a:cubicBezTo>
                      <a:pt x="45" y="20"/>
                      <a:pt x="47" y="18"/>
                      <a:pt x="47" y="15"/>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9" name="Google Shape;2369;p39"/>
              <p:cNvSpPr/>
              <p:nvPr/>
            </p:nvSpPr>
            <p:spPr>
              <a:xfrm>
                <a:off x="3795387" y="3933410"/>
                <a:ext cx="103206" cy="46443"/>
              </a:xfrm>
              <a:custGeom>
                <a:avLst/>
                <a:gdLst/>
                <a:ahLst/>
                <a:cxnLst/>
                <a:rect l="l" t="t" r="r" b="b"/>
                <a:pathLst>
                  <a:path w="47" h="20" extrusionOk="0">
                    <a:moveTo>
                      <a:pt x="42" y="0"/>
                    </a:moveTo>
                    <a:cubicBezTo>
                      <a:pt x="5" y="0"/>
                      <a:pt x="5" y="0"/>
                      <a:pt x="5" y="0"/>
                    </a:cubicBezTo>
                    <a:cubicBezTo>
                      <a:pt x="2" y="0"/>
                      <a:pt x="0" y="2"/>
                      <a:pt x="0" y="5"/>
                    </a:cubicBezTo>
                    <a:cubicBezTo>
                      <a:pt x="0" y="16"/>
                      <a:pt x="0" y="16"/>
                      <a:pt x="0" y="16"/>
                    </a:cubicBezTo>
                    <a:cubicBezTo>
                      <a:pt x="0" y="18"/>
                      <a:pt x="2" y="20"/>
                      <a:pt x="5" y="20"/>
                    </a:cubicBezTo>
                    <a:cubicBezTo>
                      <a:pt x="42" y="20"/>
                      <a:pt x="42" y="20"/>
                      <a:pt x="42" y="20"/>
                    </a:cubicBezTo>
                    <a:cubicBezTo>
                      <a:pt x="45" y="20"/>
                      <a:pt x="47" y="18"/>
                      <a:pt x="47" y="16"/>
                    </a:cubicBezTo>
                    <a:cubicBezTo>
                      <a:pt x="47" y="5"/>
                      <a:pt x="47" y="5"/>
                      <a:pt x="47" y="5"/>
                    </a:cubicBezTo>
                    <a:cubicBezTo>
                      <a:pt x="47" y="2"/>
                      <a:pt x="45" y="0"/>
                      <a:pt x="42"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70" name="Google Shape;2370;p39"/>
            <p:cNvSpPr/>
            <p:nvPr/>
          </p:nvSpPr>
          <p:spPr>
            <a:xfrm>
              <a:off x="8865900" y="4630500"/>
              <a:ext cx="321000" cy="665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grpSp>
        <p:nvGrpSpPr>
          <p:cNvPr id="2371" name="Google Shape;2371;p39"/>
          <p:cNvGrpSpPr/>
          <p:nvPr/>
        </p:nvGrpSpPr>
        <p:grpSpPr>
          <a:xfrm>
            <a:off x="7088110" y="2631244"/>
            <a:ext cx="1226485" cy="1077101"/>
            <a:chOff x="7410610" y="2637069"/>
            <a:chExt cx="1226485" cy="1077101"/>
          </a:xfrm>
        </p:grpSpPr>
        <p:grpSp>
          <p:nvGrpSpPr>
            <p:cNvPr id="2372" name="Google Shape;2372;p39"/>
            <p:cNvGrpSpPr/>
            <p:nvPr/>
          </p:nvGrpSpPr>
          <p:grpSpPr>
            <a:xfrm>
              <a:off x="8386635" y="3027970"/>
              <a:ext cx="250461" cy="686200"/>
              <a:chOff x="6178550" y="415926"/>
              <a:chExt cx="774700" cy="2122487"/>
            </a:xfrm>
          </p:grpSpPr>
          <p:sp>
            <p:nvSpPr>
              <p:cNvPr id="2373" name="Google Shape;2373;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4" name="Google Shape;2374;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5" name="Google Shape;2375;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6" name="Google Shape;2376;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7" name="Google Shape;2377;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8" name="Google Shape;2378;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9" name="Google Shape;2379;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0" name="Google Shape;2380;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81" name="Google Shape;2381;p39"/>
            <p:cNvGrpSpPr/>
            <p:nvPr/>
          </p:nvGrpSpPr>
          <p:grpSpPr>
            <a:xfrm>
              <a:off x="7898536" y="2637069"/>
              <a:ext cx="321036" cy="1076950"/>
              <a:chOff x="6178550" y="415926"/>
              <a:chExt cx="774700" cy="2122487"/>
            </a:xfrm>
          </p:grpSpPr>
          <p:sp>
            <p:nvSpPr>
              <p:cNvPr id="2382" name="Google Shape;2382;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3" name="Google Shape;2383;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4" name="Google Shape;2384;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5" name="Google Shape;2385;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6" name="Google Shape;2386;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7" name="Google Shape;2387;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8" name="Google Shape;2388;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9" name="Google Shape;2389;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90" name="Google Shape;2390;p39"/>
            <p:cNvGrpSpPr/>
            <p:nvPr/>
          </p:nvGrpSpPr>
          <p:grpSpPr>
            <a:xfrm>
              <a:off x="7410610" y="2834495"/>
              <a:ext cx="321036" cy="879559"/>
              <a:chOff x="6178550" y="415926"/>
              <a:chExt cx="774700" cy="2122487"/>
            </a:xfrm>
          </p:grpSpPr>
          <p:sp>
            <p:nvSpPr>
              <p:cNvPr id="2391" name="Google Shape;2391;p39"/>
              <p:cNvSpPr/>
              <p:nvPr/>
            </p:nvSpPr>
            <p:spPr>
              <a:xfrm>
                <a:off x="6205538" y="604838"/>
                <a:ext cx="674688" cy="1933575"/>
              </a:xfrm>
              <a:custGeom>
                <a:avLst/>
                <a:gdLst/>
                <a:ahLst/>
                <a:cxnLst/>
                <a:rect l="l" t="t" r="r" b="b"/>
                <a:pathLst>
                  <a:path w="357" h="1021" extrusionOk="0">
                    <a:moveTo>
                      <a:pt x="356" y="591"/>
                    </a:moveTo>
                    <a:cubicBezTo>
                      <a:pt x="199" y="653"/>
                      <a:pt x="199" y="653"/>
                      <a:pt x="199" y="653"/>
                    </a:cubicBezTo>
                    <a:cubicBezTo>
                      <a:pt x="191" y="0"/>
                      <a:pt x="191" y="0"/>
                      <a:pt x="191" y="0"/>
                    </a:cubicBezTo>
                    <a:cubicBezTo>
                      <a:pt x="189" y="183"/>
                      <a:pt x="189" y="183"/>
                      <a:pt x="189" y="183"/>
                    </a:cubicBezTo>
                    <a:cubicBezTo>
                      <a:pt x="133" y="143"/>
                      <a:pt x="133" y="143"/>
                      <a:pt x="133" y="143"/>
                    </a:cubicBezTo>
                    <a:cubicBezTo>
                      <a:pt x="132" y="143"/>
                      <a:pt x="132" y="143"/>
                      <a:pt x="131" y="143"/>
                    </a:cubicBezTo>
                    <a:cubicBezTo>
                      <a:pt x="131" y="144"/>
                      <a:pt x="131" y="144"/>
                      <a:pt x="132" y="145"/>
                    </a:cubicBezTo>
                    <a:cubicBezTo>
                      <a:pt x="189" y="185"/>
                      <a:pt x="189" y="185"/>
                      <a:pt x="189" y="185"/>
                    </a:cubicBezTo>
                    <a:cubicBezTo>
                      <a:pt x="184" y="542"/>
                      <a:pt x="184" y="542"/>
                      <a:pt x="184" y="542"/>
                    </a:cubicBezTo>
                    <a:cubicBezTo>
                      <a:pt x="83" y="467"/>
                      <a:pt x="83" y="467"/>
                      <a:pt x="83" y="467"/>
                    </a:cubicBezTo>
                    <a:cubicBezTo>
                      <a:pt x="83" y="467"/>
                      <a:pt x="82" y="467"/>
                      <a:pt x="82" y="467"/>
                    </a:cubicBezTo>
                    <a:cubicBezTo>
                      <a:pt x="81" y="468"/>
                      <a:pt x="82" y="468"/>
                      <a:pt x="82" y="469"/>
                    </a:cubicBezTo>
                    <a:cubicBezTo>
                      <a:pt x="184" y="545"/>
                      <a:pt x="184" y="545"/>
                      <a:pt x="184" y="545"/>
                    </a:cubicBezTo>
                    <a:cubicBezTo>
                      <a:pt x="180" y="905"/>
                      <a:pt x="180" y="905"/>
                      <a:pt x="180" y="905"/>
                    </a:cubicBezTo>
                    <a:cubicBezTo>
                      <a:pt x="2" y="718"/>
                      <a:pt x="2" y="718"/>
                      <a:pt x="2" y="718"/>
                    </a:cubicBezTo>
                    <a:cubicBezTo>
                      <a:pt x="1" y="718"/>
                      <a:pt x="1" y="718"/>
                      <a:pt x="0" y="718"/>
                    </a:cubicBezTo>
                    <a:cubicBezTo>
                      <a:pt x="0" y="719"/>
                      <a:pt x="0" y="719"/>
                      <a:pt x="0" y="720"/>
                    </a:cubicBezTo>
                    <a:cubicBezTo>
                      <a:pt x="180" y="907"/>
                      <a:pt x="180" y="907"/>
                      <a:pt x="180" y="907"/>
                    </a:cubicBezTo>
                    <a:cubicBezTo>
                      <a:pt x="179" y="1021"/>
                      <a:pt x="179" y="1021"/>
                      <a:pt x="179" y="1021"/>
                    </a:cubicBezTo>
                    <a:cubicBezTo>
                      <a:pt x="203" y="1021"/>
                      <a:pt x="203" y="1021"/>
                      <a:pt x="203" y="1021"/>
                    </a:cubicBezTo>
                    <a:cubicBezTo>
                      <a:pt x="199" y="655"/>
                      <a:pt x="199" y="655"/>
                      <a:pt x="199" y="655"/>
                    </a:cubicBezTo>
                    <a:cubicBezTo>
                      <a:pt x="232" y="642"/>
                      <a:pt x="232" y="642"/>
                      <a:pt x="232" y="642"/>
                    </a:cubicBezTo>
                    <a:cubicBezTo>
                      <a:pt x="344" y="617"/>
                      <a:pt x="344" y="617"/>
                      <a:pt x="344" y="617"/>
                    </a:cubicBezTo>
                    <a:cubicBezTo>
                      <a:pt x="344" y="617"/>
                      <a:pt x="344" y="617"/>
                      <a:pt x="344" y="616"/>
                    </a:cubicBezTo>
                    <a:cubicBezTo>
                      <a:pt x="344" y="616"/>
                      <a:pt x="344" y="615"/>
                      <a:pt x="343" y="615"/>
                    </a:cubicBezTo>
                    <a:cubicBezTo>
                      <a:pt x="244" y="637"/>
                      <a:pt x="244" y="637"/>
                      <a:pt x="244" y="637"/>
                    </a:cubicBezTo>
                    <a:cubicBezTo>
                      <a:pt x="357" y="593"/>
                      <a:pt x="357" y="593"/>
                      <a:pt x="357" y="593"/>
                    </a:cubicBezTo>
                    <a:cubicBezTo>
                      <a:pt x="357" y="593"/>
                      <a:pt x="357" y="592"/>
                      <a:pt x="357" y="591"/>
                    </a:cubicBezTo>
                    <a:cubicBezTo>
                      <a:pt x="357" y="591"/>
                      <a:pt x="356" y="591"/>
                      <a:pt x="356" y="59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2" name="Google Shape;2392;p39"/>
              <p:cNvSpPr/>
              <p:nvPr/>
            </p:nvSpPr>
            <p:spPr>
              <a:xfrm>
                <a:off x="6178550" y="415926"/>
                <a:ext cx="774700" cy="1901824"/>
              </a:xfrm>
              <a:custGeom>
                <a:avLst/>
                <a:gdLst/>
                <a:ahLst/>
                <a:cxnLst/>
                <a:rect l="l" t="t" r="r" b="b"/>
                <a:pathLst>
                  <a:path w="410" h="1005" extrusionOk="0">
                    <a:moveTo>
                      <a:pt x="359" y="866"/>
                    </a:moveTo>
                    <a:cubicBezTo>
                      <a:pt x="379" y="842"/>
                      <a:pt x="379" y="842"/>
                      <a:pt x="379" y="842"/>
                    </a:cubicBezTo>
                    <a:cubicBezTo>
                      <a:pt x="269" y="872"/>
                      <a:pt x="269" y="872"/>
                      <a:pt x="269" y="872"/>
                    </a:cubicBezTo>
                    <a:cubicBezTo>
                      <a:pt x="409" y="816"/>
                      <a:pt x="409" y="816"/>
                      <a:pt x="409" y="816"/>
                    </a:cubicBezTo>
                    <a:cubicBezTo>
                      <a:pt x="385" y="719"/>
                      <a:pt x="385" y="719"/>
                      <a:pt x="385" y="719"/>
                    </a:cubicBezTo>
                    <a:cubicBezTo>
                      <a:pt x="266" y="754"/>
                      <a:pt x="266" y="754"/>
                      <a:pt x="266" y="754"/>
                    </a:cubicBezTo>
                    <a:cubicBezTo>
                      <a:pt x="305" y="763"/>
                      <a:pt x="305" y="763"/>
                      <a:pt x="305" y="763"/>
                    </a:cubicBezTo>
                    <a:cubicBezTo>
                      <a:pt x="206" y="770"/>
                      <a:pt x="206" y="770"/>
                      <a:pt x="206" y="770"/>
                    </a:cubicBezTo>
                    <a:cubicBezTo>
                      <a:pt x="206" y="749"/>
                      <a:pt x="206" y="749"/>
                      <a:pt x="206" y="749"/>
                    </a:cubicBezTo>
                    <a:cubicBezTo>
                      <a:pt x="371" y="662"/>
                      <a:pt x="371" y="662"/>
                      <a:pt x="371" y="662"/>
                    </a:cubicBezTo>
                    <a:cubicBezTo>
                      <a:pt x="361" y="622"/>
                      <a:pt x="361" y="622"/>
                      <a:pt x="361" y="622"/>
                    </a:cubicBezTo>
                    <a:cubicBezTo>
                      <a:pt x="325" y="653"/>
                      <a:pt x="325" y="653"/>
                      <a:pt x="325" y="653"/>
                    </a:cubicBezTo>
                    <a:cubicBezTo>
                      <a:pt x="336" y="631"/>
                      <a:pt x="336" y="631"/>
                      <a:pt x="336" y="631"/>
                    </a:cubicBezTo>
                    <a:cubicBezTo>
                      <a:pt x="230" y="714"/>
                      <a:pt x="230" y="714"/>
                      <a:pt x="230" y="714"/>
                    </a:cubicBezTo>
                    <a:cubicBezTo>
                      <a:pt x="347" y="568"/>
                      <a:pt x="347" y="568"/>
                      <a:pt x="347" y="568"/>
                    </a:cubicBezTo>
                    <a:cubicBezTo>
                      <a:pt x="297" y="365"/>
                      <a:pt x="297" y="365"/>
                      <a:pt x="297" y="365"/>
                    </a:cubicBezTo>
                    <a:cubicBezTo>
                      <a:pt x="205" y="453"/>
                      <a:pt x="205" y="453"/>
                      <a:pt x="205" y="453"/>
                    </a:cubicBezTo>
                    <a:cubicBezTo>
                      <a:pt x="205" y="412"/>
                      <a:pt x="205" y="412"/>
                      <a:pt x="205" y="412"/>
                    </a:cubicBezTo>
                    <a:cubicBezTo>
                      <a:pt x="295" y="357"/>
                      <a:pt x="295" y="357"/>
                      <a:pt x="295" y="357"/>
                    </a:cubicBezTo>
                    <a:cubicBezTo>
                      <a:pt x="257" y="208"/>
                      <a:pt x="257" y="208"/>
                      <a:pt x="257" y="208"/>
                    </a:cubicBezTo>
                    <a:cubicBezTo>
                      <a:pt x="236" y="226"/>
                      <a:pt x="206" y="223"/>
                      <a:pt x="206" y="223"/>
                    </a:cubicBezTo>
                    <a:cubicBezTo>
                      <a:pt x="253" y="189"/>
                      <a:pt x="253" y="189"/>
                      <a:pt x="253" y="189"/>
                    </a:cubicBezTo>
                    <a:cubicBezTo>
                      <a:pt x="206" y="0"/>
                      <a:pt x="206" y="0"/>
                      <a:pt x="206" y="0"/>
                    </a:cubicBezTo>
                    <a:cubicBezTo>
                      <a:pt x="177" y="115"/>
                      <a:pt x="177" y="115"/>
                      <a:pt x="177" y="115"/>
                    </a:cubicBezTo>
                    <a:cubicBezTo>
                      <a:pt x="206" y="151"/>
                      <a:pt x="206" y="151"/>
                      <a:pt x="206" y="151"/>
                    </a:cubicBezTo>
                    <a:cubicBezTo>
                      <a:pt x="173" y="130"/>
                      <a:pt x="173" y="130"/>
                      <a:pt x="173" y="130"/>
                    </a:cubicBezTo>
                    <a:cubicBezTo>
                      <a:pt x="149" y="225"/>
                      <a:pt x="149" y="225"/>
                      <a:pt x="149" y="225"/>
                    </a:cubicBezTo>
                    <a:cubicBezTo>
                      <a:pt x="206" y="269"/>
                      <a:pt x="206" y="269"/>
                      <a:pt x="206" y="269"/>
                    </a:cubicBezTo>
                    <a:cubicBezTo>
                      <a:pt x="206" y="302"/>
                      <a:pt x="206" y="302"/>
                      <a:pt x="206" y="302"/>
                    </a:cubicBezTo>
                    <a:cubicBezTo>
                      <a:pt x="141" y="258"/>
                      <a:pt x="141" y="258"/>
                      <a:pt x="141" y="258"/>
                    </a:cubicBezTo>
                    <a:cubicBezTo>
                      <a:pt x="73" y="529"/>
                      <a:pt x="73" y="529"/>
                      <a:pt x="73" y="529"/>
                    </a:cubicBezTo>
                    <a:cubicBezTo>
                      <a:pt x="114" y="561"/>
                      <a:pt x="206" y="637"/>
                      <a:pt x="206" y="637"/>
                    </a:cubicBezTo>
                    <a:cubicBezTo>
                      <a:pt x="206" y="637"/>
                      <a:pt x="115" y="623"/>
                      <a:pt x="68" y="552"/>
                    </a:cubicBezTo>
                    <a:cubicBezTo>
                      <a:pt x="13" y="771"/>
                      <a:pt x="13" y="771"/>
                      <a:pt x="13" y="771"/>
                    </a:cubicBezTo>
                    <a:cubicBezTo>
                      <a:pt x="60" y="831"/>
                      <a:pt x="60" y="831"/>
                      <a:pt x="60" y="831"/>
                    </a:cubicBezTo>
                    <a:cubicBezTo>
                      <a:pt x="44" y="781"/>
                      <a:pt x="44" y="781"/>
                      <a:pt x="44" y="781"/>
                    </a:cubicBezTo>
                    <a:cubicBezTo>
                      <a:pt x="135" y="908"/>
                      <a:pt x="135" y="908"/>
                      <a:pt x="135" y="908"/>
                    </a:cubicBezTo>
                    <a:cubicBezTo>
                      <a:pt x="98" y="890"/>
                      <a:pt x="98" y="890"/>
                      <a:pt x="98" y="890"/>
                    </a:cubicBezTo>
                    <a:cubicBezTo>
                      <a:pt x="169" y="990"/>
                      <a:pt x="169" y="990"/>
                      <a:pt x="169" y="990"/>
                    </a:cubicBezTo>
                    <a:cubicBezTo>
                      <a:pt x="0" y="839"/>
                      <a:pt x="0" y="839"/>
                      <a:pt x="0" y="839"/>
                    </a:cubicBezTo>
                    <a:cubicBezTo>
                      <a:pt x="10" y="1001"/>
                      <a:pt x="206" y="1005"/>
                      <a:pt x="206" y="1005"/>
                    </a:cubicBezTo>
                    <a:cubicBezTo>
                      <a:pt x="206" y="1005"/>
                      <a:pt x="390" y="1001"/>
                      <a:pt x="410" y="853"/>
                    </a:cubicBezTo>
                    <a:lnTo>
                      <a:pt x="359" y="86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3" name="Google Shape;2393;p39"/>
              <p:cNvSpPr/>
              <p:nvPr/>
            </p:nvSpPr>
            <p:spPr>
              <a:xfrm>
                <a:off x="6565900" y="1274763"/>
                <a:ext cx="215900" cy="165100"/>
              </a:xfrm>
              <a:custGeom>
                <a:avLst/>
                <a:gdLst/>
                <a:ahLst/>
                <a:cxnLst/>
                <a:rect l="l" t="t" r="r" b="b"/>
                <a:pathLst>
                  <a:path w="136" h="104" extrusionOk="0">
                    <a:moveTo>
                      <a:pt x="136" y="0"/>
                    </a:moveTo>
                    <a:lnTo>
                      <a:pt x="0" y="65"/>
                    </a:lnTo>
                    <a:lnTo>
                      <a:pt x="0" y="104"/>
                    </a:lnTo>
                    <a:lnTo>
                      <a:pt x="13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4" name="Google Shape;2394;p39"/>
              <p:cNvSpPr/>
              <p:nvPr/>
            </p:nvSpPr>
            <p:spPr>
              <a:xfrm>
                <a:off x="6254750" y="1595438"/>
                <a:ext cx="311150" cy="238125"/>
              </a:xfrm>
              <a:custGeom>
                <a:avLst/>
                <a:gdLst/>
                <a:ahLst/>
                <a:cxnLst/>
                <a:rect l="l" t="t" r="r" b="b"/>
                <a:pathLst>
                  <a:path w="196" h="150" extrusionOk="0">
                    <a:moveTo>
                      <a:pt x="11" y="0"/>
                    </a:moveTo>
                    <a:lnTo>
                      <a:pt x="196" y="100"/>
                    </a:lnTo>
                    <a:lnTo>
                      <a:pt x="196" y="150"/>
                    </a:lnTo>
                    <a:lnTo>
                      <a:pt x="0" y="45"/>
                    </a:lnTo>
                    <a:lnTo>
                      <a:pt x="1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5" name="Google Shape;2395;p39"/>
              <p:cNvSpPr/>
              <p:nvPr/>
            </p:nvSpPr>
            <p:spPr>
              <a:xfrm>
                <a:off x="6238875" y="1730376"/>
                <a:ext cx="327025" cy="303213"/>
              </a:xfrm>
              <a:custGeom>
                <a:avLst/>
                <a:gdLst/>
                <a:ahLst/>
                <a:cxnLst/>
                <a:rect l="l" t="t" r="r" b="b"/>
                <a:pathLst>
                  <a:path w="206" h="191" extrusionOk="0">
                    <a:moveTo>
                      <a:pt x="0" y="0"/>
                    </a:moveTo>
                    <a:lnTo>
                      <a:pt x="206" y="137"/>
                    </a:lnTo>
                    <a:lnTo>
                      <a:pt x="206" y="19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6" name="Google Shape;2396;p39"/>
              <p:cNvSpPr/>
              <p:nvPr/>
            </p:nvSpPr>
            <p:spPr>
              <a:xfrm>
                <a:off x="6365875" y="1082676"/>
                <a:ext cx="200025" cy="241300"/>
              </a:xfrm>
              <a:custGeom>
                <a:avLst/>
                <a:gdLst/>
                <a:ahLst/>
                <a:cxnLst/>
                <a:rect l="l" t="t" r="r" b="b"/>
                <a:pathLst>
                  <a:path w="126" h="152" extrusionOk="0">
                    <a:moveTo>
                      <a:pt x="22" y="0"/>
                    </a:moveTo>
                    <a:lnTo>
                      <a:pt x="126" y="71"/>
                    </a:lnTo>
                    <a:lnTo>
                      <a:pt x="126" y="152"/>
                    </a:lnTo>
                    <a:lnTo>
                      <a:pt x="0" y="90"/>
                    </a:lnTo>
                    <a:lnTo>
                      <a:pt x="9" y="46"/>
                    </a:lnTo>
                    <a:lnTo>
                      <a:pt x="96" y="101"/>
                    </a:lnTo>
                    <a:lnTo>
                      <a:pt x="14" y="30"/>
                    </a:lnTo>
                    <a:lnTo>
                      <a:pt x="2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7" name="Google Shape;2397;p39"/>
              <p:cNvSpPr/>
              <p:nvPr/>
            </p:nvSpPr>
            <p:spPr>
              <a:xfrm>
                <a:off x="6565900" y="2030413"/>
                <a:ext cx="387350" cy="231775"/>
              </a:xfrm>
              <a:custGeom>
                <a:avLst/>
                <a:gdLst/>
                <a:ahLst/>
                <a:cxnLst/>
                <a:rect l="l" t="t" r="r" b="b"/>
                <a:pathLst>
                  <a:path w="244" h="146" extrusionOk="0">
                    <a:moveTo>
                      <a:pt x="244" y="0"/>
                    </a:moveTo>
                    <a:lnTo>
                      <a:pt x="0" y="106"/>
                    </a:lnTo>
                    <a:lnTo>
                      <a:pt x="0" y="146"/>
                    </a:lnTo>
                    <a:lnTo>
                      <a:pt x="244"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8" name="Google Shape;2398;p39"/>
              <p:cNvSpPr/>
              <p:nvPr/>
            </p:nvSpPr>
            <p:spPr>
              <a:xfrm>
                <a:off x="6567488" y="898526"/>
                <a:ext cx="131763" cy="147638"/>
              </a:xfrm>
              <a:custGeom>
                <a:avLst/>
                <a:gdLst/>
                <a:ahLst/>
                <a:cxnLst/>
                <a:rect l="l" t="t" r="r" b="b"/>
                <a:pathLst>
                  <a:path w="83" h="93" extrusionOk="0">
                    <a:moveTo>
                      <a:pt x="75" y="0"/>
                    </a:moveTo>
                    <a:lnTo>
                      <a:pt x="0" y="40"/>
                    </a:lnTo>
                    <a:lnTo>
                      <a:pt x="0" y="93"/>
                    </a:lnTo>
                    <a:lnTo>
                      <a:pt x="72" y="56"/>
                    </a:lnTo>
                    <a:lnTo>
                      <a:pt x="18" y="71"/>
                    </a:lnTo>
                    <a:lnTo>
                      <a:pt x="83" y="29"/>
                    </a:lnTo>
                    <a:lnTo>
                      <a:pt x="7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17"/>
        <p:cNvGrpSpPr/>
        <p:nvPr/>
      </p:nvGrpSpPr>
      <p:grpSpPr>
        <a:xfrm>
          <a:off x="0" y="0"/>
          <a:ext cx="0" cy="0"/>
          <a:chOff x="0" y="0"/>
          <a:chExt cx="0" cy="0"/>
        </a:xfrm>
      </p:grpSpPr>
      <p:sp>
        <p:nvSpPr>
          <p:cNvPr id="2418" name="Google Shape;2418;p42"/>
          <p:cNvSpPr txBox="1">
            <a:spLocks noGrp="1"/>
          </p:cNvSpPr>
          <p:nvPr>
            <p:ph type="subTitle" idx="1"/>
          </p:nvPr>
        </p:nvSpPr>
        <p:spPr>
          <a:xfrm>
            <a:off x="4369925" y="1948248"/>
            <a:ext cx="4005600" cy="19002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AutoNum type="arabicPeriod"/>
            </a:pPr>
            <a:r>
              <a:rPr lang="en"/>
              <a:t>Product/website description: A brief overview of the product/website, including its key features, dimensions, and materials used</a:t>
            </a:r>
            <a:endParaRPr/>
          </a:p>
          <a:p>
            <a:pPr marL="457200" lvl="0" indent="-304800" algn="l" rtl="0">
              <a:spcBef>
                <a:spcPts val="0"/>
              </a:spcBef>
              <a:spcAft>
                <a:spcPts val="0"/>
              </a:spcAft>
              <a:buClr>
                <a:schemeClr val="lt1"/>
              </a:buClr>
              <a:buSzPts val="1200"/>
              <a:buAutoNum type="arabicPeriod"/>
            </a:pPr>
            <a:r>
              <a:rPr lang="en"/>
              <a:t>Features and benefits: A detailed explanation of the features and how they will benefit the user</a:t>
            </a:r>
            <a:endParaRPr/>
          </a:p>
          <a:p>
            <a:pPr marL="457200" lvl="0" indent="-304800" algn="l" rtl="0">
              <a:spcBef>
                <a:spcPts val="0"/>
              </a:spcBef>
              <a:spcAft>
                <a:spcPts val="0"/>
              </a:spcAft>
              <a:buClr>
                <a:schemeClr val="lt1"/>
              </a:buClr>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2419" name="Google Shape;2419;p42"/>
          <p:cNvSpPr txBox="1">
            <a:spLocks noGrp="1"/>
          </p:cNvSpPr>
          <p:nvPr>
            <p:ph type="title"/>
          </p:nvPr>
        </p:nvSpPr>
        <p:spPr>
          <a:xfrm>
            <a:off x="4369925" y="1017322"/>
            <a:ext cx="4005600" cy="87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to show in a mockup</a:t>
            </a:r>
            <a:endParaRPr/>
          </a:p>
        </p:txBody>
      </p:sp>
      <p:grpSp>
        <p:nvGrpSpPr>
          <p:cNvPr id="2420" name="Google Shape;2420;p42"/>
          <p:cNvGrpSpPr/>
          <p:nvPr/>
        </p:nvGrpSpPr>
        <p:grpSpPr>
          <a:xfrm>
            <a:off x="1390575" y="811923"/>
            <a:ext cx="1835891" cy="3237118"/>
            <a:chOff x="5186401" y="494525"/>
            <a:chExt cx="1834973" cy="3724678"/>
          </a:xfrm>
        </p:grpSpPr>
        <p:sp>
          <p:nvSpPr>
            <p:cNvPr id="2421" name="Google Shape;2421;p4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23" name="Google Shape;2423;p42"/>
          <p:cNvPicPr preferRelativeResize="0"/>
          <p:nvPr/>
        </p:nvPicPr>
        <p:blipFill rotWithShape="1">
          <a:blip r:embed="rId3">
            <a:alphaModFix/>
          </a:blip>
          <a:srcRect l="38730" r="22152"/>
          <a:stretch/>
        </p:blipFill>
        <p:spPr>
          <a:xfrm>
            <a:off x="1499773" y="950592"/>
            <a:ext cx="1617142" cy="2755433"/>
          </a:xfrm>
          <a:prstGeom prst="rect">
            <a:avLst/>
          </a:prstGeom>
          <a:noFill/>
          <a:ln w="9525" cap="flat" cmpd="sng">
            <a:solidFill>
              <a:schemeClr val="dk1"/>
            </a:solidFill>
            <a:prstDash val="solid"/>
            <a:round/>
            <a:headEnd type="none" w="sm" len="sm"/>
            <a:tailEnd type="none" w="sm" len="sm"/>
          </a:ln>
        </p:spPr>
      </p:pic>
      <p:sp>
        <p:nvSpPr>
          <p:cNvPr id="2424" name="Google Shape;2424;p42"/>
          <p:cNvSpPr/>
          <p:nvPr/>
        </p:nvSpPr>
        <p:spPr>
          <a:xfrm>
            <a:off x="3721640" y="992178"/>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1</a:t>
            </a:r>
            <a:endParaRPr sz="2400">
              <a:solidFill>
                <a:schemeClr val="lt1"/>
              </a:solidFill>
              <a:latin typeface="Sora ExtraBold"/>
              <a:ea typeface="Sora ExtraBold"/>
              <a:cs typeface="Sora ExtraBold"/>
              <a:sym typeface="Sora ExtraBold"/>
            </a:endParaRPr>
          </a:p>
        </p:txBody>
      </p:sp>
      <p:sp>
        <p:nvSpPr>
          <p:cNvPr id="2425" name="Google Shape;2425;p42"/>
          <p:cNvSpPr/>
          <p:nvPr/>
        </p:nvSpPr>
        <p:spPr>
          <a:xfrm>
            <a:off x="3721662" y="2118721"/>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2</a:t>
            </a:r>
            <a:endParaRPr sz="2400">
              <a:solidFill>
                <a:schemeClr val="lt1"/>
              </a:solidFill>
              <a:latin typeface="Sora ExtraBold"/>
              <a:ea typeface="Sora ExtraBold"/>
              <a:cs typeface="Sora ExtraBold"/>
              <a:sym typeface="Sora ExtraBold"/>
            </a:endParaRPr>
          </a:p>
        </p:txBody>
      </p:sp>
      <p:sp>
        <p:nvSpPr>
          <p:cNvPr id="2426" name="Google Shape;2426;p42"/>
          <p:cNvSpPr/>
          <p:nvPr/>
        </p:nvSpPr>
        <p:spPr>
          <a:xfrm>
            <a:off x="3721662" y="3245265"/>
            <a:ext cx="414600" cy="41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Sora ExtraBold"/>
                <a:ea typeface="Sora ExtraBold"/>
                <a:cs typeface="Sora ExtraBold"/>
                <a:sym typeface="Sora ExtraBold"/>
              </a:rPr>
              <a:t>3</a:t>
            </a:r>
            <a:endParaRPr sz="2400">
              <a:solidFill>
                <a:schemeClr val="lt1"/>
              </a:solidFill>
              <a:latin typeface="Sora ExtraBold"/>
              <a:ea typeface="Sora ExtraBold"/>
              <a:cs typeface="Sora ExtraBold"/>
              <a:sym typeface="Sora ExtraBold"/>
            </a:endParaRPr>
          </a:p>
        </p:txBody>
      </p:sp>
      <p:cxnSp>
        <p:nvCxnSpPr>
          <p:cNvPr id="2427" name="Google Shape;2427;p42"/>
          <p:cNvCxnSpPr>
            <a:stCxn id="2424" idx="1"/>
          </p:cNvCxnSpPr>
          <p:nvPr/>
        </p:nvCxnSpPr>
        <p:spPr>
          <a:xfrm flipH="1">
            <a:off x="3057140" y="1199478"/>
            <a:ext cx="664500" cy="3717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8" name="Google Shape;2428;p42"/>
          <p:cNvCxnSpPr>
            <a:stCxn id="2425" idx="1"/>
          </p:cNvCxnSpPr>
          <p:nvPr/>
        </p:nvCxnSpPr>
        <p:spPr>
          <a:xfrm flipH="1">
            <a:off x="2481762" y="2326021"/>
            <a:ext cx="1239900" cy="3894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2429" name="Google Shape;2429;p42"/>
          <p:cNvCxnSpPr>
            <a:stCxn id="2426" idx="1"/>
          </p:cNvCxnSpPr>
          <p:nvPr/>
        </p:nvCxnSpPr>
        <p:spPr>
          <a:xfrm rot="10800000">
            <a:off x="2262462" y="3278265"/>
            <a:ext cx="1459200" cy="174300"/>
          </a:xfrm>
          <a:prstGeom prst="bentConnector3">
            <a:avLst>
              <a:gd name="adj1" fmla="val 50000"/>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sp>
        <p:nvSpPr>
          <p:cNvPr id="2490" name="Google Shape;249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Social media stats</a:t>
            </a:r>
            <a:endParaRPr/>
          </a:p>
        </p:txBody>
      </p:sp>
      <p:sp>
        <p:nvSpPr>
          <p:cNvPr id="2491" name="Google Shape;2491;p46"/>
          <p:cNvSpPr txBox="1">
            <a:spLocks noGrp="1"/>
          </p:cNvSpPr>
          <p:nvPr>
            <p:ph type="subTitle" idx="4294967295"/>
          </p:nvPr>
        </p:nvSpPr>
        <p:spPr>
          <a:xfrm>
            <a:off x="70737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492" name="Google Shape;2492;p46"/>
          <p:cNvSpPr txBox="1">
            <a:spLocks noGrp="1"/>
          </p:cNvSpPr>
          <p:nvPr>
            <p:ph type="subTitle" idx="4294967295"/>
          </p:nvPr>
        </p:nvSpPr>
        <p:spPr>
          <a:xfrm>
            <a:off x="70737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Users from all over the wor</a:t>
            </a:r>
            <a:r>
              <a:rPr lang="en"/>
              <a:t>ld</a:t>
            </a:r>
            <a:endParaRPr>
              <a:latin typeface="Hanken Grotesk"/>
              <a:ea typeface="Hanken Grotesk"/>
              <a:cs typeface="Hanken Grotesk"/>
              <a:sym typeface="Hanken Grotesk"/>
            </a:endParaRPr>
          </a:p>
        </p:txBody>
      </p:sp>
      <p:sp>
        <p:nvSpPr>
          <p:cNvPr id="2493" name="Google Shape;2493;p46"/>
          <p:cNvSpPr txBox="1">
            <a:spLocks noGrp="1"/>
          </p:cNvSpPr>
          <p:nvPr>
            <p:ph type="subTitle" idx="4294967295"/>
          </p:nvPr>
        </p:nvSpPr>
        <p:spPr>
          <a:xfrm>
            <a:off x="199448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xh xmin</a:t>
            </a:r>
            <a:endParaRPr sz="1500">
              <a:solidFill>
                <a:schemeClr val="lt1"/>
              </a:solidFill>
              <a:latin typeface="Sora ExtraBold"/>
              <a:ea typeface="Sora ExtraBold"/>
              <a:cs typeface="Sora ExtraBold"/>
              <a:sym typeface="Sora ExtraBold"/>
            </a:endParaRPr>
          </a:p>
        </p:txBody>
      </p:sp>
      <p:sp>
        <p:nvSpPr>
          <p:cNvPr id="2494" name="Google Shape;2494;p46"/>
          <p:cNvSpPr txBox="1">
            <a:spLocks noGrp="1"/>
          </p:cNvSpPr>
          <p:nvPr>
            <p:ph type="subTitle" idx="4294967295"/>
          </p:nvPr>
        </p:nvSpPr>
        <p:spPr>
          <a:xfrm>
            <a:off x="199448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Average</a:t>
            </a:r>
            <a:endParaRPr>
              <a:latin typeface="Hanken Grotesk"/>
              <a:ea typeface="Hanken Grotesk"/>
              <a:cs typeface="Hanken Grotesk"/>
              <a:sym typeface="Hanken Grotesk"/>
            </a:endParaRPr>
          </a:p>
          <a:p>
            <a:pPr marL="0" lvl="0" indent="0" algn="ctr" rtl="0">
              <a:spcBef>
                <a:spcPts val="0"/>
              </a:spcBef>
              <a:spcAft>
                <a:spcPts val="0"/>
              </a:spcAft>
              <a:buNone/>
            </a:pPr>
            <a:r>
              <a:rPr lang="en">
                <a:latin typeface="Hanken Grotesk"/>
                <a:ea typeface="Hanken Grotesk"/>
                <a:cs typeface="Hanken Grotesk"/>
                <a:sym typeface="Hanken Grotesk"/>
              </a:rPr>
              <a:t>time spent</a:t>
            </a:r>
            <a:endParaRPr>
              <a:latin typeface="Hanken Grotesk"/>
              <a:ea typeface="Hanken Grotesk"/>
              <a:cs typeface="Hanken Grotesk"/>
              <a:sym typeface="Hanken Grotesk"/>
            </a:endParaRPr>
          </a:p>
        </p:txBody>
      </p:sp>
      <p:sp>
        <p:nvSpPr>
          <p:cNvPr id="2495" name="Google Shape;2495;p46"/>
          <p:cNvSpPr txBox="1">
            <a:spLocks noGrp="1"/>
          </p:cNvSpPr>
          <p:nvPr>
            <p:ph type="subTitle" idx="4294967295"/>
          </p:nvPr>
        </p:nvSpPr>
        <p:spPr>
          <a:xfrm>
            <a:off x="3281595" y="1727577"/>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a:t>
            </a:r>
            <a:endParaRPr sz="1500">
              <a:solidFill>
                <a:schemeClr val="lt1"/>
              </a:solidFill>
              <a:latin typeface="Sora ExtraBold"/>
              <a:ea typeface="Sora ExtraBold"/>
              <a:cs typeface="Sora ExtraBold"/>
              <a:sym typeface="Sora ExtraBold"/>
            </a:endParaRPr>
          </a:p>
        </p:txBody>
      </p:sp>
      <p:sp>
        <p:nvSpPr>
          <p:cNvPr id="2496" name="Google Shape;2496;p46"/>
          <p:cNvSpPr txBox="1">
            <a:spLocks noGrp="1"/>
          </p:cNvSpPr>
          <p:nvPr>
            <p:ph type="subTitle" idx="4294967295"/>
          </p:nvPr>
        </p:nvSpPr>
        <p:spPr>
          <a:xfrm>
            <a:off x="3281595" y="1917975"/>
            <a:ext cx="1287000" cy="48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Number of platforms used</a:t>
            </a:r>
            <a:endParaRPr>
              <a:latin typeface="Hanken Grotesk"/>
              <a:ea typeface="Hanken Grotesk"/>
              <a:cs typeface="Hanken Grotesk"/>
              <a:sym typeface="Hanken Grotesk"/>
            </a:endParaRPr>
          </a:p>
        </p:txBody>
      </p:sp>
      <p:sp>
        <p:nvSpPr>
          <p:cNvPr id="2497" name="Google Shape;2497;p46"/>
          <p:cNvSpPr txBox="1">
            <a:spLocks noGrp="1"/>
          </p:cNvSpPr>
          <p:nvPr>
            <p:ph type="subTitle" idx="4294967295"/>
          </p:nvPr>
        </p:nvSpPr>
        <p:spPr>
          <a:xfrm>
            <a:off x="4639000" y="1131977"/>
            <a:ext cx="3789900" cy="3831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latin typeface="Sora ExtraBold"/>
                <a:ea typeface="Sora ExtraBold"/>
                <a:cs typeface="Sora ExtraBold"/>
                <a:sym typeface="Sora ExtraBold"/>
              </a:rPr>
              <a:t>Worldwide reach</a:t>
            </a:r>
            <a:endParaRPr sz="1500">
              <a:latin typeface="Sora ExtraBold"/>
              <a:ea typeface="Sora ExtraBold"/>
              <a:cs typeface="Sora ExtraBold"/>
              <a:sym typeface="Sora ExtraBold"/>
            </a:endParaRPr>
          </a:p>
        </p:txBody>
      </p:sp>
      <p:sp>
        <p:nvSpPr>
          <p:cNvPr id="2498" name="Google Shape;2498;p46"/>
          <p:cNvSpPr txBox="1">
            <a:spLocks noGrp="1"/>
          </p:cNvSpPr>
          <p:nvPr>
            <p:ph type="subTitle" idx="4294967295"/>
          </p:nvPr>
        </p:nvSpPr>
        <p:spPr>
          <a:xfrm>
            <a:off x="50298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1 users</a:t>
            </a:r>
            <a:endParaRPr>
              <a:latin typeface="Hanken Grotesk"/>
              <a:ea typeface="Hanken Grotesk"/>
              <a:cs typeface="Hanken Grotesk"/>
              <a:sym typeface="Hanken Grotesk"/>
            </a:endParaRPr>
          </a:p>
        </p:txBody>
      </p:sp>
      <p:sp>
        <p:nvSpPr>
          <p:cNvPr id="2499" name="Google Shape;2499;p46"/>
          <p:cNvSpPr txBox="1">
            <a:spLocks noGrp="1"/>
          </p:cNvSpPr>
          <p:nvPr>
            <p:ph type="subTitle" idx="4294967295"/>
          </p:nvPr>
        </p:nvSpPr>
        <p:spPr>
          <a:xfrm>
            <a:off x="6751100" y="4232524"/>
            <a:ext cx="1287000" cy="38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Country 2 users</a:t>
            </a:r>
            <a:endParaRPr>
              <a:latin typeface="Hanken Grotesk"/>
              <a:ea typeface="Hanken Grotesk"/>
              <a:cs typeface="Hanken Grotesk"/>
              <a:sym typeface="Hanken Grotesk"/>
            </a:endParaRPr>
          </a:p>
        </p:txBody>
      </p:sp>
      <p:sp>
        <p:nvSpPr>
          <p:cNvPr id="2500" name="Google Shape;2500;p46"/>
          <p:cNvSpPr txBox="1">
            <a:spLocks noGrp="1"/>
          </p:cNvSpPr>
          <p:nvPr>
            <p:ph type="subTitle" idx="4294967295"/>
          </p:nvPr>
        </p:nvSpPr>
        <p:spPr>
          <a:xfrm>
            <a:off x="50298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1" name="Google Shape;2501;p46"/>
          <p:cNvSpPr txBox="1">
            <a:spLocks noGrp="1"/>
          </p:cNvSpPr>
          <p:nvPr>
            <p:ph type="subTitle" idx="4294967295"/>
          </p:nvPr>
        </p:nvSpPr>
        <p:spPr>
          <a:xfrm>
            <a:off x="6751100" y="4006624"/>
            <a:ext cx="1287000" cy="342900"/>
          </a:xfrm>
          <a:prstGeom prst="rect">
            <a:avLst/>
          </a:prstGeom>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lt1"/>
                </a:solidFill>
                <a:latin typeface="Sora ExtraBold"/>
                <a:ea typeface="Sora ExtraBold"/>
                <a:cs typeface="Sora ExtraBold"/>
                <a:sym typeface="Sora ExtraBold"/>
              </a:rPr>
              <a:t>xxx billion</a:t>
            </a:r>
            <a:endParaRPr sz="1500">
              <a:solidFill>
                <a:schemeClr val="lt1"/>
              </a:solidFill>
              <a:latin typeface="Sora ExtraBold"/>
              <a:ea typeface="Sora ExtraBold"/>
              <a:cs typeface="Sora ExtraBold"/>
              <a:sym typeface="Sora ExtraBold"/>
            </a:endParaRPr>
          </a:p>
        </p:txBody>
      </p:sp>
      <p:sp>
        <p:nvSpPr>
          <p:cNvPr id="2502" name="Google Shape;2502;p46"/>
          <p:cNvSpPr txBox="1"/>
          <p:nvPr/>
        </p:nvSpPr>
        <p:spPr>
          <a:xfrm>
            <a:off x="743050" y="2595102"/>
            <a:ext cx="3789900" cy="383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Platforms with most users</a:t>
            </a:r>
            <a:endParaRPr sz="1500">
              <a:solidFill>
                <a:schemeClr val="dk1"/>
              </a:solidFill>
              <a:latin typeface="Sora ExtraBold"/>
              <a:ea typeface="Sora ExtraBold"/>
              <a:cs typeface="Sora ExtraBold"/>
              <a:sym typeface="Sora ExtraBold"/>
            </a:endParaRPr>
          </a:p>
        </p:txBody>
      </p:sp>
      <p:sp>
        <p:nvSpPr>
          <p:cNvPr id="2503" name="Google Shape;2503;p46"/>
          <p:cNvSpPr txBox="1"/>
          <p:nvPr/>
        </p:nvSpPr>
        <p:spPr>
          <a:xfrm>
            <a:off x="743050" y="4355225"/>
            <a:ext cx="3789900" cy="25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chemeClr val="dk1"/>
                </a:solidFill>
                <a:latin typeface="Hanken Grotesk"/>
                <a:ea typeface="Hanken Grotesk"/>
                <a:cs typeface="Hanken Grotesk"/>
                <a:sym typeface="Hanken Grotesk"/>
              </a:rPr>
              <a:t>Follow the link in the graph and map to modify its data and then paste the new one here. </a:t>
            </a:r>
            <a:r>
              <a:rPr lang="en" sz="8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800" b="1">
              <a:solidFill>
                <a:schemeClr val="dk1"/>
              </a:solidFill>
              <a:latin typeface="Hanken Grotesk"/>
              <a:ea typeface="Hanken Grotesk"/>
              <a:cs typeface="Hanken Grotesk"/>
              <a:sym typeface="Hanken Grotesk"/>
            </a:endParaRPr>
          </a:p>
        </p:txBody>
      </p:sp>
      <p:pic>
        <p:nvPicPr>
          <p:cNvPr id="2504" name="Google Shape;2504;p46" title="Gráfico">
            <a:hlinkClick r:id="rId4"/>
          </p:cNvPr>
          <p:cNvPicPr preferRelativeResize="0"/>
          <p:nvPr/>
        </p:nvPicPr>
        <p:blipFill>
          <a:blip r:embed="rId5">
            <a:alphaModFix/>
          </a:blip>
          <a:stretch>
            <a:fillRect/>
          </a:stretch>
        </p:blipFill>
        <p:spPr>
          <a:xfrm>
            <a:off x="846875" y="2906350"/>
            <a:ext cx="3953428" cy="1326174"/>
          </a:xfrm>
          <a:prstGeom prst="rect">
            <a:avLst/>
          </a:prstGeom>
          <a:noFill/>
          <a:ln>
            <a:noFill/>
          </a:ln>
        </p:spPr>
      </p:pic>
      <p:grpSp>
        <p:nvGrpSpPr>
          <p:cNvPr id="2505" name="Google Shape;2505;p46"/>
          <p:cNvGrpSpPr/>
          <p:nvPr/>
        </p:nvGrpSpPr>
        <p:grpSpPr>
          <a:xfrm>
            <a:off x="3749765" y="1207341"/>
            <a:ext cx="350660" cy="373075"/>
            <a:chOff x="7984577" y="5054597"/>
            <a:chExt cx="350660" cy="373075"/>
          </a:xfrm>
        </p:grpSpPr>
        <p:sp>
          <p:nvSpPr>
            <p:cNvPr id="2506" name="Google Shape;2506;p46"/>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7" name="Google Shape;2507;p46"/>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8" name="Google Shape;2508;p46"/>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9" name="Google Shape;2509;p46"/>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0" name="Google Shape;2510;p46"/>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1" name="Google Shape;2511;p46"/>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2" name="Google Shape;2512;p46"/>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3" name="Google Shape;2513;p46"/>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4" name="Google Shape;2514;p46"/>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5" name="Google Shape;2515;p46"/>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6" name="Google Shape;2516;p46"/>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7" name="Google Shape;2517;p46"/>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8" name="Google Shape;2518;p46"/>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9" name="Google Shape;2519;p46"/>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0" name="Google Shape;2520;p46"/>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1" name="Google Shape;2521;p46"/>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2" name="Google Shape;2522;p46"/>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3" name="Google Shape;2523;p46"/>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4" name="Google Shape;2524;p46"/>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5" name="Google Shape;2525;p46"/>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6" name="Google Shape;2526;p46"/>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7" name="Google Shape;2527;p46"/>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8" name="Google Shape;2528;p46"/>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9" name="Google Shape;2529;p46"/>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30" name="Google Shape;2530;p46"/>
          <p:cNvGrpSpPr/>
          <p:nvPr/>
        </p:nvGrpSpPr>
        <p:grpSpPr>
          <a:xfrm>
            <a:off x="2452012" y="1207341"/>
            <a:ext cx="371946" cy="373075"/>
            <a:chOff x="7186910" y="5054597"/>
            <a:chExt cx="371946" cy="373075"/>
          </a:xfrm>
        </p:grpSpPr>
        <p:sp>
          <p:nvSpPr>
            <p:cNvPr id="2531" name="Google Shape;2531;p46"/>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2" name="Google Shape;2532;p46"/>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3" name="Google Shape;2533;p46"/>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4" name="Google Shape;2534;p46"/>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5" name="Google Shape;2535;p46"/>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6" name="Google Shape;2536;p46"/>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7" name="Google Shape;2537;p46"/>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8" name="Google Shape;2538;p46"/>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9" name="Google Shape;2539;p46"/>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0" name="Google Shape;2540;p46"/>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1" name="Google Shape;2541;p46"/>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2" name="Google Shape;2542;p46"/>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3" name="Google Shape;2543;p46"/>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4" name="Google Shape;2544;p46"/>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5" name="Google Shape;2545;p46"/>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6" name="Google Shape;2546;p46"/>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7" name="Google Shape;2547;p46"/>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8" name="Google Shape;2548;p46"/>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49" name="Google Shape;2549;p46"/>
          <p:cNvGrpSpPr/>
          <p:nvPr/>
        </p:nvGrpSpPr>
        <p:grpSpPr>
          <a:xfrm>
            <a:off x="1164902" y="1207341"/>
            <a:ext cx="371946" cy="373075"/>
            <a:chOff x="6346671" y="5054597"/>
            <a:chExt cx="371946" cy="373075"/>
          </a:xfrm>
        </p:grpSpPr>
        <p:sp>
          <p:nvSpPr>
            <p:cNvPr id="2550" name="Google Shape;2550;p46"/>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1" name="Google Shape;2551;p46"/>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2" name="Google Shape;2552;p46"/>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3" name="Google Shape;2553;p46"/>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4" name="Google Shape;2554;p46"/>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5" name="Google Shape;2555;p46"/>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6" name="Google Shape;2556;p46"/>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7" name="Google Shape;2557;p46"/>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8" name="Google Shape;2558;p46"/>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9" name="Google Shape;2559;p46"/>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0" name="Google Shape;2560;p46"/>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1" name="Google Shape;2561;p46"/>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2" name="Google Shape;2562;p46"/>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3" name="Google Shape;2563;p46"/>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4" name="Google Shape;2564;p46"/>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5" name="Google Shape;2565;p46"/>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66" name="Google Shape;2566;p46">
            <a:hlinkClick r:id="rId6"/>
          </p:cNvPr>
          <p:cNvSpPr/>
          <p:nvPr/>
        </p:nvSpPr>
        <p:spPr>
          <a:xfrm>
            <a:off x="13038575" y="1318425"/>
            <a:ext cx="710100" cy="487500"/>
          </a:xfrm>
          <a:prstGeom prst="rect">
            <a:avLst/>
          </a:prstGeom>
          <a:noFill/>
          <a:ln w="952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pic>
        <p:nvPicPr>
          <p:cNvPr id="2567" name="Google Shape;2567;p46" title="Gráfico">
            <a:hlinkClick r:id="rId7"/>
          </p:cNvPr>
          <p:cNvPicPr preferRelativeResize="0"/>
          <p:nvPr/>
        </p:nvPicPr>
        <p:blipFill>
          <a:blip r:embed="rId8">
            <a:alphaModFix/>
          </a:blip>
          <a:stretch>
            <a:fillRect/>
          </a:stretch>
        </p:blipFill>
        <p:spPr>
          <a:xfrm>
            <a:off x="4941050" y="1561650"/>
            <a:ext cx="3482984" cy="21571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Buyer persona infographic</a:t>
            </a:r>
            <a:endParaRPr/>
          </a:p>
        </p:txBody>
      </p:sp>
      <p:sp>
        <p:nvSpPr>
          <p:cNvPr id="2435" name="Google Shape;2435;p43"/>
          <p:cNvSpPr txBox="1">
            <a:spLocks noGrp="1"/>
          </p:cNvSpPr>
          <p:nvPr>
            <p:ph type="subTitle" idx="4294967295"/>
          </p:nvPr>
        </p:nvSpPr>
        <p:spPr>
          <a:xfrm>
            <a:off x="71517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Bio</a:t>
            </a:r>
            <a:endParaRPr sz="1500">
              <a:latin typeface="Sora ExtraBold"/>
              <a:ea typeface="Sora ExtraBold"/>
              <a:cs typeface="Sora ExtraBold"/>
              <a:sym typeface="Sora ExtraBold"/>
            </a:endParaRPr>
          </a:p>
        </p:txBody>
      </p:sp>
      <p:sp>
        <p:nvSpPr>
          <p:cNvPr id="2436" name="Google Shape;2436;p43"/>
          <p:cNvSpPr txBox="1">
            <a:spLocks noGrp="1"/>
          </p:cNvSpPr>
          <p:nvPr>
            <p:ph type="subTitle" idx="4294967295"/>
          </p:nvPr>
        </p:nvSpPr>
        <p:spPr>
          <a:xfrm>
            <a:off x="715175" y="3531000"/>
            <a:ext cx="2351400" cy="8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Make a short description of what a typical customer would be. Be precise!</a:t>
            </a:r>
            <a:endParaRPr sz="1200">
              <a:latin typeface="Hanken Grotesk"/>
              <a:ea typeface="Hanken Grotesk"/>
              <a:cs typeface="Hanken Grotesk"/>
              <a:sym typeface="Hanken Grotesk"/>
            </a:endParaRPr>
          </a:p>
        </p:txBody>
      </p:sp>
      <p:sp>
        <p:nvSpPr>
          <p:cNvPr id="2437" name="Google Shape;2437;p43"/>
          <p:cNvSpPr txBox="1">
            <a:spLocks noGrp="1"/>
          </p:cNvSpPr>
          <p:nvPr>
            <p:ph type="subTitle" idx="4294967295"/>
          </p:nvPr>
        </p:nvSpPr>
        <p:spPr>
          <a:xfrm>
            <a:off x="715175" y="239112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Name</a:t>
            </a:r>
            <a:endParaRPr sz="1500">
              <a:latin typeface="Sora ExtraBold"/>
              <a:ea typeface="Sora ExtraBold"/>
              <a:cs typeface="Sora ExtraBold"/>
              <a:sym typeface="Sora ExtraBold"/>
            </a:endParaRPr>
          </a:p>
        </p:txBody>
      </p:sp>
      <p:sp>
        <p:nvSpPr>
          <p:cNvPr id="2438" name="Google Shape;2438;p43"/>
          <p:cNvSpPr txBox="1">
            <a:spLocks noGrp="1"/>
          </p:cNvSpPr>
          <p:nvPr>
            <p:ph type="subTitle" idx="4294967295"/>
          </p:nvPr>
        </p:nvSpPr>
        <p:spPr>
          <a:xfrm>
            <a:off x="720225" y="2757387"/>
            <a:ext cx="2351400" cy="40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Age and occupation</a:t>
            </a:r>
            <a:endParaRPr sz="1200">
              <a:latin typeface="Hanken Grotesk"/>
              <a:ea typeface="Hanken Grotesk"/>
              <a:cs typeface="Hanken Grotesk"/>
              <a:sym typeface="Hanken Grotesk"/>
            </a:endParaRPr>
          </a:p>
        </p:txBody>
      </p:sp>
      <p:sp>
        <p:nvSpPr>
          <p:cNvPr id="2439" name="Google Shape;2439;p43"/>
          <p:cNvSpPr txBox="1">
            <a:spLocks noGrp="1"/>
          </p:cNvSpPr>
          <p:nvPr>
            <p:ph type="subTitle" idx="4294967295"/>
          </p:nvPr>
        </p:nvSpPr>
        <p:spPr>
          <a:xfrm>
            <a:off x="1991600" y="1172375"/>
            <a:ext cx="3702000" cy="105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“This is a quote, words full of wisdom that can make the reader get inspired”</a:t>
            </a:r>
            <a:endParaRPr sz="1500">
              <a:latin typeface="Sora ExtraBold"/>
              <a:ea typeface="Sora ExtraBold"/>
              <a:cs typeface="Sora ExtraBold"/>
              <a:sym typeface="Sora ExtraBold"/>
            </a:endParaRPr>
          </a:p>
        </p:txBody>
      </p:sp>
      <p:sp>
        <p:nvSpPr>
          <p:cNvPr id="2440" name="Google Shape;2440;p43"/>
          <p:cNvSpPr txBox="1">
            <a:spLocks noGrp="1"/>
          </p:cNvSpPr>
          <p:nvPr>
            <p:ph type="subTitle" idx="4294967295"/>
          </p:nvPr>
        </p:nvSpPr>
        <p:spPr>
          <a:xfrm>
            <a:off x="3217350" y="2391125"/>
            <a:ext cx="27093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Personality</a:t>
            </a:r>
            <a:endParaRPr sz="1500">
              <a:latin typeface="Sora ExtraBold"/>
              <a:ea typeface="Sora ExtraBold"/>
              <a:cs typeface="Sora ExtraBold"/>
              <a:sym typeface="Sora ExtraBold"/>
            </a:endParaRPr>
          </a:p>
        </p:txBody>
      </p:sp>
      <p:sp>
        <p:nvSpPr>
          <p:cNvPr id="2441" name="Google Shape;2441;p43"/>
          <p:cNvSpPr txBox="1">
            <a:spLocks noGrp="1"/>
          </p:cNvSpPr>
          <p:nvPr>
            <p:ph type="subTitle" idx="4294967295"/>
          </p:nvPr>
        </p:nvSpPr>
        <p:spPr>
          <a:xfrm>
            <a:off x="3217350" y="2792125"/>
            <a:ext cx="2709300" cy="17604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Explorer, adventurous. Likes the outdoors and camping</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Engaged on social media, speaks for themselves</a:t>
            </a:r>
            <a:endParaRPr>
              <a:latin typeface="Hanken Grotesk"/>
              <a:ea typeface="Hanken Grotesk"/>
              <a:cs typeface="Hanken Grotesk"/>
              <a:sym typeface="Hanken Grotesk"/>
            </a:endParaRPr>
          </a:p>
          <a:p>
            <a:pPr marL="342900" lvl="0" indent="-304800" algn="l" rtl="0">
              <a:spcBef>
                <a:spcPts val="1000"/>
              </a:spcBef>
              <a:spcAft>
                <a:spcPts val="1000"/>
              </a:spcAft>
              <a:buClr>
                <a:schemeClr val="lt1"/>
              </a:buClr>
              <a:buSzPts val="1200"/>
              <a:buFont typeface="Hanken Grotesk"/>
              <a:buChar char="●"/>
            </a:pPr>
            <a:r>
              <a:rPr lang="en">
                <a:latin typeface="Hanken Grotesk"/>
                <a:ea typeface="Hanken Grotesk"/>
                <a:cs typeface="Hanken Grotesk"/>
                <a:sym typeface="Hanken Grotesk"/>
              </a:rPr>
              <a:t>Not easily influenced by ads or social media</a:t>
            </a:r>
            <a:endParaRPr>
              <a:latin typeface="Hanken Grotesk"/>
              <a:ea typeface="Hanken Grotesk"/>
              <a:cs typeface="Hanken Grotesk"/>
              <a:sym typeface="Hanken Grotesk"/>
            </a:endParaRPr>
          </a:p>
        </p:txBody>
      </p:sp>
      <p:sp>
        <p:nvSpPr>
          <p:cNvPr id="2442" name="Google Shape;2442;p43"/>
          <p:cNvSpPr txBox="1">
            <a:spLocks noGrp="1"/>
          </p:cNvSpPr>
          <p:nvPr>
            <p:ph type="subTitle" idx="4294967295"/>
          </p:nvPr>
        </p:nvSpPr>
        <p:spPr>
          <a:xfrm>
            <a:off x="6077425" y="1172375"/>
            <a:ext cx="23514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Motivations</a:t>
            </a:r>
            <a:endParaRPr sz="1500">
              <a:latin typeface="Sora ExtraBold"/>
              <a:ea typeface="Sora ExtraBold"/>
              <a:cs typeface="Sora ExtraBold"/>
              <a:sym typeface="Sora ExtraBold"/>
            </a:endParaRPr>
          </a:p>
        </p:txBody>
      </p:sp>
      <p:sp>
        <p:nvSpPr>
          <p:cNvPr id="2443" name="Google Shape;2443;p43"/>
          <p:cNvSpPr txBox="1">
            <a:spLocks noGrp="1"/>
          </p:cNvSpPr>
          <p:nvPr>
            <p:ph type="subTitle" idx="4294967295"/>
          </p:nvPr>
        </p:nvSpPr>
        <p:spPr>
          <a:xfrm>
            <a:off x="6467919" y="1683413"/>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Creativity</a:t>
            </a:r>
            <a:endParaRPr sz="1200">
              <a:latin typeface="Hanken Grotesk"/>
              <a:ea typeface="Hanken Grotesk"/>
              <a:cs typeface="Hanken Grotesk"/>
              <a:sym typeface="Hanken Grotesk"/>
            </a:endParaRPr>
          </a:p>
        </p:txBody>
      </p:sp>
      <p:sp>
        <p:nvSpPr>
          <p:cNvPr id="2444" name="Google Shape;2444;p43"/>
          <p:cNvSpPr txBox="1">
            <a:spLocks noGrp="1"/>
          </p:cNvSpPr>
          <p:nvPr>
            <p:ph type="subTitle" idx="4294967295"/>
          </p:nvPr>
        </p:nvSpPr>
        <p:spPr>
          <a:xfrm>
            <a:off x="6072425" y="3140275"/>
            <a:ext cx="23514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Pain points</a:t>
            </a:r>
            <a:endParaRPr sz="1500">
              <a:latin typeface="Sora ExtraBold"/>
              <a:ea typeface="Sora ExtraBold"/>
              <a:cs typeface="Sora ExtraBold"/>
              <a:sym typeface="Sora ExtraBold"/>
            </a:endParaRPr>
          </a:p>
        </p:txBody>
      </p:sp>
      <p:sp>
        <p:nvSpPr>
          <p:cNvPr id="2445" name="Google Shape;2445;p43"/>
          <p:cNvSpPr txBox="1">
            <a:spLocks noGrp="1"/>
          </p:cNvSpPr>
          <p:nvPr>
            <p:ph type="subTitle" idx="4294967295"/>
          </p:nvPr>
        </p:nvSpPr>
        <p:spPr>
          <a:xfrm>
            <a:off x="6072425" y="3531000"/>
            <a:ext cx="2351400" cy="9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Knowing your buyer persona’s pain point will help you create messages that are tailored to their needs</a:t>
            </a:r>
            <a:endParaRPr sz="1200">
              <a:latin typeface="Hanken Grotesk"/>
              <a:ea typeface="Hanken Grotesk"/>
              <a:cs typeface="Hanken Grotesk"/>
              <a:sym typeface="Hanken Grotesk"/>
            </a:endParaRPr>
          </a:p>
        </p:txBody>
      </p:sp>
      <p:sp>
        <p:nvSpPr>
          <p:cNvPr id="2446" name="Google Shape;2446;p43"/>
          <p:cNvSpPr txBox="1">
            <a:spLocks noGrp="1"/>
          </p:cNvSpPr>
          <p:nvPr>
            <p:ph type="subTitle" idx="4294967295"/>
          </p:nvPr>
        </p:nvSpPr>
        <p:spPr>
          <a:xfrm>
            <a:off x="6467919" y="2123670"/>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Ecology</a:t>
            </a:r>
            <a:endParaRPr sz="1200">
              <a:latin typeface="Hanken Grotesk"/>
              <a:ea typeface="Hanken Grotesk"/>
              <a:cs typeface="Hanken Grotesk"/>
              <a:sym typeface="Hanken Grotesk"/>
            </a:endParaRPr>
          </a:p>
        </p:txBody>
      </p:sp>
      <p:sp>
        <p:nvSpPr>
          <p:cNvPr id="2447" name="Google Shape;2447;p43"/>
          <p:cNvSpPr txBox="1">
            <a:spLocks noGrp="1"/>
          </p:cNvSpPr>
          <p:nvPr>
            <p:ph type="subTitle" idx="4294967295"/>
          </p:nvPr>
        </p:nvSpPr>
        <p:spPr>
          <a:xfrm>
            <a:off x="6467919" y="2563927"/>
            <a:ext cx="19563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Music</a:t>
            </a:r>
            <a:endParaRPr sz="1200">
              <a:latin typeface="Hanken Grotesk"/>
              <a:ea typeface="Hanken Grotesk"/>
              <a:cs typeface="Hanken Grotesk"/>
              <a:sym typeface="Hanken Grotesk"/>
            </a:endParaRPr>
          </a:p>
        </p:txBody>
      </p:sp>
      <p:sp>
        <p:nvSpPr>
          <p:cNvPr id="2448" name="Google Shape;2448;p43"/>
          <p:cNvSpPr/>
          <p:nvPr/>
        </p:nvSpPr>
        <p:spPr>
          <a:xfrm>
            <a:off x="6072325" y="1683413"/>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1</a:t>
            </a:r>
            <a:endParaRPr sz="1700">
              <a:solidFill>
                <a:schemeClr val="lt1"/>
              </a:solidFill>
              <a:latin typeface="Sora ExtraBold"/>
              <a:ea typeface="Sora ExtraBold"/>
              <a:cs typeface="Sora ExtraBold"/>
              <a:sym typeface="Sora ExtraBold"/>
            </a:endParaRPr>
          </a:p>
        </p:txBody>
      </p:sp>
      <p:sp>
        <p:nvSpPr>
          <p:cNvPr id="2449" name="Google Shape;2449;p43"/>
          <p:cNvSpPr/>
          <p:nvPr/>
        </p:nvSpPr>
        <p:spPr>
          <a:xfrm>
            <a:off x="6072425" y="2123670"/>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2</a:t>
            </a:r>
            <a:endParaRPr sz="1700">
              <a:solidFill>
                <a:schemeClr val="lt1"/>
              </a:solidFill>
              <a:latin typeface="Sora ExtraBold"/>
              <a:ea typeface="Sora ExtraBold"/>
              <a:cs typeface="Sora ExtraBold"/>
              <a:sym typeface="Sora ExtraBold"/>
            </a:endParaRPr>
          </a:p>
        </p:txBody>
      </p:sp>
      <p:sp>
        <p:nvSpPr>
          <p:cNvPr id="2450" name="Google Shape;2450;p43"/>
          <p:cNvSpPr/>
          <p:nvPr/>
        </p:nvSpPr>
        <p:spPr>
          <a:xfrm>
            <a:off x="6072372" y="2563927"/>
            <a:ext cx="395700" cy="406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700">
                <a:solidFill>
                  <a:schemeClr val="lt1"/>
                </a:solidFill>
                <a:latin typeface="Sora ExtraBold"/>
                <a:ea typeface="Sora ExtraBold"/>
                <a:cs typeface="Sora ExtraBold"/>
                <a:sym typeface="Sora ExtraBold"/>
              </a:rPr>
              <a:t>3</a:t>
            </a:r>
            <a:endParaRPr sz="1700">
              <a:solidFill>
                <a:schemeClr val="lt1"/>
              </a:solidFill>
              <a:latin typeface="Sora ExtraBold"/>
              <a:ea typeface="Sora ExtraBold"/>
              <a:cs typeface="Sora ExtraBold"/>
              <a:sym typeface="Sora ExtraBold"/>
            </a:endParaRPr>
          </a:p>
        </p:txBody>
      </p:sp>
      <p:pic>
        <p:nvPicPr>
          <p:cNvPr id="2451" name="Google Shape;2451;p43"/>
          <p:cNvPicPr preferRelativeResize="0"/>
          <p:nvPr/>
        </p:nvPicPr>
        <p:blipFill rotWithShape="1">
          <a:blip r:embed="rId3">
            <a:alphaModFix/>
          </a:blip>
          <a:srcRect t="9218" b="13828"/>
          <a:stretch/>
        </p:blipFill>
        <p:spPr>
          <a:xfrm>
            <a:off x="764175" y="1065550"/>
            <a:ext cx="1097300" cy="1266949"/>
          </a:xfrm>
          <a:prstGeom prst="rect">
            <a:avLst/>
          </a:prstGeom>
          <a:noFill/>
          <a:ln>
            <a:noFill/>
          </a:ln>
        </p:spPr>
      </p:pic>
      <p:sp>
        <p:nvSpPr>
          <p:cNvPr id="2452" name="Google Shape;2452;p43"/>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3" name="Google Shape;2453;p43"/>
          <p:cNvSpPr/>
          <p:nvPr/>
        </p:nvSpPr>
        <p:spPr>
          <a:xfrm flipH="1">
            <a:off x="8657544" y="8276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57"/>
        <p:cNvGrpSpPr/>
        <p:nvPr/>
      </p:nvGrpSpPr>
      <p:grpSpPr>
        <a:xfrm>
          <a:off x="0" y="0"/>
          <a:ext cx="0" cy="0"/>
          <a:chOff x="0" y="0"/>
          <a:chExt cx="0" cy="0"/>
        </a:xfrm>
      </p:grpSpPr>
      <p:sp>
        <p:nvSpPr>
          <p:cNvPr id="2458" name="Google Shape;245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a:t>Roadmap infographic</a:t>
            </a:r>
            <a:endParaRPr/>
          </a:p>
        </p:txBody>
      </p:sp>
      <p:graphicFrame>
        <p:nvGraphicFramePr>
          <p:cNvPr id="2459" name="Google Shape;2459;p44"/>
          <p:cNvGraphicFramePr/>
          <p:nvPr/>
        </p:nvGraphicFramePr>
        <p:xfrm>
          <a:off x="726875" y="1071988"/>
          <a:ext cx="7742425" cy="3330900"/>
        </p:xfrm>
        <a:graphic>
          <a:graphicData uri="http://schemas.openxmlformats.org/drawingml/2006/table">
            <a:tbl>
              <a:tblPr>
                <a:noFill/>
                <a:tableStyleId>{1D9C52FC-D464-4797-8B71-C4D22471FD8F}</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441850">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Initiative</a:t>
                      </a:r>
                      <a:endParaRPr sz="1300">
                        <a:solidFill>
                          <a:schemeClr val="dk1"/>
                        </a:solidFill>
                        <a:latin typeface="Sora ExtraBold"/>
                        <a:ea typeface="Sora ExtraBold"/>
                        <a:cs typeface="Sora ExtraBold"/>
                        <a:sym typeface="Sora ExtraBold"/>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300">
                          <a:solidFill>
                            <a:schemeClr val="dk1"/>
                          </a:solidFill>
                          <a:latin typeface="Sora ExtraBold"/>
                          <a:ea typeface="Sora ExtraBold"/>
                          <a:cs typeface="Sora ExtraBold"/>
                          <a:sym typeface="Sora ExtraBold"/>
                        </a:rPr>
                        <a:t>Objective</a:t>
                      </a:r>
                      <a:endParaRPr sz="13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Jan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Feb</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Apr</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May</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Jun</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Jul</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Aug</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Sep</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Oct</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Nov</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 sz="1000">
                          <a:solidFill>
                            <a:schemeClr val="dk1"/>
                          </a:solidFill>
                          <a:latin typeface="Sora ExtraBold"/>
                          <a:ea typeface="Sora ExtraBold"/>
                          <a:cs typeface="Sora ExtraBold"/>
                          <a:sym typeface="Sora ExtraBold"/>
                        </a:rPr>
                        <a:t>Dec</a:t>
                      </a:r>
                      <a:endParaRPr sz="1000">
                        <a:solidFill>
                          <a:schemeClr val="dk1"/>
                        </a:solidFill>
                        <a:latin typeface="Sora ExtraBold"/>
                        <a:ea typeface="Sora ExtraBold"/>
                        <a:cs typeface="Sora ExtraBold"/>
                        <a:sym typeface="Sora ExtraBold"/>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Understanding</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and understand the needs of your target audience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Conduct research</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Research existing products in the industry and analyze them</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Brainstorm ideas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Generate ideas based on user feedback and research findings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Develop a prototype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Create a basic version of the product to show investors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Test for usability</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Put the prototype through rigorous testing processes </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bl>
          </a:graphicData>
        </a:graphic>
      </p:graphicFrame>
      <p:sp>
        <p:nvSpPr>
          <p:cNvPr id="2460" name="Google Shape;2460;p44"/>
          <p:cNvSpPr txBox="1"/>
          <p:nvPr/>
        </p:nvSpPr>
        <p:spPr>
          <a:xfrm>
            <a:off x="3333194" y="4520738"/>
            <a:ext cx="8556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1</a:t>
            </a:r>
            <a:endParaRPr sz="1100">
              <a:solidFill>
                <a:schemeClr val="dk1"/>
              </a:solidFill>
              <a:latin typeface="Hanken Grotesk"/>
              <a:ea typeface="Hanken Grotesk"/>
              <a:cs typeface="Hanken Grotesk"/>
              <a:sym typeface="Hanken Grotesk"/>
            </a:endParaRPr>
          </a:p>
        </p:txBody>
      </p:sp>
      <p:sp>
        <p:nvSpPr>
          <p:cNvPr id="2461" name="Google Shape;2461;p44"/>
          <p:cNvSpPr txBox="1"/>
          <p:nvPr/>
        </p:nvSpPr>
        <p:spPr>
          <a:xfrm>
            <a:off x="422028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2</a:t>
            </a:r>
            <a:endParaRPr sz="1100">
              <a:solidFill>
                <a:schemeClr val="dk1"/>
              </a:solidFill>
              <a:latin typeface="Hanken Grotesk"/>
              <a:ea typeface="Hanken Grotesk"/>
              <a:cs typeface="Hanken Grotesk"/>
              <a:sym typeface="Hanken Grotesk"/>
            </a:endParaRPr>
          </a:p>
        </p:txBody>
      </p:sp>
      <p:sp>
        <p:nvSpPr>
          <p:cNvPr id="2462" name="Google Shape;2462;p44"/>
          <p:cNvSpPr txBox="1"/>
          <p:nvPr/>
        </p:nvSpPr>
        <p:spPr>
          <a:xfrm>
            <a:off x="5133052" y="4520738"/>
            <a:ext cx="853200" cy="175500"/>
          </a:xfrm>
          <a:prstGeom prst="rect">
            <a:avLst/>
          </a:prstGeom>
          <a:noFill/>
          <a:ln>
            <a:noFill/>
          </a:ln>
        </p:spPr>
        <p:txBody>
          <a:bodyPr spcFirstLastPara="1" wrap="square" lIns="91425" tIns="91425" rIns="0" bIns="91425" anchor="ctr" anchorCtr="0">
            <a:noAutofit/>
          </a:bodyPr>
          <a:lstStyle/>
          <a:p>
            <a:pPr marL="0" lvl="0" indent="0" algn="l"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Group 3</a:t>
            </a:r>
            <a:endParaRPr sz="1100">
              <a:solidFill>
                <a:schemeClr val="dk1"/>
              </a:solidFill>
              <a:latin typeface="Hanken Grotesk"/>
              <a:ea typeface="Hanken Grotesk"/>
              <a:cs typeface="Hanken Grotesk"/>
              <a:sym typeface="Hanken Grotesk"/>
            </a:endParaRPr>
          </a:p>
        </p:txBody>
      </p:sp>
      <p:sp>
        <p:nvSpPr>
          <p:cNvPr id="2463" name="Google Shape;2463;p44"/>
          <p:cNvSpPr/>
          <p:nvPr/>
        </p:nvSpPr>
        <p:spPr>
          <a:xfrm>
            <a:off x="3157738" y="4520738"/>
            <a:ext cx="175500" cy="17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4"/>
          <p:cNvSpPr/>
          <p:nvPr/>
        </p:nvSpPr>
        <p:spPr>
          <a:xfrm>
            <a:off x="4036329" y="4520738"/>
            <a:ext cx="175500" cy="17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4"/>
          <p:cNvSpPr/>
          <p:nvPr/>
        </p:nvSpPr>
        <p:spPr>
          <a:xfrm>
            <a:off x="4954703" y="4520738"/>
            <a:ext cx="175500" cy="175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69"/>
        <p:cNvGrpSpPr/>
        <p:nvPr/>
      </p:nvGrpSpPr>
      <p:grpSpPr>
        <a:xfrm>
          <a:off x="0" y="0"/>
          <a:ext cx="0" cy="0"/>
          <a:chOff x="0" y="0"/>
          <a:chExt cx="0" cy="0"/>
        </a:xfrm>
      </p:grpSpPr>
      <p:sp>
        <p:nvSpPr>
          <p:cNvPr id="2470" name="Google Shape;2470;p45"/>
          <p:cNvSpPr/>
          <p:nvPr/>
        </p:nvSpPr>
        <p:spPr>
          <a:xfrm>
            <a:off x="1087726" y="1411449"/>
            <a:ext cx="1608900" cy="2602800"/>
          </a:xfrm>
          <a:prstGeom prst="round2SameRect">
            <a:avLst>
              <a:gd name="adj1" fmla="val 49835"/>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1" name="Google Shape;2471;p45"/>
          <p:cNvSpPr/>
          <p:nvPr/>
        </p:nvSpPr>
        <p:spPr>
          <a:xfrm>
            <a:off x="2041511" y="1919831"/>
            <a:ext cx="1294500" cy="2094300"/>
          </a:xfrm>
          <a:prstGeom prst="round2SameRect">
            <a:avLst>
              <a:gd name="adj1" fmla="val 49835"/>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2" name="Google Shape;2472;p45"/>
          <p:cNvSpPr/>
          <p:nvPr/>
        </p:nvSpPr>
        <p:spPr>
          <a:xfrm>
            <a:off x="2919988" y="2581664"/>
            <a:ext cx="885600" cy="1432200"/>
          </a:xfrm>
          <a:prstGeom prst="round2SameRect">
            <a:avLst>
              <a:gd name="adj1" fmla="val 49835"/>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473" name="Google Shape;2473;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size overview</a:t>
            </a:r>
            <a:endParaRPr/>
          </a:p>
        </p:txBody>
      </p:sp>
      <p:sp>
        <p:nvSpPr>
          <p:cNvPr id="2474" name="Google Shape;2474;p45"/>
          <p:cNvSpPr txBox="1"/>
          <p:nvPr/>
        </p:nvSpPr>
        <p:spPr>
          <a:xfrm>
            <a:off x="1144174" y="212295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$100M</a:t>
            </a:r>
            <a:endParaRPr sz="1700">
              <a:solidFill>
                <a:schemeClr val="dk2"/>
              </a:solidFill>
              <a:latin typeface="Sora ExtraBold"/>
              <a:ea typeface="Sora ExtraBold"/>
              <a:cs typeface="Sora ExtraBold"/>
              <a:sym typeface="Sora ExtraBold"/>
            </a:endParaRPr>
          </a:p>
        </p:txBody>
      </p:sp>
      <p:sp>
        <p:nvSpPr>
          <p:cNvPr id="2475" name="Google Shape;2475;p45"/>
          <p:cNvSpPr txBox="1"/>
          <p:nvPr/>
        </p:nvSpPr>
        <p:spPr>
          <a:xfrm>
            <a:off x="2097950" y="25319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$20M</a:t>
            </a:r>
            <a:endParaRPr sz="1700">
              <a:solidFill>
                <a:schemeClr val="dk2"/>
              </a:solidFill>
              <a:latin typeface="Sora ExtraBold"/>
              <a:ea typeface="Sora ExtraBold"/>
              <a:cs typeface="Sora ExtraBold"/>
              <a:sym typeface="Sora ExtraBold"/>
            </a:endParaRPr>
          </a:p>
        </p:txBody>
      </p:sp>
      <p:sp>
        <p:nvSpPr>
          <p:cNvPr id="2476" name="Google Shape;2476;p45"/>
          <p:cNvSpPr txBox="1"/>
          <p:nvPr/>
        </p:nvSpPr>
        <p:spPr>
          <a:xfrm>
            <a:off x="2976425" y="3002300"/>
            <a:ext cx="1086600" cy="3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2"/>
                </a:solidFill>
                <a:latin typeface="Sora ExtraBold"/>
                <a:ea typeface="Sora ExtraBold"/>
                <a:cs typeface="Sora ExtraBold"/>
                <a:sym typeface="Sora ExtraBold"/>
              </a:rPr>
              <a:t>$5M</a:t>
            </a:r>
            <a:endParaRPr sz="1700">
              <a:solidFill>
                <a:schemeClr val="dk2"/>
              </a:solidFill>
              <a:latin typeface="Sora ExtraBold"/>
              <a:ea typeface="Sora ExtraBold"/>
              <a:cs typeface="Sora ExtraBold"/>
              <a:sym typeface="Sora ExtraBold"/>
            </a:endParaRPr>
          </a:p>
        </p:txBody>
      </p:sp>
      <p:sp>
        <p:nvSpPr>
          <p:cNvPr id="2477" name="Google Shape;2477;p45"/>
          <p:cNvSpPr txBox="1"/>
          <p:nvPr/>
        </p:nvSpPr>
        <p:spPr>
          <a:xfrm>
            <a:off x="4840100" y="1188650"/>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Outer circle</a:t>
            </a:r>
            <a:endParaRPr sz="1500">
              <a:solidFill>
                <a:schemeClr val="dk1"/>
              </a:solidFill>
              <a:latin typeface="Sora ExtraBold"/>
              <a:ea typeface="Sora ExtraBold"/>
              <a:cs typeface="Sora ExtraBold"/>
              <a:sym typeface="Sora ExtraBold"/>
            </a:endParaRPr>
          </a:p>
        </p:txBody>
      </p:sp>
      <p:sp>
        <p:nvSpPr>
          <p:cNvPr id="2478" name="Google Shape;2478;p45"/>
          <p:cNvSpPr txBox="1"/>
          <p:nvPr/>
        </p:nvSpPr>
        <p:spPr>
          <a:xfrm>
            <a:off x="4840100" y="1483903"/>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Include the total size of the market, which represents the entire potential customer base for the product or service</a:t>
            </a:r>
            <a:endParaRPr sz="1200">
              <a:solidFill>
                <a:schemeClr val="dk1"/>
              </a:solidFill>
              <a:latin typeface="Hanken Grotesk"/>
              <a:ea typeface="Hanken Grotesk"/>
              <a:cs typeface="Hanken Grotesk"/>
              <a:sym typeface="Hanken Grotesk"/>
            </a:endParaRPr>
          </a:p>
        </p:txBody>
      </p:sp>
      <p:sp>
        <p:nvSpPr>
          <p:cNvPr id="2479" name="Google Shape;2479;p45"/>
          <p:cNvSpPr txBox="1"/>
          <p:nvPr/>
        </p:nvSpPr>
        <p:spPr>
          <a:xfrm>
            <a:off x="4840100" y="2367868"/>
            <a:ext cx="34968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solidFill>
                  <a:schemeClr val="dk1"/>
                </a:solidFill>
                <a:latin typeface="Sora ExtraBold"/>
                <a:ea typeface="Sora ExtraBold"/>
                <a:cs typeface="Sora ExtraBold"/>
                <a:sym typeface="Sora ExtraBold"/>
              </a:rPr>
              <a:t>Middle circle</a:t>
            </a:r>
            <a:endParaRPr sz="1500">
              <a:solidFill>
                <a:schemeClr val="dk1"/>
              </a:solidFill>
              <a:latin typeface="Sora ExtraBold"/>
              <a:ea typeface="Sora ExtraBold"/>
              <a:cs typeface="Sora ExtraBold"/>
              <a:sym typeface="Sora ExtraBold"/>
            </a:endParaRPr>
          </a:p>
        </p:txBody>
      </p:sp>
      <p:sp>
        <p:nvSpPr>
          <p:cNvPr id="2480" name="Google Shape;2480;p45"/>
          <p:cNvSpPr txBox="1"/>
          <p:nvPr/>
        </p:nvSpPr>
        <p:spPr>
          <a:xfrm>
            <a:off x="4840100" y="2663114"/>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Identify the target market for the product or service, which may be a subset of the total market. This could be based on factors such as demographics, geography, or specific needs</a:t>
            </a:r>
            <a:endParaRPr sz="1200">
              <a:solidFill>
                <a:schemeClr val="dk1"/>
              </a:solidFill>
              <a:latin typeface="Hanken Grotesk"/>
              <a:ea typeface="Hanken Grotesk"/>
              <a:cs typeface="Hanken Grotesk"/>
              <a:sym typeface="Hanken Grotesk"/>
            </a:endParaRPr>
          </a:p>
        </p:txBody>
      </p:sp>
      <p:sp>
        <p:nvSpPr>
          <p:cNvPr id="2481" name="Google Shape;2481;p45"/>
          <p:cNvSpPr txBox="1"/>
          <p:nvPr/>
        </p:nvSpPr>
        <p:spPr>
          <a:xfrm>
            <a:off x="4840100" y="3547085"/>
            <a:ext cx="34968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dk1"/>
                </a:solidFill>
                <a:latin typeface="Sora ExtraBold"/>
                <a:ea typeface="Sora ExtraBold"/>
                <a:cs typeface="Sora ExtraBold"/>
                <a:sym typeface="Sora ExtraBold"/>
              </a:rPr>
              <a:t>Inner circle</a:t>
            </a:r>
            <a:endParaRPr sz="1500">
              <a:solidFill>
                <a:schemeClr val="dk1"/>
              </a:solidFill>
              <a:latin typeface="Sora ExtraBold"/>
              <a:ea typeface="Sora ExtraBold"/>
              <a:cs typeface="Sora ExtraBold"/>
              <a:sym typeface="Sora ExtraBold"/>
            </a:endParaRPr>
          </a:p>
        </p:txBody>
      </p:sp>
      <p:sp>
        <p:nvSpPr>
          <p:cNvPr id="2482" name="Google Shape;2482;p45"/>
          <p:cNvSpPr txBox="1"/>
          <p:nvPr/>
        </p:nvSpPr>
        <p:spPr>
          <a:xfrm>
            <a:off x="4840100" y="3842325"/>
            <a:ext cx="34968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Indicate the current market size, which represents the portion of the target market that the company has successfully captured</a:t>
            </a:r>
            <a:endParaRPr sz="1200">
              <a:solidFill>
                <a:schemeClr val="dk1"/>
              </a:solidFill>
              <a:latin typeface="Hanken Grotesk"/>
              <a:ea typeface="Hanken Grotesk"/>
              <a:cs typeface="Hanken Grotesk"/>
              <a:sym typeface="Hanken Grotesk"/>
            </a:endParaRPr>
          </a:p>
        </p:txBody>
      </p:sp>
      <p:sp>
        <p:nvSpPr>
          <p:cNvPr id="2483" name="Google Shape;2483;p45"/>
          <p:cNvSpPr/>
          <p:nvPr/>
        </p:nvSpPr>
        <p:spPr>
          <a:xfrm>
            <a:off x="4551625" y="3654785"/>
            <a:ext cx="209100" cy="20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4551625" y="2475568"/>
            <a:ext cx="209100" cy="20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4551625" y="1296350"/>
            <a:ext cx="209100" cy="209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sp>
        <p:nvSpPr>
          <p:cNvPr id="2572" name="Google Shape;2572;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sp>
        <p:nvSpPr>
          <p:cNvPr id="2573" name="Google Shape;2573;p47"/>
          <p:cNvSpPr txBox="1">
            <a:spLocks noGrp="1"/>
          </p:cNvSpPr>
          <p:nvPr>
            <p:ph type="subTitle" idx="4294967295"/>
          </p:nvPr>
        </p:nvSpPr>
        <p:spPr>
          <a:xfrm>
            <a:off x="1591975" y="1219600"/>
            <a:ext cx="22746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Instagram giveaway</a:t>
            </a:r>
            <a:endParaRPr sz="1500">
              <a:latin typeface="Sora ExtraBold"/>
              <a:ea typeface="Sora ExtraBold"/>
              <a:cs typeface="Sora ExtraBold"/>
              <a:sym typeface="Sora ExtraBold"/>
            </a:endParaRPr>
          </a:p>
        </p:txBody>
      </p:sp>
      <p:sp>
        <p:nvSpPr>
          <p:cNvPr id="2574" name="Google Shape;2574;p47"/>
          <p:cNvSpPr txBox="1">
            <a:spLocks noGrp="1"/>
          </p:cNvSpPr>
          <p:nvPr>
            <p:ph type="subTitle" idx="4294967295"/>
          </p:nvPr>
        </p:nvSpPr>
        <p:spPr>
          <a:xfrm>
            <a:off x="1591983" y="1605525"/>
            <a:ext cx="22746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A product giveaway for our second anniversary</a:t>
            </a:r>
            <a:endParaRPr>
              <a:latin typeface="Hanken Grotesk"/>
              <a:ea typeface="Hanken Grotesk"/>
              <a:cs typeface="Hanken Grotesk"/>
              <a:sym typeface="Hanken Grotesk"/>
            </a:endParaRPr>
          </a:p>
        </p:txBody>
      </p:sp>
      <p:sp>
        <p:nvSpPr>
          <p:cNvPr id="2575" name="Google Shape;2575;p47"/>
          <p:cNvSpPr txBox="1">
            <a:spLocks noGrp="1"/>
          </p:cNvSpPr>
          <p:nvPr>
            <p:ph type="subTitle" idx="4294967295"/>
          </p:nvPr>
        </p:nvSpPr>
        <p:spPr>
          <a:xfrm>
            <a:off x="949100" y="2373775"/>
            <a:ext cx="3300000" cy="4875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Approach</a:t>
            </a:r>
            <a:endParaRPr sz="1500">
              <a:latin typeface="Sora ExtraBold"/>
              <a:ea typeface="Sora ExtraBold"/>
              <a:cs typeface="Sora ExtraBold"/>
              <a:sym typeface="Sora ExtraBold"/>
            </a:endParaRPr>
          </a:p>
        </p:txBody>
      </p:sp>
      <p:sp>
        <p:nvSpPr>
          <p:cNvPr id="2576" name="Google Shape;2576;p47"/>
          <p:cNvSpPr txBox="1">
            <a:spLocks noGrp="1"/>
          </p:cNvSpPr>
          <p:nvPr>
            <p:ph type="subTitle" idx="4294967295"/>
          </p:nvPr>
        </p:nvSpPr>
        <p:spPr>
          <a:xfrm>
            <a:off x="949100" y="2850975"/>
            <a:ext cx="3300000" cy="13947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Hanken Grotesk"/>
              <a:buChar char="●"/>
            </a:pPr>
            <a:r>
              <a:rPr lang="en">
                <a:latin typeface="Hanken Grotesk"/>
                <a:ea typeface="Hanken Grotesk"/>
                <a:cs typeface="Hanken Grotesk"/>
                <a:sym typeface="Hanken Grotesk"/>
              </a:rPr>
              <a:t>Preparing a set of posts and stories we can share on Instagram to let more people know about our brand</a:t>
            </a:r>
            <a:endParaRPr>
              <a:latin typeface="Hanken Grotesk"/>
              <a:ea typeface="Hanken Grotesk"/>
              <a:cs typeface="Hanken Grotesk"/>
              <a:sym typeface="Hanken Grotesk"/>
            </a:endParaRPr>
          </a:p>
          <a:p>
            <a:pPr marL="342900" lvl="0" indent="-304800" algn="l" rtl="0">
              <a:spcBef>
                <a:spcPts val="1000"/>
              </a:spcBef>
              <a:spcAft>
                <a:spcPts val="0"/>
              </a:spcAft>
              <a:buClr>
                <a:schemeClr val="lt1"/>
              </a:buClr>
              <a:buSzPts val="1200"/>
              <a:buFont typeface="Hanken Grotesk"/>
              <a:buChar char="●"/>
            </a:pPr>
            <a:r>
              <a:rPr lang="en">
                <a:latin typeface="Hanken Grotesk"/>
                <a:ea typeface="Hanken Grotesk"/>
                <a:cs typeface="Hanken Grotesk"/>
                <a:sym typeface="Hanken Grotesk"/>
              </a:rPr>
              <a:t>We can get shared more and maybe reach virality if our content is attractive and easy to share</a:t>
            </a:r>
            <a:endParaRPr>
              <a:latin typeface="Hanken Grotesk"/>
              <a:ea typeface="Hanken Grotesk"/>
              <a:cs typeface="Hanken Grotesk"/>
              <a:sym typeface="Hanken Grotesk"/>
            </a:endParaRPr>
          </a:p>
        </p:txBody>
      </p:sp>
      <p:sp>
        <p:nvSpPr>
          <p:cNvPr id="2577" name="Google Shape;2577;p47"/>
          <p:cNvSpPr txBox="1">
            <a:spLocks noGrp="1"/>
          </p:cNvSpPr>
          <p:nvPr>
            <p:ph type="subTitle" idx="4294967295"/>
          </p:nvPr>
        </p:nvSpPr>
        <p:spPr>
          <a:xfrm>
            <a:off x="4464005" y="1219600"/>
            <a:ext cx="3960000" cy="44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Sora ExtraBold"/>
                <a:ea typeface="Sora ExtraBold"/>
                <a:cs typeface="Sora ExtraBold"/>
                <a:sym typeface="Sora ExtraBold"/>
              </a:rPr>
              <a:t>Results</a:t>
            </a:r>
            <a:endParaRPr sz="1500">
              <a:latin typeface="Sora ExtraBold"/>
              <a:ea typeface="Sora ExtraBold"/>
              <a:cs typeface="Sora ExtraBold"/>
              <a:sym typeface="Sora ExtraBold"/>
            </a:endParaRPr>
          </a:p>
        </p:txBody>
      </p:sp>
      <p:sp>
        <p:nvSpPr>
          <p:cNvPr id="2578" name="Google Shape;2578;p47"/>
          <p:cNvSpPr txBox="1">
            <a:spLocks noGrp="1"/>
          </p:cNvSpPr>
          <p:nvPr>
            <p:ph type="subTitle" idx="4294967295"/>
          </p:nvPr>
        </p:nvSpPr>
        <p:spPr>
          <a:xfrm>
            <a:off x="4387800"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shares</a:t>
            </a:r>
            <a:endParaRPr>
              <a:latin typeface="Hanken Grotesk"/>
              <a:ea typeface="Hanken Grotesk"/>
              <a:cs typeface="Hanken Grotesk"/>
              <a:sym typeface="Hanken Grotesk"/>
            </a:endParaRPr>
          </a:p>
        </p:txBody>
      </p:sp>
      <p:sp>
        <p:nvSpPr>
          <p:cNvPr id="2579" name="Google Shape;2579;p47"/>
          <p:cNvSpPr txBox="1">
            <a:spLocks noGrp="1"/>
          </p:cNvSpPr>
          <p:nvPr>
            <p:ph type="subTitle" idx="4294967295"/>
          </p:nvPr>
        </p:nvSpPr>
        <p:spPr>
          <a:xfrm>
            <a:off x="5785673" y="2368700"/>
            <a:ext cx="13215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followers</a:t>
            </a:r>
            <a:endParaRPr>
              <a:latin typeface="Hanken Grotesk"/>
              <a:ea typeface="Hanken Grotesk"/>
              <a:cs typeface="Hanken Grotesk"/>
              <a:sym typeface="Hanken Grotesk"/>
            </a:endParaRPr>
          </a:p>
        </p:txBody>
      </p:sp>
      <p:sp>
        <p:nvSpPr>
          <p:cNvPr id="2580" name="Google Shape;2580;p47"/>
          <p:cNvSpPr txBox="1">
            <a:spLocks noGrp="1"/>
          </p:cNvSpPr>
          <p:nvPr>
            <p:ph type="subTitle" idx="4294967295"/>
          </p:nvPr>
        </p:nvSpPr>
        <p:spPr>
          <a:xfrm>
            <a:off x="7183373" y="2368700"/>
            <a:ext cx="1326000" cy="5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Hanken Grotesk"/>
                <a:ea typeface="Hanken Grotesk"/>
                <a:cs typeface="Hanken Grotesk"/>
                <a:sym typeface="Hanken Grotesk"/>
              </a:rPr>
              <a:t>Increase in clicks</a:t>
            </a:r>
            <a:endParaRPr>
              <a:latin typeface="Hanken Grotesk"/>
              <a:ea typeface="Hanken Grotesk"/>
              <a:cs typeface="Hanken Grotesk"/>
              <a:sym typeface="Hanken Grotesk"/>
            </a:endParaRPr>
          </a:p>
        </p:txBody>
      </p:sp>
      <p:sp>
        <p:nvSpPr>
          <p:cNvPr id="2581" name="Google Shape;2581;p47"/>
          <p:cNvSpPr/>
          <p:nvPr/>
        </p:nvSpPr>
        <p:spPr>
          <a:xfrm>
            <a:off x="4387800" y="2163900"/>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23%</a:t>
            </a:r>
            <a:endParaRPr sz="1500">
              <a:solidFill>
                <a:schemeClr val="lt1"/>
              </a:solidFill>
              <a:latin typeface="Sora ExtraBold"/>
              <a:ea typeface="Sora ExtraBold"/>
              <a:cs typeface="Sora ExtraBold"/>
              <a:sym typeface="Sora ExtraBold"/>
            </a:endParaRPr>
          </a:p>
        </p:txBody>
      </p:sp>
      <p:sp>
        <p:nvSpPr>
          <p:cNvPr id="2582" name="Google Shape;2582;p47"/>
          <p:cNvSpPr/>
          <p:nvPr/>
        </p:nvSpPr>
        <p:spPr>
          <a:xfrm>
            <a:off x="5785675" y="2163925"/>
            <a:ext cx="13215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80%</a:t>
            </a:r>
            <a:endParaRPr sz="1500">
              <a:solidFill>
                <a:schemeClr val="lt1"/>
              </a:solidFill>
              <a:latin typeface="Sora ExtraBold"/>
              <a:ea typeface="Sora ExtraBold"/>
              <a:cs typeface="Sora ExtraBold"/>
              <a:sym typeface="Sora ExtraBold"/>
            </a:endParaRPr>
          </a:p>
        </p:txBody>
      </p:sp>
      <p:sp>
        <p:nvSpPr>
          <p:cNvPr id="2583" name="Google Shape;2583;p47"/>
          <p:cNvSpPr/>
          <p:nvPr/>
        </p:nvSpPr>
        <p:spPr>
          <a:xfrm>
            <a:off x="7183373" y="2163926"/>
            <a:ext cx="1326000" cy="33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Sora ExtraBold"/>
                <a:ea typeface="Sora ExtraBold"/>
                <a:cs typeface="Sora ExtraBold"/>
                <a:sym typeface="Sora ExtraBold"/>
              </a:rPr>
              <a:t>10%</a:t>
            </a:r>
            <a:endParaRPr sz="1500">
              <a:solidFill>
                <a:schemeClr val="lt1"/>
              </a:solidFill>
              <a:latin typeface="Sora ExtraBold"/>
              <a:ea typeface="Sora ExtraBold"/>
              <a:cs typeface="Sora ExtraBold"/>
              <a:sym typeface="Sora ExtraBold"/>
            </a:endParaRPr>
          </a:p>
        </p:txBody>
      </p:sp>
      <p:sp>
        <p:nvSpPr>
          <p:cNvPr id="2584" name="Google Shape;2584;p47"/>
          <p:cNvSpPr txBox="1">
            <a:spLocks noGrp="1"/>
          </p:cNvSpPr>
          <p:nvPr>
            <p:ph type="subTitle" idx="4294967295"/>
          </p:nvPr>
        </p:nvSpPr>
        <p:spPr>
          <a:xfrm>
            <a:off x="4464000" y="303837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1</a:t>
            </a:r>
            <a:endParaRPr sz="1500">
              <a:latin typeface="Sora ExtraBold"/>
              <a:ea typeface="Sora ExtraBold"/>
              <a:cs typeface="Sora ExtraBold"/>
              <a:sym typeface="Sora ExtraBold"/>
            </a:endParaRPr>
          </a:p>
        </p:txBody>
      </p:sp>
      <p:sp>
        <p:nvSpPr>
          <p:cNvPr id="2585" name="Google Shape;2585;p47"/>
          <p:cNvSpPr txBox="1">
            <a:spLocks noGrp="1"/>
          </p:cNvSpPr>
          <p:nvPr>
            <p:ph type="subTitle" idx="4294967295"/>
          </p:nvPr>
        </p:nvSpPr>
        <p:spPr>
          <a:xfrm>
            <a:off x="4463997" y="3712925"/>
            <a:ext cx="1780200" cy="685800"/>
          </a:xfrm>
          <a:prstGeom prst="rect">
            <a:avLst/>
          </a:prstGeom>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500">
                <a:latin typeface="Sora ExtraBold"/>
                <a:ea typeface="Sora ExtraBold"/>
                <a:cs typeface="Sora ExtraBold"/>
                <a:sym typeface="Sora ExtraBold"/>
              </a:rPr>
              <a:t>Key takeaway 2</a:t>
            </a:r>
            <a:endParaRPr sz="1500">
              <a:latin typeface="Sora ExtraBold"/>
              <a:ea typeface="Sora ExtraBold"/>
              <a:cs typeface="Sora ExtraBold"/>
              <a:sym typeface="Sora ExtraBold"/>
            </a:endParaRPr>
          </a:p>
        </p:txBody>
      </p:sp>
      <p:sp>
        <p:nvSpPr>
          <p:cNvPr id="2586" name="Google Shape;2586;p47"/>
          <p:cNvSpPr txBox="1">
            <a:spLocks noGrp="1"/>
          </p:cNvSpPr>
          <p:nvPr>
            <p:ph type="subTitle" idx="4294967295"/>
          </p:nvPr>
        </p:nvSpPr>
        <p:spPr>
          <a:xfrm>
            <a:off x="6244200" y="303882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Content posted on weekdays is shared more</a:t>
            </a:r>
            <a:endParaRPr>
              <a:latin typeface="Hanken Grotesk"/>
              <a:ea typeface="Hanken Grotesk"/>
              <a:cs typeface="Hanken Grotesk"/>
              <a:sym typeface="Hanken Grotesk"/>
            </a:endParaRPr>
          </a:p>
        </p:txBody>
      </p:sp>
      <p:sp>
        <p:nvSpPr>
          <p:cNvPr id="2587" name="Google Shape;2587;p47"/>
          <p:cNvSpPr txBox="1">
            <a:spLocks noGrp="1"/>
          </p:cNvSpPr>
          <p:nvPr>
            <p:ph type="subTitle" idx="4294967295"/>
          </p:nvPr>
        </p:nvSpPr>
        <p:spPr>
          <a:xfrm>
            <a:off x="6244200" y="3713375"/>
            <a:ext cx="2179800" cy="68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Hanken Grotesk"/>
                <a:ea typeface="Hanken Grotesk"/>
                <a:cs typeface="Hanken Grotesk"/>
                <a:sym typeface="Hanken Grotesk"/>
              </a:rPr>
              <a:t>We must design new content to keep new users</a:t>
            </a:r>
            <a:endParaRPr>
              <a:latin typeface="Hanken Grotesk"/>
              <a:ea typeface="Hanken Grotesk"/>
              <a:cs typeface="Hanken Grotesk"/>
              <a:sym typeface="Hanken Grotesk"/>
            </a:endParaRPr>
          </a:p>
        </p:txBody>
      </p:sp>
      <p:grpSp>
        <p:nvGrpSpPr>
          <p:cNvPr id="2588" name="Google Shape;2588;p47"/>
          <p:cNvGrpSpPr/>
          <p:nvPr/>
        </p:nvGrpSpPr>
        <p:grpSpPr>
          <a:xfrm>
            <a:off x="4836393" y="1761488"/>
            <a:ext cx="424314" cy="291406"/>
            <a:chOff x="4632182" y="1663056"/>
            <a:chExt cx="365599" cy="251082"/>
          </a:xfrm>
        </p:grpSpPr>
        <p:sp>
          <p:nvSpPr>
            <p:cNvPr id="2589" name="Google Shape;2589;p47"/>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0" name="Google Shape;2590;p47"/>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1" name="Google Shape;2591;p47"/>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2" name="Google Shape;2592;p47"/>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3" name="Google Shape;2593;p47"/>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4" name="Google Shape;2594;p47"/>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5" name="Google Shape;2595;p47"/>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6" name="Google Shape;2596;p47"/>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97" name="Google Shape;2597;p47"/>
          <p:cNvGrpSpPr/>
          <p:nvPr/>
        </p:nvGrpSpPr>
        <p:grpSpPr>
          <a:xfrm>
            <a:off x="7663573" y="1723790"/>
            <a:ext cx="365599" cy="366712"/>
            <a:chOff x="2175403" y="1604690"/>
            <a:chExt cx="365599" cy="366712"/>
          </a:xfrm>
        </p:grpSpPr>
        <p:sp>
          <p:nvSpPr>
            <p:cNvPr id="2598" name="Google Shape;2598;p47"/>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9" name="Google Shape;2599;p47"/>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0" name="Google Shape;2600;p47"/>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1" name="Google Shape;2601;p47"/>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2" name="Google Shape;2602;p47"/>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3" name="Google Shape;2603;p47"/>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4" name="Google Shape;2604;p47"/>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5" name="Google Shape;2605;p47"/>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6" name="Google Shape;2606;p47"/>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7" name="Google Shape;2607;p47"/>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8" name="Google Shape;2608;p47"/>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9" name="Google Shape;2609;p47"/>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0" name="Google Shape;2610;p47"/>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1" name="Google Shape;2611;p47"/>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2" name="Google Shape;2612;p47"/>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3" name="Google Shape;2613;p47"/>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14" name="Google Shape;2614;p47"/>
          <p:cNvGrpSpPr/>
          <p:nvPr/>
        </p:nvGrpSpPr>
        <p:grpSpPr>
          <a:xfrm>
            <a:off x="6262625" y="1738795"/>
            <a:ext cx="367595" cy="336701"/>
            <a:chOff x="3862191" y="4243360"/>
            <a:chExt cx="367595" cy="336701"/>
          </a:xfrm>
        </p:grpSpPr>
        <p:sp>
          <p:nvSpPr>
            <p:cNvPr id="2615" name="Google Shape;2615;p47"/>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6" name="Google Shape;2616;p47"/>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7" name="Google Shape;2617;p47"/>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8" name="Google Shape;2618;p47"/>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9" name="Google Shape;2619;p47"/>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0" name="Google Shape;2620;p47"/>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1" name="Google Shape;2621;p47"/>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2" name="Google Shape;2622;p47"/>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3" name="Google Shape;2623;p47"/>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4" name="Google Shape;2624;p47"/>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5" name="Google Shape;2625;p47"/>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6" name="Google Shape;2626;p47"/>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7" name="Google Shape;2627;p47"/>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8" name="Google Shape;2628;p47"/>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9" name="Google Shape;2629;p47"/>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0" name="Google Shape;2630;p47"/>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1" name="Google Shape;2631;p47"/>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2" name="Google Shape;2632;p47"/>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3" name="Google Shape;2633;p47"/>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4" name="Google Shape;2634;p47"/>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5" name="Google Shape;2635;p47"/>
          <p:cNvGrpSpPr/>
          <p:nvPr/>
        </p:nvGrpSpPr>
        <p:grpSpPr>
          <a:xfrm>
            <a:off x="989954" y="1381311"/>
            <a:ext cx="495036" cy="701530"/>
            <a:chOff x="1476645" y="5054597"/>
            <a:chExt cx="263275" cy="373075"/>
          </a:xfrm>
        </p:grpSpPr>
        <p:sp>
          <p:nvSpPr>
            <p:cNvPr id="2636" name="Google Shape;2636;p47"/>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7" name="Google Shape;2637;p47"/>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8" name="Google Shape;2638;p47"/>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9" name="Google Shape;2639;p47"/>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0" name="Google Shape;2640;p47"/>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1" name="Google Shape;2641;p47"/>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2" name="Google Shape;2642;p47"/>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3" name="Google Shape;2643;p47"/>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4" name="Google Shape;2644;p47"/>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5" name="Google Shape;2645;p47"/>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6" name="Google Shape;2646;p47"/>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7" name="Google Shape;2647;p47"/>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8" name="Google Shape;2648;p47"/>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9" name="Google Shape;2649;p47"/>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0" name="Google Shape;2650;p47"/>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1" name="Google Shape;2651;p47"/>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2" name="Google Shape;2652;p47"/>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3" name="Google Shape;2653;p47"/>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10"/>
        <p:cNvGrpSpPr/>
        <p:nvPr/>
      </p:nvGrpSpPr>
      <p:grpSpPr>
        <a:xfrm>
          <a:off x="0" y="0"/>
          <a:ext cx="0" cy="0"/>
          <a:chOff x="0" y="0"/>
          <a:chExt cx="0" cy="0"/>
        </a:xfrm>
      </p:grpSpPr>
      <p:sp>
        <p:nvSpPr>
          <p:cNvPr id="2711" name="Google Shape;271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sp>
        <p:nvSpPr>
          <p:cNvPr id="2712" name="Google Shape;2712;p49"/>
          <p:cNvSpPr/>
          <p:nvPr/>
        </p:nvSpPr>
        <p:spPr>
          <a:xfrm>
            <a:off x="7264077" y="503225"/>
            <a:ext cx="1207140" cy="181011"/>
          </a:xfrm>
          <a:custGeom>
            <a:avLst/>
            <a:gdLst/>
            <a:ahLst/>
            <a:cxnLst/>
            <a:rect l="l" t="t" r="r" b="b"/>
            <a:pathLst>
              <a:path w="1653" h="249" extrusionOk="0">
                <a:moveTo>
                  <a:pt x="1653" y="249"/>
                </a:moveTo>
                <a:cubicBezTo>
                  <a:pt x="1606" y="213"/>
                  <a:pt x="1553" y="193"/>
                  <a:pt x="1498" y="193"/>
                </a:cubicBezTo>
                <a:cubicBezTo>
                  <a:pt x="1487" y="193"/>
                  <a:pt x="1477" y="193"/>
                  <a:pt x="1467" y="195"/>
                </a:cubicBezTo>
                <a:cubicBezTo>
                  <a:pt x="1440" y="166"/>
                  <a:pt x="1410" y="144"/>
                  <a:pt x="1379" y="128"/>
                </a:cubicBezTo>
                <a:cubicBezTo>
                  <a:pt x="1351" y="205"/>
                  <a:pt x="1351" y="205"/>
                  <a:pt x="1351" y="205"/>
                </a:cubicBezTo>
                <a:cubicBezTo>
                  <a:pt x="1364" y="121"/>
                  <a:pt x="1364" y="121"/>
                  <a:pt x="1364" y="121"/>
                </a:cubicBezTo>
                <a:cubicBezTo>
                  <a:pt x="1353" y="116"/>
                  <a:pt x="1342" y="112"/>
                  <a:pt x="1331" y="109"/>
                </a:cubicBezTo>
                <a:cubicBezTo>
                  <a:pt x="1331" y="175"/>
                  <a:pt x="1331" y="175"/>
                  <a:pt x="1331" y="175"/>
                </a:cubicBezTo>
                <a:cubicBezTo>
                  <a:pt x="1315" y="105"/>
                  <a:pt x="1315" y="105"/>
                  <a:pt x="1315" y="105"/>
                </a:cubicBezTo>
                <a:cubicBezTo>
                  <a:pt x="1300" y="102"/>
                  <a:pt x="1285" y="101"/>
                  <a:pt x="1270" y="101"/>
                </a:cubicBezTo>
                <a:cubicBezTo>
                  <a:pt x="1242" y="101"/>
                  <a:pt x="1215" y="106"/>
                  <a:pt x="1189" y="116"/>
                </a:cubicBezTo>
                <a:cubicBezTo>
                  <a:pt x="1178" y="96"/>
                  <a:pt x="1166" y="78"/>
                  <a:pt x="1154" y="63"/>
                </a:cubicBezTo>
                <a:cubicBezTo>
                  <a:pt x="1132" y="115"/>
                  <a:pt x="1132" y="115"/>
                  <a:pt x="1132" y="115"/>
                </a:cubicBezTo>
                <a:cubicBezTo>
                  <a:pt x="1147" y="65"/>
                  <a:pt x="1147" y="65"/>
                  <a:pt x="1147" y="65"/>
                </a:cubicBezTo>
                <a:cubicBezTo>
                  <a:pt x="1105" y="134"/>
                  <a:pt x="1105" y="134"/>
                  <a:pt x="1105" y="134"/>
                </a:cubicBezTo>
                <a:cubicBezTo>
                  <a:pt x="1140" y="46"/>
                  <a:pt x="1140" y="46"/>
                  <a:pt x="1140" y="46"/>
                </a:cubicBezTo>
                <a:cubicBezTo>
                  <a:pt x="1127" y="32"/>
                  <a:pt x="1113" y="21"/>
                  <a:pt x="1098" y="13"/>
                </a:cubicBezTo>
                <a:cubicBezTo>
                  <a:pt x="1076" y="71"/>
                  <a:pt x="1076" y="71"/>
                  <a:pt x="1076" y="71"/>
                </a:cubicBezTo>
                <a:cubicBezTo>
                  <a:pt x="1089" y="9"/>
                  <a:pt x="1089" y="9"/>
                  <a:pt x="1089" y="9"/>
                </a:cubicBezTo>
                <a:cubicBezTo>
                  <a:pt x="1086" y="7"/>
                  <a:pt x="1083" y="6"/>
                  <a:pt x="1080" y="5"/>
                </a:cubicBezTo>
                <a:cubicBezTo>
                  <a:pt x="1076" y="40"/>
                  <a:pt x="1076" y="40"/>
                  <a:pt x="1076" y="40"/>
                </a:cubicBezTo>
                <a:cubicBezTo>
                  <a:pt x="1076" y="4"/>
                  <a:pt x="1076" y="4"/>
                  <a:pt x="1076" y="4"/>
                </a:cubicBezTo>
                <a:cubicBezTo>
                  <a:pt x="1067" y="1"/>
                  <a:pt x="1058" y="0"/>
                  <a:pt x="1049" y="0"/>
                </a:cubicBezTo>
                <a:cubicBezTo>
                  <a:pt x="1023" y="0"/>
                  <a:pt x="999" y="10"/>
                  <a:pt x="976" y="29"/>
                </a:cubicBezTo>
                <a:cubicBezTo>
                  <a:pt x="988" y="138"/>
                  <a:pt x="988" y="138"/>
                  <a:pt x="988" y="138"/>
                </a:cubicBezTo>
                <a:cubicBezTo>
                  <a:pt x="970" y="34"/>
                  <a:pt x="970" y="34"/>
                  <a:pt x="970" y="34"/>
                </a:cubicBezTo>
                <a:cubicBezTo>
                  <a:pt x="967" y="37"/>
                  <a:pt x="964" y="40"/>
                  <a:pt x="961" y="43"/>
                </a:cubicBezTo>
                <a:cubicBezTo>
                  <a:pt x="972" y="91"/>
                  <a:pt x="972" y="91"/>
                  <a:pt x="972" y="91"/>
                </a:cubicBezTo>
                <a:cubicBezTo>
                  <a:pt x="957" y="60"/>
                  <a:pt x="957" y="60"/>
                  <a:pt x="957" y="60"/>
                </a:cubicBezTo>
                <a:cubicBezTo>
                  <a:pt x="970" y="146"/>
                  <a:pt x="970" y="146"/>
                  <a:pt x="970" y="146"/>
                </a:cubicBezTo>
                <a:cubicBezTo>
                  <a:pt x="941" y="65"/>
                  <a:pt x="941" y="65"/>
                  <a:pt x="941" y="65"/>
                </a:cubicBezTo>
                <a:cubicBezTo>
                  <a:pt x="929" y="81"/>
                  <a:pt x="918" y="99"/>
                  <a:pt x="908" y="118"/>
                </a:cubicBezTo>
                <a:cubicBezTo>
                  <a:pt x="946" y="171"/>
                  <a:pt x="946" y="171"/>
                  <a:pt x="946" y="171"/>
                </a:cubicBezTo>
                <a:cubicBezTo>
                  <a:pt x="901" y="132"/>
                  <a:pt x="901" y="132"/>
                  <a:pt x="901" y="132"/>
                </a:cubicBezTo>
                <a:cubicBezTo>
                  <a:pt x="896" y="141"/>
                  <a:pt x="892" y="150"/>
                  <a:pt x="888" y="160"/>
                </a:cubicBezTo>
                <a:cubicBezTo>
                  <a:pt x="873" y="157"/>
                  <a:pt x="858" y="155"/>
                  <a:pt x="842" y="155"/>
                </a:cubicBezTo>
                <a:cubicBezTo>
                  <a:pt x="814" y="155"/>
                  <a:pt x="786" y="161"/>
                  <a:pt x="760" y="171"/>
                </a:cubicBezTo>
                <a:cubicBezTo>
                  <a:pt x="757" y="166"/>
                  <a:pt x="754" y="162"/>
                  <a:pt x="752" y="158"/>
                </a:cubicBezTo>
                <a:cubicBezTo>
                  <a:pt x="706" y="188"/>
                  <a:pt x="706" y="188"/>
                  <a:pt x="706" y="188"/>
                </a:cubicBezTo>
                <a:cubicBezTo>
                  <a:pt x="745" y="147"/>
                  <a:pt x="745" y="147"/>
                  <a:pt x="745" y="147"/>
                </a:cubicBezTo>
                <a:cubicBezTo>
                  <a:pt x="734" y="132"/>
                  <a:pt x="723" y="118"/>
                  <a:pt x="711" y="106"/>
                </a:cubicBezTo>
                <a:cubicBezTo>
                  <a:pt x="682" y="168"/>
                  <a:pt x="682" y="168"/>
                  <a:pt x="682" y="168"/>
                </a:cubicBezTo>
                <a:cubicBezTo>
                  <a:pt x="696" y="102"/>
                  <a:pt x="696" y="102"/>
                  <a:pt x="696" y="102"/>
                </a:cubicBezTo>
                <a:cubicBezTo>
                  <a:pt x="680" y="125"/>
                  <a:pt x="680" y="125"/>
                  <a:pt x="680" y="125"/>
                </a:cubicBezTo>
                <a:cubicBezTo>
                  <a:pt x="692" y="88"/>
                  <a:pt x="692" y="88"/>
                  <a:pt x="692" y="88"/>
                </a:cubicBezTo>
                <a:cubicBezTo>
                  <a:pt x="689" y="86"/>
                  <a:pt x="686" y="83"/>
                  <a:pt x="682" y="81"/>
                </a:cubicBezTo>
                <a:cubicBezTo>
                  <a:pt x="665" y="162"/>
                  <a:pt x="665" y="162"/>
                  <a:pt x="665" y="162"/>
                </a:cubicBezTo>
                <a:cubicBezTo>
                  <a:pt x="676" y="77"/>
                  <a:pt x="676" y="77"/>
                  <a:pt x="676" y="77"/>
                </a:cubicBezTo>
                <a:cubicBezTo>
                  <a:pt x="653" y="62"/>
                  <a:pt x="629" y="54"/>
                  <a:pt x="604" y="54"/>
                </a:cubicBezTo>
                <a:cubicBezTo>
                  <a:pt x="595" y="54"/>
                  <a:pt x="585" y="56"/>
                  <a:pt x="577" y="58"/>
                </a:cubicBezTo>
                <a:cubicBezTo>
                  <a:pt x="577" y="86"/>
                  <a:pt x="577" y="86"/>
                  <a:pt x="577" y="86"/>
                </a:cubicBezTo>
                <a:cubicBezTo>
                  <a:pt x="572" y="59"/>
                  <a:pt x="572" y="59"/>
                  <a:pt x="572" y="59"/>
                </a:cubicBezTo>
                <a:cubicBezTo>
                  <a:pt x="569" y="59"/>
                  <a:pt x="566" y="60"/>
                  <a:pt x="563" y="61"/>
                </a:cubicBezTo>
                <a:cubicBezTo>
                  <a:pt x="577" y="110"/>
                  <a:pt x="577" y="110"/>
                  <a:pt x="577" y="110"/>
                </a:cubicBezTo>
                <a:cubicBezTo>
                  <a:pt x="554" y="65"/>
                  <a:pt x="554" y="65"/>
                  <a:pt x="554" y="65"/>
                </a:cubicBezTo>
                <a:cubicBezTo>
                  <a:pt x="540" y="71"/>
                  <a:pt x="526" y="79"/>
                  <a:pt x="513" y="90"/>
                </a:cubicBezTo>
                <a:cubicBezTo>
                  <a:pt x="548" y="159"/>
                  <a:pt x="548" y="159"/>
                  <a:pt x="548" y="159"/>
                </a:cubicBezTo>
                <a:cubicBezTo>
                  <a:pt x="506" y="106"/>
                  <a:pt x="506" y="106"/>
                  <a:pt x="506" y="106"/>
                </a:cubicBezTo>
                <a:cubicBezTo>
                  <a:pt x="521" y="144"/>
                  <a:pt x="521" y="144"/>
                  <a:pt x="521" y="144"/>
                </a:cubicBezTo>
                <a:cubicBezTo>
                  <a:pt x="498" y="104"/>
                  <a:pt x="498" y="104"/>
                  <a:pt x="498" y="104"/>
                </a:cubicBezTo>
                <a:cubicBezTo>
                  <a:pt x="486" y="115"/>
                  <a:pt x="475" y="129"/>
                  <a:pt x="464" y="145"/>
                </a:cubicBezTo>
                <a:cubicBezTo>
                  <a:pt x="438" y="137"/>
                  <a:pt x="410" y="133"/>
                  <a:pt x="382" y="133"/>
                </a:cubicBezTo>
                <a:cubicBezTo>
                  <a:pt x="367" y="133"/>
                  <a:pt x="352" y="134"/>
                  <a:pt x="338" y="137"/>
                </a:cubicBezTo>
                <a:cubicBezTo>
                  <a:pt x="321" y="191"/>
                  <a:pt x="321" y="191"/>
                  <a:pt x="321" y="191"/>
                </a:cubicBezTo>
                <a:cubicBezTo>
                  <a:pt x="321" y="140"/>
                  <a:pt x="321" y="140"/>
                  <a:pt x="321" y="140"/>
                </a:cubicBezTo>
                <a:cubicBezTo>
                  <a:pt x="310" y="142"/>
                  <a:pt x="299" y="145"/>
                  <a:pt x="289" y="149"/>
                </a:cubicBezTo>
                <a:cubicBezTo>
                  <a:pt x="301" y="215"/>
                  <a:pt x="301" y="215"/>
                  <a:pt x="301" y="215"/>
                </a:cubicBezTo>
                <a:cubicBezTo>
                  <a:pt x="274" y="154"/>
                  <a:pt x="274" y="154"/>
                  <a:pt x="274" y="154"/>
                </a:cubicBezTo>
                <a:cubicBezTo>
                  <a:pt x="242" y="167"/>
                  <a:pt x="213" y="184"/>
                  <a:pt x="186" y="207"/>
                </a:cubicBezTo>
                <a:cubicBezTo>
                  <a:pt x="175" y="206"/>
                  <a:pt x="165" y="205"/>
                  <a:pt x="155" y="205"/>
                </a:cubicBezTo>
                <a:cubicBezTo>
                  <a:pt x="99" y="205"/>
                  <a:pt x="47" y="221"/>
                  <a:pt x="0" y="249"/>
                </a:cubicBezTo>
                <a:lnTo>
                  <a:pt x="1653" y="2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3" name="Google Shape;2713;p49"/>
          <p:cNvSpPr/>
          <p:nvPr/>
        </p:nvSpPr>
        <p:spPr>
          <a:xfrm flipH="1">
            <a:off x="8471231" y="716355"/>
            <a:ext cx="710808" cy="277069"/>
          </a:xfrm>
          <a:custGeom>
            <a:avLst/>
            <a:gdLst/>
            <a:ahLst/>
            <a:cxnLst/>
            <a:rect l="l" t="t" r="r" b="b"/>
            <a:pathLst>
              <a:path w="979" h="382" extrusionOk="0">
                <a:moveTo>
                  <a:pt x="882" y="305"/>
                </a:moveTo>
                <a:cubicBezTo>
                  <a:pt x="840" y="318"/>
                  <a:pt x="840" y="318"/>
                  <a:pt x="840" y="318"/>
                </a:cubicBezTo>
                <a:cubicBezTo>
                  <a:pt x="862" y="296"/>
                  <a:pt x="862" y="296"/>
                  <a:pt x="862" y="296"/>
                </a:cubicBezTo>
                <a:cubicBezTo>
                  <a:pt x="852" y="291"/>
                  <a:pt x="840" y="287"/>
                  <a:pt x="829" y="284"/>
                </a:cubicBezTo>
                <a:cubicBezTo>
                  <a:pt x="801" y="339"/>
                  <a:pt x="801" y="339"/>
                  <a:pt x="801" y="339"/>
                </a:cubicBezTo>
                <a:cubicBezTo>
                  <a:pt x="819" y="281"/>
                  <a:pt x="819" y="281"/>
                  <a:pt x="819" y="281"/>
                </a:cubicBezTo>
                <a:cubicBezTo>
                  <a:pt x="789" y="273"/>
                  <a:pt x="757" y="268"/>
                  <a:pt x="724" y="268"/>
                </a:cubicBezTo>
                <a:cubicBezTo>
                  <a:pt x="716" y="268"/>
                  <a:pt x="708" y="268"/>
                  <a:pt x="700" y="269"/>
                </a:cubicBezTo>
                <a:cubicBezTo>
                  <a:pt x="692" y="250"/>
                  <a:pt x="683" y="233"/>
                  <a:pt x="672" y="217"/>
                </a:cubicBezTo>
                <a:cubicBezTo>
                  <a:pt x="620" y="241"/>
                  <a:pt x="620" y="241"/>
                  <a:pt x="620" y="241"/>
                </a:cubicBezTo>
                <a:cubicBezTo>
                  <a:pt x="660" y="202"/>
                  <a:pt x="660" y="202"/>
                  <a:pt x="660" y="202"/>
                </a:cubicBezTo>
                <a:cubicBezTo>
                  <a:pt x="654" y="195"/>
                  <a:pt x="648" y="189"/>
                  <a:pt x="642" y="183"/>
                </a:cubicBezTo>
                <a:cubicBezTo>
                  <a:pt x="618" y="206"/>
                  <a:pt x="618" y="206"/>
                  <a:pt x="618" y="206"/>
                </a:cubicBezTo>
                <a:cubicBezTo>
                  <a:pt x="630" y="173"/>
                  <a:pt x="630" y="173"/>
                  <a:pt x="630" y="173"/>
                </a:cubicBezTo>
                <a:cubicBezTo>
                  <a:pt x="618" y="164"/>
                  <a:pt x="605" y="156"/>
                  <a:pt x="591" y="151"/>
                </a:cubicBezTo>
                <a:cubicBezTo>
                  <a:pt x="570" y="231"/>
                  <a:pt x="570" y="231"/>
                  <a:pt x="570" y="231"/>
                </a:cubicBezTo>
                <a:cubicBezTo>
                  <a:pt x="584" y="148"/>
                  <a:pt x="584" y="148"/>
                  <a:pt x="584" y="148"/>
                </a:cubicBezTo>
                <a:cubicBezTo>
                  <a:pt x="570" y="144"/>
                  <a:pt x="556" y="142"/>
                  <a:pt x="542" y="142"/>
                </a:cubicBezTo>
                <a:cubicBezTo>
                  <a:pt x="530" y="142"/>
                  <a:pt x="518" y="143"/>
                  <a:pt x="506" y="146"/>
                </a:cubicBezTo>
                <a:cubicBezTo>
                  <a:pt x="502" y="123"/>
                  <a:pt x="495" y="102"/>
                  <a:pt x="487" y="84"/>
                </a:cubicBezTo>
                <a:cubicBezTo>
                  <a:pt x="466" y="121"/>
                  <a:pt x="466" y="121"/>
                  <a:pt x="466" y="121"/>
                </a:cubicBezTo>
                <a:cubicBezTo>
                  <a:pt x="479" y="65"/>
                  <a:pt x="479" y="65"/>
                  <a:pt x="479" y="65"/>
                </a:cubicBezTo>
                <a:cubicBezTo>
                  <a:pt x="466" y="40"/>
                  <a:pt x="451" y="21"/>
                  <a:pt x="434" y="10"/>
                </a:cubicBezTo>
                <a:cubicBezTo>
                  <a:pt x="420" y="45"/>
                  <a:pt x="420" y="45"/>
                  <a:pt x="420" y="45"/>
                </a:cubicBezTo>
                <a:cubicBezTo>
                  <a:pt x="413" y="1"/>
                  <a:pt x="413" y="1"/>
                  <a:pt x="413" y="1"/>
                </a:cubicBezTo>
                <a:cubicBezTo>
                  <a:pt x="409" y="1"/>
                  <a:pt x="406" y="0"/>
                  <a:pt x="402" y="0"/>
                </a:cubicBezTo>
                <a:cubicBezTo>
                  <a:pt x="384" y="0"/>
                  <a:pt x="368" y="9"/>
                  <a:pt x="353" y="24"/>
                </a:cubicBezTo>
                <a:cubicBezTo>
                  <a:pt x="351" y="55"/>
                  <a:pt x="351" y="55"/>
                  <a:pt x="351" y="55"/>
                </a:cubicBezTo>
                <a:cubicBezTo>
                  <a:pt x="339" y="41"/>
                  <a:pt x="339" y="41"/>
                  <a:pt x="339" y="41"/>
                </a:cubicBezTo>
                <a:cubicBezTo>
                  <a:pt x="333" y="49"/>
                  <a:pt x="328" y="57"/>
                  <a:pt x="324" y="66"/>
                </a:cubicBezTo>
                <a:cubicBezTo>
                  <a:pt x="344" y="110"/>
                  <a:pt x="344" y="110"/>
                  <a:pt x="344" y="110"/>
                </a:cubicBezTo>
                <a:cubicBezTo>
                  <a:pt x="317" y="81"/>
                  <a:pt x="317" y="81"/>
                  <a:pt x="317" y="81"/>
                </a:cubicBezTo>
                <a:cubicBezTo>
                  <a:pt x="309" y="99"/>
                  <a:pt x="303" y="120"/>
                  <a:pt x="298" y="142"/>
                </a:cubicBezTo>
                <a:cubicBezTo>
                  <a:pt x="294" y="142"/>
                  <a:pt x="290" y="142"/>
                  <a:pt x="286" y="142"/>
                </a:cubicBezTo>
                <a:cubicBezTo>
                  <a:pt x="211" y="142"/>
                  <a:pt x="146" y="205"/>
                  <a:pt x="118" y="296"/>
                </a:cubicBezTo>
                <a:cubicBezTo>
                  <a:pt x="71" y="303"/>
                  <a:pt x="29" y="335"/>
                  <a:pt x="0" y="382"/>
                </a:cubicBezTo>
                <a:cubicBezTo>
                  <a:pt x="979" y="382"/>
                  <a:pt x="979" y="382"/>
                  <a:pt x="979" y="382"/>
                </a:cubicBezTo>
                <a:cubicBezTo>
                  <a:pt x="954" y="351"/>
                  <a:pt x="921" y="324"/>
                  <a:pt x="882" y="30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714" name="Google Shape;2714;p49"/>
          <p:cNvGrpSpPr/>
          <p:nvPr/>
        </p:nvGrpSpPr>
        <p:grpSpPr>
          <a:xfrm>
            <a:off x="8058401" y="1478720"/>
            <a:ext cx="365599" cy="314954"/>
            <a:chOff x="7882926" y="1631120"/>
            <a:chExt cx="365599" cy="314954"/>
          </a:xfrm>
        </p:grpSpPr>
        <p:sp>
          <p:nvSpPr>
            <p:cNvPr id="2715" name="Google Shape;2715;p49"/>
            <p:cNvSpPr/>
            <p:nvPr/>
          </p:nvSpPr>
          <p:spPr>
            <a:xfrm>
              <a:off x="7924771" y="1631120"/>
              <a:ext cx="44048" cy="49556"/>
            </a:xfrm>
            <a:custGeom>
              <a:avLst/>
              <a:gdLst/>
              <a:ahLst/>
              <a:cxnLst/>
              <a:rect l="l" t="t" r="r" b="b"/>
              <a:pathLst>
                <a:path w="17" h="19" extrusionOk="0">
                  <a:moveTo>
                    <a:pt x="17" y="17"/>
                  </a:moveTo>
                  <a:cubicBezTo>
                    <a:pt x="9" y="19"/>
                    <a:pt x="9" y="19"/>
                    <a:pt x="9" y="19"/>
                  </a:cubicBezTo>
                  <a:cubicBezTo>
                    <a:pt x="0" y="17"/>
                    <a:pt x="0" y="17"/>
                    <a:pt x="0" y="17"/>
                  </a:cubicBezTo>
                  <a:cubicBezTo>
                    <a:pt x="0" y="16"/>
                    <a:pt x="0" y="8"/>
                    <a:pt x="0" y="8"/>
                  </a:cubicBezTo>
                  <a:cubicBezTo>
                    <a:pt x="0" y="4"/>
                    <a:pt x="4" y="0"/>
                    <a:pt x="9" y="0"/>
                  </a:cubicBezTo>
                  <a:cubicBezTo>
                    <a:pt x="13" y="0"/>
                    <a:pt x="17" y="4"/>
                    <a:pt x="17" y="9"/>
                  </a:cubicBezTo>
                  <a:lnTo>
                    <a:pt x="17"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6" name="Google Shape;2716;p49"/>
            <p:cNvSpPr/>
            <p:nvPr/>
          </p:nvSpPr>
          <p:spPr>
            <a:xfrm>
              <a:off x="8162631" y="1631120"/>
              <a:ext cx="41846" cy="55062"/>
            </a:xfrm>
            <a:custGeom>
              <a:avLst/>
              <a:gdLst/>
              <a:ahLst/>
              <a:cxnLst/>
              <a:rect l="l" t="t" r="r" b="b"/>
              <a:pathLst>
                <a:path w="16" h="21" extrusionOk="0">
                  <a:moveTo>
                    <a:pt x="0" y="9"/>
                  </a:moveTo>
                  <a:cubicBezTo>
                    <a:pt x="0" y="17"/>
                    <a:pt x="0" y="17"/>
                    <a:pt x="0" y="17"/>
                  </a:cubicBezTo>
                  <a:cubicBezTo>
                    <a:pt x="8" y="21"/>
                    <a:pt x="8" y="21"/>
                    <a:pt x="8" y="21"/>
                  </a:cubicBezTo>
                  <a:cubicBezTo>
                    <a:pt x="16" y="17"/>
                    <a:pt x="16" y="17"/>
                    <a:pt x="16" y="17"/>
                  </a:cubicBezTo>
                  <a:cubicBezTo>
                    <a:pt x="16" y="14"/>
                    <a:pt x="16" y="11"/>
                    <a:pt x="16" y="8"/>
                  </a:cubicBezTo>
                  <a:cubicBezTo>
                    <a:pt x="16" y="4"/>
                    <a:pt x="13" y="0"/>
                    <a:pt x="8" y="0"/>
                  </a:cubicBezTo>
                  <a:cubicBezTo>
                    <a:pt x="4" y="0"/>
                    <a:pt x="0" y="4"/>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7" name="Google Shape;2717;p49"/>
            <p:cNvSpPr/>
            <p:nvPr/>
          </p:nvSpPr>
          <p:spPr>
            <a:xfrm>
              <a:off x="8122987" y="1676271"/>
              <a:ext cx="125537" cy="127744"/>
            </a:xfrm>
            <a:custGeom>
              <a:avLst/>
              <a:gdLst/>
              <a:ahLst/>
              <a:cxnLst/>
              <a:rect l="l" t="t" r="r" b="b"/>
              <a:pathLst>
                <a:path w="114" h="116" extrusionOk="0">
                  <a:moveTo>
                    <a:pt x="0" y="116"/>
                  </a:moveTo>
                  <a:lnTo>
                    <a:pt x="26" y="116"/>
                  </a:lnTo>
                  <a:lnTo>
                    <a:pt x="74" y="69"/>
                  </a:lnTo>
                  <a:lnTo>
                    <a:pt x="114" y="12"/>
                  </a:lnTo>
                  <a:lnTo>
                    <a:pt x="114" y="0"/>
                  </a:lnTo>
                  <a:lnTo>
                    <a:pt x="100" y="0"/>
                  </a:lnTo>
                  <a:lnTo>
                    <a:pt x="45" y="54"/>
                  </a:lnTo>
                  <a:lnTo>
                    <a:pt x="0" y="1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8" name="Google Shape;2718;p49"/>
            <p:cNvSpPr/>
            <p:nvPr/>
          </p:nvSpPr>
          <p:spPr>
            <a:xfrm>
              <a:off x="8060219" y="1798508"/>
              <a:ext cx="5506" cy="5507"/>
            </a:xfrm>
            <a:custGeom>
              <a:avLst/>
              <a:gdLst/>
              <a:ahLst/>
              <a:cxnLst/>
              <a:rect l="l" t="t" r="r" b="b"/>
              <a:pathLst>
                <a:path w="5" h="5" extrusionOk="0">
                  <a:moveTo>
                    <a:pt x="0" y="5"/>
                  </a:moveTo>
                  <a:lnTo>
                    <a:pt x="5" y="5"/>
                  </a:lnTo>
                  <a:lnTo>
                    <a:pt x="5" y="3"/>
                  </a:lnTo>
                  <a:lnTo>
                    <a:pt x="5" y="0"/>
                  </a:lnTo>
                  <a:lnTo>
                    <a:pt x="0" y="0"/>
                  </a:lnTo>
                  <a:lnTo>
                    <a:pt x="0"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9" name="Google Shape;2719;p49"/>
            <p:cNvSpPr/>
            <p:nvPr/>
          </p:nvSpPr>
          <p:spPr>
            <a:xfrm>
              <a:off x="8065725" y="1676271"/>
              <a:ext cx="131043" cy="127743"/>
            </a:xfrm>
            <a:custGeom>
              <a:avLst/>
              <a:gdLst/>
              <a:ahLst/>
              <a:cxnLst/>
              <a:rect l="l" t="t" r="r" b="b"/>
              <a:pathLst>
                <a:path w="50" h="49" extrusionOk="0">
                  <a:moveTo>
                    <a:pt x="50" y="0"/>
                  </a:moveTo>
                  <a:cubicBezTo>
                    <a:pt x="47" y="0"/>
                    <a:pt x="43" y="0"/>
                    <a:pt x="40" y="0"/>
                  </a:cubicBezTo>
                  <a:cubicBezTo>
                    <a:pt x="18" y="22"/>
                    <a:pt x="18" y="22"/>
                    <a:pt x="18" y="22"/>
                  </a:cubicBezTo>
                  <a:cubicBezTo>
                    <a:pt x="0" y="47"/>
                    <a:pt x="0" y="47"/>
                    <a:pt x="0" y="47"/>
                  </a:cubicBezTo>
                  <a:cubicBezTo>
                    <a:pt x="0" y="49"/>
                    <a:pt x="0" y="49"/>
                    <a:pt x="0" y="49"/>
                  </a:cubicBezTo>
                  <a:cubicBezTo>
                    <a:pt x="9" y="49"/>
                    <a:pt x="9" y="49"/>
                    <a:pt x="9" y="49"/>
                  </a:cubicBezTo>
                  <a:cubicBezTo>
                    <a:pt x="31" y="26"/>
                    <a:pt x="31" y="26"/>
                    <a:pt x="31" y="26"/>
                  </a:cubicBezTo>
                  <a:lnTo>
                    <a:pt x="5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0" name="Google Shape;2720;p49"/>
            <p:cNvSpPr/>
            <p:nvPr/>
          </p:nvSpPr>
          <p:spPr>
            <a:xfrm>
              <a:off x="7997451" y="1722523"/>
              <a:ext cx="78186" cy="81492"/>
            </a:xfrm>
            <a:custGeom>
              <a:avLst/>
              <a:gdLst/>
              <a:ahLst/>
              <a:cxnLst/>
              <a:rect l="l" t="t" r="r" b="b"/>
              <a:pathLst>
                <a:path w="71" h="74" extrusionOk="0">
                  <a:moveTo>
                    <a:pt x="0" y="74"/>
                  </a:moveTo>
                  <a:lnTo>
                    <a:pt x="24" y="74"/>
                  </a:lnTo>
                  <a:lnTo>
                    <a:pt x="52" y="53"/>
                  </a:lnTo>
                  <a:lnTo>
                    <a:pt x="62" y="31"/>
                  </a:lnTo>
                  <a:lnTo>
                    <a:pt x="71" y="15"/>
                  </a:lnTo>
                  <a:lnTo>
                    <a:pt x="62" y="0"/>
                  </a:lnTo>
                  <a:lnTo>
                    <a:pt x="22" y="38"/>
                  </a:ln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1" name="Google Shape;2721;p49"/>
            <p:cNvSpPr/>
            <p:nvPr/>
          </p:nvSpPr>
          <p:spPr>
            <a:xfrm>
              <a:off x="8065725" y="1676271"/>
              <a:ext cx="68274" cy="80391"/>
            </a:xfrm>
            <a:custGeom>
              <a:avLst/>
              <a:gdLst/>
              <a:ahLst/>
              <a:cxnLst/>
              <a:rect l="l" t="t" r="r" b="b"/>
              <a:pathLst>
                <a:path w="26" h="31" extrusionOk="0">
                  <a:moveTo>
                    <a:pt x="15" y="0"/>
                  </a:moveTo>
                  <a:cubicBezTo>
                    <a:pt x="6" y="7"/>
                    <a:pt x="6" y="7"/>
                    <a:pt x="6" y="7"/>
                  </a:cubicBezTo>
                  <a:cubicBezTo>
                    <a:pt x="0" y="18"/>
                    <a:pt x="0" y="18"/>
                    <a:pt x="0" y="18"/>
                  </a:cubicBezTo>
                  <a:cubicBezTo>
                    <a:pt x="0" y="31"/>
                    <a:pt x="0" y="31"/>
                    <a:pt x="0" y="31"/>
                  </a:cubicBezTo>
                  <a:cubicBezTo>
                    <a:pt x="14" y="17"/>
                    <a:pt x="14" y="17"/>
                    <a:pt x="14" y="17"/>
                  </a:cubicBezTo>
                  <a:cubicBezTo>
                    <a:pt x="26" y="0"/>
                    <a:pt x="26" y="0"/>
                    <a:pt x="26" y="0"/>
                  </a:cubicBezTo>
                  <a:cubicBezTo>
                    <a:pt x="22" y="0"/>
                    <a:pt x="19" y="0"/>
                    <a:pt x="1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2" name="Google Shape;2722;p49"/>
            <p:cNvSpPr/>
            <p:nvPr/>
          </p:nvSpPr>
          <p:spPr>
            <a:xfrm>
              <a:off x="7932480" y="1676271"/>
              <a:ext cx="133246" cy="127744"/>
            </a:xfrm>
            <a:custGeom>
              <a:avLst/>
              <a:gdLst/>
              <a:ahLst/>
              <a:cxnLst/>
              <a:rect l="l" t="t" r="r" b="b"/>
              <a:pathLst>
                <a:path w="121" h="116" extrusionOk="0">
                  <a:moveTo>
                    <a:pt x="100" y="0"/>
                  </a:moveTo>
                  <a:lnTo>
                    <a:pt x="43" y="57"/>
                  </a:lnTo>
                  <a:lnTo>
                    <a:pt x="0" y="116"/>
                  </a:lnTo>
                  <a:lnTo>
                    <a:pt x="26" y="116"/>
                  </a:lnTo>
                  <a:lnTo>
                    <a:pt x="81" y="61"/>
                  </a:lnTo>
                  <a:lnTo>
                    <a:pt x="121" y="4"/>
                  </a:lnTo>
                  <a:lnTo>
                    <a:pt x="121" y="0"/>
                  </a:lnTo>
                  <a:lnTo>
                    <a:pt x="121" y="0"/>
                  </a:lnTo>
                  <a:lnTo>
                    <a:pt x="10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3" name="Google Shape;2723;p49"/>
            <p:cNvSpPr/>
            <p:nvPr/>
          </p:nvSpPr>
          <p:spPr>
            <a:xfrm>
              <a:off x="7882926" y="1676271"/>
              <a:ext cx="122234" cy="127743"/>
            </a:xfrm>
            <a:custGeom>
              <a:avLst/>
              <a:gdLst/>
              <a:ahLst/>
              <a:cxnLst/>
              <a:rect l="l" t="t" r="r" b="b"/>
              <a:pathLst>
                <a:path w="47" h="49" extrusionOk="0">
                  <a:moveTo>
                    <a:pt x="37" y="0"/>
                  </a:moveTo>
                  <a:cubicBezTo>
                    <a:pt x="16" y="22"/>
                    <a:pt x="16" y="22"/>
                    <a:pt x="16" y="22"/>
                  </a:cubicBezTo>
                  <a:cubicBezTo>
                    <a:pt x="0" y="44"/>
                    <a:pt x="0" y="44"/>
                    <a:pt x="0" y="44"/>
                  </a:cubicBezTo>
                  <a:cubicBezTo>
                    <a:pt x="0" y="49"/>
                    <a:pt x="0" y="49"/>
                    <a:pt x="0" y="49"/>
                  </a:cubicBezTo>
                  <a:cubicBezTo>
                    <a:pt x="6" y="49"/>
                    <a:pt x="6" y="49"/>
                    <a:pt x="6" y="49"/>
                  </a:cubicBezTo>
                  <a:cubicBezTo>
                    <a:pt x="29" y="24"/>
                    <a:pt x="29" y="24"/>
                    <a:pt x="29" y="24"/>
                  </a:cubicBezTo>
                  <a:cubicBezTo>
                    <a:pt x="47" y="0"/>
                    <a:pt x="47" y="0"/>
                    <a:pt x="47" y="0"/>
                  </a:cubicBezTo>
                  <a:cubicBezTo>
                    <a:pt x="44" y="0"/>
                    <a:pt x="40" y="0"/>
                    <a:pt x="3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4" name="Google Shape;2724;p49"/>
            <p:cNvSpPr/>
            <p:nvPr/>
          </p:nvSpPr>
          <p:spPr>
            <a:xfrm>
              <a:off x="7961111" y="1680676"/>
              <a:ext cx="112322" cy="123339"/>
            </a:xfrm>
            <a:custGeom>
              <a:avLst/>
              <a:gdLst/>
              <a:ahLst/>
              <a:cxnLst/>
              <a:rect l="l" t="t" r="r" b="b"/>
              <a:pathLst>
                <a:path w="102" h="112" extrusionOk="0">
                  <a:moveTo>
                    <a:pt x="0" y="112"/>
                  </a:moveTo>
                  <a:lnTo>
                    <a:pt x="33" y="112"/>
                  </a:lnTo>
                  <a:lnTo>
                    <a:pt x="95" y="38"/>
                  </a:lnTo>
                  <a:lnTo>
                    <a:pt x="102" y="17"/>
                  </a:lnTo>
                  <a:lnTo>
                    <a:pt x="95" y="0"/>
                  </a:lnTo>
                  <a:lnTo>
                    <a:pt x="0" y="1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5" name="Google Shape;2725;p49"/>
            <p:cNvSpPr/>
            <p:nvPr/>
          </p:nvSpPr>
          <p:spPr>
            <a:xfrm>
              <a:off x="8065725" y="1676271"/>
              <a:ext cx="38542" cy="46252"/>
            </a:xfrm>
            <a:custGeom>
              <a:avLst/>
              <a:gdLst/>
              <a:ahLst/>
              <a:cxnLst/>
              <a:rect l="l" t="t" r="r" b="b"/>
              <a:pathLst>
                <a:path w="35" h="42" extrusionOk="0">
                  <a:moveTo>
                    <a:pt x="5" y="0"/>
                  </a:moveTo>
                  <a:lnTo>
                    <a:pt x="0" y="0"/>
                  </a:lnTo>
                  <a:lnTo>
                    <a:pt x="0" y="4"/>
                  </a:lnTo>
                  <a:lnTo>
                    <a:pt x="0" y="42"/>
                  </a:lnTo>
                  <a:lnTo>
                    <a:pt x="35" y="0"/>
                  </a:lnTo>
                  <a:lnTo>
                    <a:pt x="5"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6" name="Google Shape;2726;p49"/>
            <p:cNvSpPr/>
            <p:nvPr/>
          </p:nvSpPr>
          <p:spPr>
            <a:xfrm>
              <a:off x="7898343" y="1676271"/>
              <a:ext cx="144258" cy="127743"/>
            </a:xfrm>
            <a:custGeom>
              <a:avLst/>
              <a:gdLst/>
              <a:ahLst/>
              <a:cxnLst/>
              <a:rect l="l" t="t" r="r" b="b"/>
              <a:pathLst>
                <a:path w="55" h="49" extrusionOk="0">
                  <a:moveTo>
                    <a:pt x="41" y="0"/>
                  </a:moveTo>
                  <a:cubicBezTo>
                    <a:pt x="0" y="49"/>
                    <a:pt x="0" y="49"/>
                    <a:pt x="0" y="49"/>
                  </a:cubicBezTo>
                  <a:cubicBezTo>
                    <a:pt x="13" y="49"/>
                    <a:pt x="13" y="49"/>
                    <a:pt x="13" y="49"/>
                  </a:cubicBezTo>
                  <a:cubicBezTo>
                    <a:pt x="55" y="0"/>
                    <a:pt x="55" y="0"/>
                    <a:pt x="55" y="0"/>
                  </a:cubicBezTo>
                  <a:cubicBezTo>
                    <a:pt x="51" y="0"/>
                    <a:pt x="46" y="0"/>
                    <a:pt x="4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7" name="Google Shape;2727;p49"/>
            <p:cNvSpPr/>
            <p:nvPr/>
          </p:nvSpPr>
          <p:spPr>
            <a:xfrm>
              <a:off x="7882926" y="1676271"/>
              <a:ext cx="96906" cy="112326"/>
            </a:xfrm>
            <a:custGeom>
              <a:avLst/>
              <a:gdLst/>
              <a:ahLst/>
              <a:cxnLst/>
              <a:rect l="l" t="t" r="r" b="b"/>
              <a:pathLst>
                <a:path w="88" h="102" extrusionOk="0">
                  <a:moveTo>
                    <a:pt x="0" y="0"/>
                  </a:moveTo>
                  <a:lnTo>
                    <a:pt x="0" y="102"/>
                  </a:lnTo>
                  <a:lnTo>
                    <a:pt x="8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8" name="Google Shape;2728;p49"/>
            <p:cNvSpPr/>
            <p:nvPr/>
          </p:nvSpPr>
          <p:spPr>
            <a:xfrm>
              <a:off x="8023879" y="1756661"/>
              <a:ext cx="49554" cy="47354"/>
            </a:xfrm>
            <a:custGeom>
              <a:avLst/>
              <a:gdLst/>
              <a:ahLst/>
              <a:cxnLst/>
              <a:rect l="l" t="t" r="r" b="b"/>
              <a:pathLst>
                <a:path w="45" h="43" extrusionOk="0">
                  <a:moveTo>
                    <a:pt x="0" y="43"/>
                  </a:moveTo>
                  <a:lnTo>
                    <a:pt x="33" y="43"/>
                  </a:lnTo>
                  <a:lnTo>
                    <a:pt x="38" y="38"/>
                  </a:lnTo>
                  <a:lnTo>
                    <a:pt x="45" y="17"/>
                  </a:lnTo>
                  <a:lnTo>
                    <a:pt x="38" y="0"/>
                  </a:lnTo>
                  <a:lnTo>
                    <a:pt x="0" y="4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9" name="Google Shape;2729;p49"/>
            <p:cNvSpPr/>
            <p:nvPr/>
          </p:nvSpPr>
          <p:spPr>
            <a:xfrm>
              <a:off x="8065725" y="1676271"/>
              <a:ext cx="104614" cy="122238"/>
            </a:xfrm>
            <a:custGeom>
              <a:avLst/>
              <a:gdLst/>
              <a:ahLst/>
              <a:cxnLst/>
              <a:rect l="l" t="t" r="r" b="b"/>
              <a:pathLst>
                <a:path w="40" h="47" extrusionOk="0">
                  <a:moveTo>
                    <a:pt x="26" y="0"/>
                  </a:moveTo>
                  <a:cubicBezTo>
                    <a:pt x="0" y="31"/>
                    <a:pt x="0" y="31"/>
                    <a:pt x="0" y="31"/>
                  </a:cubicBezTo>
                  <a:cubicBezTo>
                    <a:pt x="0" y="47"/>
                    <a:pt x="0" y="47"/>
                    <a:pt x="0" y="47"/>
                  </a:cubicBezTo>
                  <a:cubicBezTo>
                    <a:pt x="40" y="0"/>
                    <a:pt x="40" y="0"/>
                    <a:pt x="40" y="0"/>
                  </a:cubicBezTo>
                  <a:cubicBezTo>
                    <a:pt x="35" y="0"/>
                    <a:pt x="30" y="0"/>
                    <a:pt x="2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0" name="Google Shape;2730;p49"/>
            <p:cNvSpPr/>
            <p:nvPr/>
          </p:nvSpPr>
          <p:spPr>
            <a:xfrm>
              <a:off x="8088851" y="1676271"/>
              <a:ext cx="144258" cy="127743"/>
            </a:xfrm>
            <a:custGeom>
              <a:avLst/>
              <a:gdLst/>
              <a:ahLst/>
              <a:cxnLst/>
              <a:rect l="l" t="t" r="r" b="b"/>
              <a:pathLst>
                <a:path w="55" h="49" extrusionOk="0">
                  <a:moveTo>
                    <a:pt x="0" y="49"/>
                  </a:moveTo>
                  <a:cubicBezTo>
                    <a:pt x="13" y="49"/>
                    <a:pt x="13" y="49"/>
                    <a:pt x="13" y="49"/>
                  </a:cubicBezTo>
                  <a:cubicBezTo>
                    <a:pt x="55" y="0"/>
                    <a:pt x="55" y="0"/>
                    <a:pt x="55" y="0"/>
                  </a:cubicBezTo>
                  <a:cubicBezTo>
                    <a:pt x="51" y="0"/>
                    <a:pt x="46" y="0"/>
                    <a:pt x="41" y="0"/>
                  </a:cubicBezTo>
                  <a:lnTo>
                    <a:pt x="0" y="4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1" name="Google Shape;2731;p49"/>
            <p:cNvSpPr/>
            <p:nvPr/>
          </p:nvSpPr>
          <p:spPr>
            <a:xfrm>
              <a:off x="8151619" y="1689485"/>
              <a:ext cx="96906" cy="114529"/>
            </a:xfrm>
            <a:custGeom>
              <a:avLst/>
              <a:gdLst/>
              <a:ahLst/>
              <a:cxnLst/>
              <a:rect l="l" t="t" r="r" b="b"/>
              <a:pathLst>
                <a:path w="88" h="104" extrusionOk="0">
                  <a:moveTo>
                    <a:pt x="88" y="104"/>
                  </a:moveTo>
                  <a:lnTo>
                    <a:pt x="88" y="0"/>
                  </a:lnTo>
                  <a:lnTo>
                    <a:pt x="0" y="104"/>
                  </a:lnTo>
                  <a:lnTo>
                    <a:pt x="88" y="10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2" name="Google Shape;2732;p49"/>
            <p:cNvSpPr/>
            <p:nvPr/>
          </p:nvSpPr>
          <p:spPr>
            <a:xfrm>
              <a:off x="8065725" y="1676271"/>
              <a:ext cx="5506" cy="4405"/>
            </a:xfrm>
            <a:custGeom>
              <a:avLst/>
              <a:gdLst/>
              <a:ahLst/>
              <a:cxnLst/>
              <a:rect l="l" t="t" r="r" b="b"/>
              <a:pathLst>
                <a:path w="5" h="4" extrusionOk="0">
                  <a:moveTo>
                    <a:pt x="0" y="0"/>
                  </a:moveTo>
                  <a:lnTo>
                    <a:pt x="0" y="4"/>
                  </a:lnTo>
                  <a:lnTo>
                    <a:pt x="5"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3" name="Google Shape;2733;p49"/>
            <p:cNvSpPr/>
            <p:nvPr/>
          </p:nvSpPr>
          <p:spPr>
            <a:xfrm>
              <a:off x="7913759" y="1815026"/>
              <a:ext cx="41846" cy="117833"/>
            </a:xfrm>
            <a:custGeom>
              <a:avLst/>
              <a:gdLst/>
              <a:ahLst/>
              <a:cxnLst/>
              <a:rect l="l" t="t" r="r" b="b"/>
              <a:pathLst>
                <a:path w="16" h="45" extrusionOk="0">
                  <a:moveTo>
                    <a:pt x="16" y="41"/>
                  </a:moveTo>
                  <a:cubicBezTo>
                    <a:pt x="8" y="45"/>
                    <a:pt x="8" y="45"/>
                    <a:pt x="8" y="45"/>
                  </a:cubicBezTo>
                  <a:cubicBezTo>
                    <a:pt x="0" y="41"/>
                    <a:pt x="0" y="41"/>
                    <a:pt x="0" y="41"/>
                  </a:cubicBezTo>
                  <a:cubicBezTo>
                    <a:pt x="0" y="37"/>
                    <a:pt x="0" y="9"/>
                    <a:pt x="0" y="4"/>
                  </a:cubicBezTo>
                  <a:cubicBezTo>
                    <a:pt x="8" y="0"/>
                    <a:pt x="8" y="0"/>
                    <a:pt x="8" y="0"/>
                  </a:cubicBezTo>
                  <a:cubicBezTo>
                    <a:pt x="16" y="4"/>
                    <a:pt x="16" y="4"/>
                    <a:pt x="16" y="4"/>
                  </a:cubicBezTo>
                  <a:lnTo>
                    <a:pt x="16"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4" name="Google Shape;2734;p49"/>
            <p:cNvSpPr/>
            <p:nvPr/>
          </p:nvSpPr>
          <p:spPr>
            <a:xfrm>
              <a:off x="7882926" y="1921846"/>
              <a:ext cx="106817" cy="24227"/>
            </a:xfrm>
            <a:custGeom>
              <a:avLst/>
              <a:gdLst/>
              <a:ahLst/>
              <a:cxnLst/>
              <a:rect l="l" t="t" r="r" b="b"/>
              <a:pathLst>
                <a:path w="41" h="9" extrusionOk="0">
                  <a:moveTo>
                    <a:pt x="41" y="9"/>
                  </a:moveTo>
                  <a:cubicBezTo>
                    <a:pt x="38" y="9"/>
                    <a:pt x="2" y="9"/>
                    <a:pt x="0" y="9"/>
                  </a:cubicBezTo>
                  <a:cubicBezTo>
                    <a:pt x="0" y="6"/>
                    <a:pt x="0" y="3"/>
                    <a:pt x="0" y="0"/>
                  </a:cubicBezTo>
                  <a:cubicBezTo>
                    <a:pt x="41" y="0"/>
                    <a:pt x="41" y="0"/>
                    <a:pt x="41" y="0"/>
                  </a:cubicBezTo>
                  <a:lnTo>
                    <a:pt x="41"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5" name="Google Shape;2735;p49"/>
            <p:cNvSpPr/>
            <p:nvPr/>
          </p:nvSpPr>
          <p:spPr>
            <a:xfrm>
              <a:off x="8172542" y="1815026"/>
              <a:ext cx="44048" cy="117833"/>
            </a:xfrm>
            <a:custGeom>
              <a:avLst/>
              <a:gdLst/>
              <a:ahLst/>
              <a:cxnLst/>
              <a:rect l="l" t="t" r="r" b="b"/>
              <a:pathLst>
                <a:path w="17" h="45" extrusionOk="0">
                  <a:moveTo>
                    <a:pt x="0" y="41"/>
                  </a:moveTo>
                  <a:cubicBezTo>
                    <a:pt x="8" y="45"/>
                    <a:pt x="8" y="45"/>
                    <a:pt x="8" y="45"/>
                  </a:cubicBezTo>
                  <a:cubicBezTo>
                    <a:pt x="17" y="41"/>
                    <a:pt x="17" y="41"/>
                    <a:pt x="17" y="41"/>
                  </a:cubicBezTo>
                  <a:cubicBezTo>
                    <a:pt x="17" y="37"/>
                    <a:pt x="17" y="9"/>
                    <a:pt x="17" y="4"/>
                  </a:cubicBezTo>
                  <a:cubicBezTo>
                    <a:pt x="8" y="0"/>
                    <a:pt x="8" y="0"/>
                    <a:pt x="8" y="0"/>
                  </a:cubicBezTo>
                  <a:cubicBezTo>
                    <a:pt x="0" y="4"/>
                    <a:pt x="0" y="4"/>
                    <a:pt x="0" y="4"/>
                  </a:cubicBezTo>
                  <a:lnTo>
                    <a:pt x="0"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6" name="Google Shape;2736;p49"/>
            <p:cNvSpPr/>
            <p:nvPr/>
          </p:nvSpPr>
          <p:spPr>
            <a:xfrm>
              <a:off x="7913759" y="1804014"/>
              <a:ext cx="41846" cy="20924"/>
            </a:xfrm>
            <a:custGeom>
              <a:avLst/>
              <a:gdLst/>
              <a:ahLst/>
              <a:cxnLst/>
              <a:rect l="l" t="t" r="r" b="b"/>
              <a:pathLst>
                <a:path w="16" h="8" extrusionOk="0">
                  <a:moveTo>
                    <a:pt x="16" y="8"/>
                  </a:moveTo>
                  <a:cubicBezTo>
                    <a:pt x="14" y="8"/>
                    <a:pt x="2" y="8"/>
                    <a:pt x="0" y="8"/>
                  </a:cubicBezTo>
                  <a:cubicBezTo>
                    <a:pt x="0" y="5"/>
                    <a:pt x="0" y="3"/>
                    <a:pt x="0" y="0"/>
                  </a:cubicBezTo>
                  <a:cubicBezTo>
                    <a:pt x="16" y="0"/>
                    <a:pt x="16" y="0"/>
                    <a:pt x="16" y="0"/>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7" name="Google Shape;2737;p49"/>
            <p:cNvSpPr/>
            <p:nvPr/>
          </p:nvSpPr>
          <p:spPr>
            <a:xfrm>
              <a:off x="8172542" y="1804014"/>
              <a:ext cx="44048" cy="20924"/>
            </a:xfrm>
            <a:custGeom>
              <a:avLst/>
              <a:gdLst/>
              <a:ahLst/>
              <a:cxnLst/>
              <a:rect l="l" t="t" r="r" b="b"/>
              <a:pathLst>
                <a:path w="17" h="8" extrusionOk="0">
                  <a:moveTo>
                    <a:pt x="0" y="8"/>
                  </a:moveTo>
                  <a:cubicBezTo>
                    <a:pt x="17" y="8"/>
                    <a:pt x="17" y="8"/>
                    <a:pt x="17" y="8"/>
                  </a:cubicBezTo>
                  <a:cubicBezTo>
                    <a:pt x="17" y="5"/>
                    <a:pt x="17" y="3"/>
                    <a:pt x="17" y="0"/>
                  </a:cubicBezTo>
                  <a:cubicBezTo>
                    <a:pt x="15" y="0"/>
                    <a:pt x="2"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8" name="Google Shape;2738;p49"/>
            <p:cNvSpPr/>
            <p:nvPr/>
          </p:nvSpPr>
          <p:spPr>
            <a:xfrm>
              <a:off x="8141708" y="1921846"/>
              <a:ext cx="106817" cy="24227"/>
            </a:xfrm>
            <a:custGeom>
              <a:avLst/>
              <a:gdLst/>
              <a:ahLst/>
              <a:cxnLst/>
              <a:rect l="l" t="t" r="r" b="b"/>
              <a:pathLst>
                <a:path w="41" h="9" extrusionOk="0">
                  <a:moveTo>
                    <a:pt x="0" y="9"/>
                  </a:moveTo>
                  <a:cubicBezTo>
                    <a:pt x="41" y="9"/>
                    <a:pt x="41" y="9"/>
                    <a:pt x="41" y="9"/>
                  </a:cubicBezTo>
                  <a:cubicBezTo>
                    <a:pt x="41" y="6"/>
                    <a:pt x="41" y="3"/>
                    <a:pt x="41" y="0"/>
                  </a:cubicBezTo>
                  <a:cubicBezTo>
                    <a:pt x="38" y="0"/>
                    <a:pt x="2" y="0"/>
                    <a:pt x="0" y="0"/>
                  </a:cubicBez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39" name="Google Shape;2739;p49"/>
          <p:cNvGrpSpPr/>
          <p:nvPr/>
        </p:nvGrpSpPr>
        <p:grpSpPr>
          <a:xfrm>
            <a:off x="720000" y="1473214"/>
            <a:ext cx="366700" cy="366711"/>
            <a:chOff x="544525" y="1625614"/>
            <a:chExt cx="366700" cy="366711"/>
          </a:xfrm>
        </p:grpSpPr>
        <p:sp>
          <p:nvSpPr>
            <p:cNvPr id="2740" name="Google Shape;2740;p49"/>
            <p:cNvSpPr/>
            <p:nvPr/>
          </p:nvSpPr>
          <p:spPr>
            <a:xfrm>
              <a:off x="544525" y="1625614"/>
              <a:ext cx="366700" cy="193817"/>
            </a:xfrm>
            <a:custGeom>
              <a:avLst/>
              <a:gdLst/>
              <a:ahLst/>
              <a:cxnLst/>
              <a:rect l="l" t="t" r="r" b="b"/>
              <a:pathLst>
                <a:path w="140" h="74" extrusionOk="0">
                  <a:moveTo>
                    <a:pt x="0" y="0"/>
                  </a:moveTo>
                  <a:cubicBezTo>
                    <a:pt x="0" y="70"/>
                    <a:pt x="0" y="70"/>
                    <a:pt x="0" y="70"/>
                  </a:cubicBezTo>
                  <a:cubicBezTo>
                    <a:pt x="70" y="74"/>
                    <a:pt x="70" y="74"/>
                    <a:pt x="70" y="74"/>
                  </a:cubicBezTo>
                  <a:cubicBezTo>
                    <a:pt x="140" y="70"/>
                    <a:pt x="140" y="70"/>
                    <a:pt x="140" y="70"/>
                  </a:cubicBezTo>
                  <a:cubicBezTo>
                    <a:pt x="140" y="0"/>
                    <a:pt x="140" y="0"/>
                    <a:pt x="140" y="0"/>
                  </a:cubicBezTo>
                  <a:cubicBezTo>
                    <a:pt x="136"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1" name="Google Shape;2741;p49"/>
            <p:cNvSpPr/>
            <p:nvPr/>
          </p:nvSpPr>
          <p:spPr>
            <a:xfrm>
              <a:off x="544525" y="1809520"/>
              <a:ext cx="366700" cy="182805"/>
            </a:xfrm>
            <a:custGeom>
              <a:avLst/>
              <a:gdLst/>
              <a:ahLst/>
              <a:cxnLst/>
              <a:rect l="l" t="t" r="r" b="b"/>
              <a:pathLst>
                <a:path w="140" h="70" extrusionOk="0">
                  <a:moveTo>
                    <a:pt x="0" y="0"/>
                  </a:moveTo>
                  <a:cubicBezTo>
                    <a:pt x="0" y="70"/>
                    <a:pt x="0" y="70"/>
                    <a:pt x="0" y="70"/>
                  </a:cubicBezTo>
                  <a:cubicBezTo>
                    <a:pt x="140" y="70"/>
                    <a:pt x="140" y="70"/>
                    <a:pt x="140" y="70"/>
                  </a:cubicBezTo>
                  <a:cubicBezTo>
                    <a:pt x="140" y="0"/>
                    <a:pt x="140" y="0"/>
                    <a:pt x="140" y="0"/>
                  </a:cubicBezTo>
                  <a:cubicBezTo>
                    <a:pt x="140" y="0"/>
                    <a:pt x="6"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2" name="Google Shape;2742;p49"/>
            <p:cNvSpPr/>
            <p:nvPr/>
          </p:nvSpPr>
          <p:spPr>
            <a:xfrm>
              <a:off x="597383" y="1680676"/>
              <a:ext cx="258783" cy="138756"/>
            </a:xfrm>
            <a:custGeom>
              <a:avLst/>
              <a:gdLst/>
              <a:ahLst/>
              <a:cxnLst/>
              <a:rect l="l" t="t" r="r" b="b"/>
              <a:pathLst>
                <a:path w="235" h="126" extrusionOk="0">
                  <a:moveTo>
                    <a:pt x="119" y="86"/>
                  </a:moveTo>
                  <a:lnTo>
                    <a:pt x="235" y="86"/>
                  </a:lnTo>
                  <a:lnTo>
                    <a:pt x="235" y="48"/>
                  </a:lnTo>
                  <a:lnTo>
                    <a:pt x="119" y="48"/>
                  </a:lnTo>
                  <a:lnTo>
                    <a:pt x="156" y="0"/>
                  </a:lnTo>
                  <a:lnTo>
                    <a:pt x="109" y="0"/>
                  </a:lnTo>
                  <a:lnTo>
                    <a:pt x="69" y="48"/>
                  </a:lnTo>
                  <a:lnTo>
                    <a:pt x="0" y="48"/>
                  </a:lnTo>
                  <a:lnTo>
                    <a:pt x="0" y="86"/>
                  </a:lnTo>
                  <a:lnTo>
                    <a:pt x="69" y="86"/>
                  </a:lnTo>
                  <a:lnTo>
                    <a:pt x="92" y="117"/>
                  </a:lnTo>
                  <a:lnTo>
                    <a:pt x="119" y="126"/>
                  </a:lnTo>
                  <a:lnTo>
                    <a:pt x="142" y="117"/>
                  </a:lnTo>
                  <a:lnTo>
                    <a:pt x="119" y="8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3" name="Google Shape;2743;p49"/>
            <p:cNvSpPr/>
            <p:nvPr/>
          </p:nvSpPr>
          <p:spPr>
            <a:xfrm>
              <a:off x="597383" y="1809520"/>
              <a:ext cx="258783" cy="127744"/>
            </a:xfrm>
            <a:custGeom>
              <a:avLst/>
              <a:gdLst/>
              <a:ahLst/>
              <a:cxnLst/>
              <a:rect l="l" t="t" r="r" b="b"/>
              <a:pathLst>
                <a:path w="235" h="116" extrusionOk="0">
                  <a:moveTo>
                    <a:pt x="0" y="28"/>
                  </a:moveTo>
                  <a:lnTo>
                    <a:pt x="0" y="69"/>
                  </a:lnTo>
                  <a:lnTo>
                    <a:pt x="119" y="69"/>
                  </a:lnTo>
                  <a:lnTo>
                    <a:pt x="78" y="116"/>
                  </a:lnTo>
                  <a:lnTo>
                    <a:pt x="128" y="116"/>
                  </a:lnTo>
                  <a:lnTo>
                    <a:pt x="166" y="69"/>
                  </a:lnTo>
                  <a:lnTo>
                    <a:pt x="235" y="69"/>
                  </a:lnTo>
                  <a:lnTo>
                    <a:pt x="235" y="28"/>
                  </a:lnTo>
                  <a:lnTo>
                    <a:pt x="166" y="28"/>
                  </a:lnTo>
                  <a:lnTo>
                    <a:pt x="142" y="0"/>
                  </a:lnTo>
                  <a:lnTo>
                    <a:pt x="92" y="0"/>
                  </a:lnTo>
                  <a:lnTo>
                    <a:pt x="119" y="28"/>
                  </a:lnTo>
                  <a:lnTo>
                    <a:pt x="0"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44" name="Google Shape;2744;p49"/>
          <p:cNvGrpSpPr/>
          <p:nvPr/>
        </p:nvGrpSpPr>
        <p:grpSpPr>
          <a:xfrm>
            <a:off x="7221488" y="1452290"/>
            <a:ext cx="366700" cy="366712"/>
            <a:chOff x="7046013" y="1604690"/>
            <a:chExt cx="366700" cy="366712"/>
          </a:xfrm>
        </p:grpSpPr>
        <p:sp>
          <p:nvSpPr>
            <p:cNvPr id="2745" name="Google Shape;2745;p49"/>
            <p:cNvSpPr/>
            <p:nvPr/>
          </p:nvSpPr>
          <p:spPr>
            <a:xfrm>
              <a:off x="7046013" y="1604690"/>
              <a:ext cx="193811" cy="366712"/>
            </a:xfrm>
            <a:custGeom>
              <a:avLst/>
              <a:gdLst/>
              <a:ahLst/>
              <a:cxnLst/>
              <a:rect l="l" t="t" r="r" b="b"/>
              <a:pathLst>
                <a:path w="74" h="140" extrusionOk="0">
                  <a:moveTo>
                    <a:pt x="20" y="70"/>
                  </a:moveTo>
                  <a:cubicBezTo>
                    <a:pt x="20" y="42"/>
                    <a:pt x="42" y="20"/>
                    <a:pt x="70" y="20"/>
                  </a:cubicBezTo>
                  <a:cubicBezTo>
                    <a:pt x="74" y="8"/>
                    <a:pt x="74" y="8"/>
                    <a:pt x="74" y="8"/>
                  </a:cubicBezTo>
                  <a:cubicBezTo>
                    <a:pt x="70" y="0"/>
                    <a:pt x="70" y="0"/>
                    <a:pt x="70" y="0"/>
                  </a:cubicBezTo>
                  <a:cubicBezTo>
                    <a:pt x="31" y="0"/>
                    <a:pt x="0" y="31"/>
                    <a:pt x="0" y="70"/>
                  </a:cubicBezTo>
                  <a:cubicBezTo>
                    <a:pt x="0" y="109"/>
                    <a:pt x="31" y="140"/>
                    <a:pt x="70" y="140"/>
                  </a:cubicBezTo>
                  <a:cubicBezTo>
                    <a:pt x="74" y="130"/>
                    <a:pt x="74" y="130"/>
                    <a:pt x="74" y="130"/>
                  </a:cubicBezTo>
                  <a:cubicBezTo>
                    <a:pt x="70" y="119"/>
                    <a:pt x="70" y="119"/>
                    <a:pt x="70" y="119"/>
                  </a:cubicBezTo>
                  <a:cubicBezTo>
                    <a:pt x="42" y="119"/>
                    <a:pt x="20" y="97"/>
                    <a:pt x="20" y="7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6" name="Google Shape;2746;p49"/>
            <p:cNvSpPr/>
            <p:nvPr/>
          </p:nvSpPr>
          <p:spPr>
            <a:xfrm>
              <a:off x="7229914" y="1604690"/>
              <a:ext cx="182799" cy="366712"/>
            </a:xfrm>
            <a:custGeom>
              <a:avLst/>
              <a:gdLst/>
              <a:ahLst/>
              <a:cxnLst/>
              <a:rect l="l" t="t" r="r" b="b"/>
              <a:pathLst>
                <a:path w="70" h="140" extrusionOk="0">
                  <a:moveTo>
                    <a:pt x="70" y="70"/>
                  </a:moveTo>
                  <a:cubicBezTo>
                    <a:pt x="70" y="31"/>
                    <a:pt x="38" y="0"/>
                    <a:pt x="0" y="0"/>
                  </a:cubicBezTo>
                  <a:cubicBezTo>
                    <a:pt x="0" y="20"/>
                    <a:pt x="0" y="20"/>
                    <a:pt x="0" y="20"/>
                  </a:cubicBezTo>
                  <a:cubicBezTo>
                    <a:pt x="27" y="20"/>
                    <a:pt x="49" y="42"/>
                    <a:pt x="49" y="70"/>
                  </a:cubicBezTo>
                  <a:cubicBezTo>
                    <a:pt x="49" y="97"/>
                    <a:pt x="27" y="119"/>
                    <a:pt x="0" y="119"/>
                  </a:cubicBezTo>
                  <a:cubicBezTo>
                    <a:pt x="0" y="140"/>
                    <a:pt x="0" y="140"/>
                    <a:pt x="0" y="140"/>
                  </a:cubicBezTo>
                  <a:cubicBezTo>
                    <a:pt x="38" y="140"/>
                    <a:pt x="70" y="109"/>
                    <a:pt x="70" y="7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7" name="Google Shape;2747;p49"/>
            <p:cNvSpPr/>
            <p:nvPr/>
          </p:nvSpPr>
          <p:spPr>
            <a:xfrm>
              <a:off x="7087859" y="1646537"/>
              <a:ext cx="146460" cy="280816"/>
            </a:xfrm>
            <a:custGeom>
              <a:avLst/>
              <a:gdLst/>
              <a:ahLst/>
              <a:cxnLst/>
              <a:rect l="l" t="t" r="r" b="b"/>
              <a:pathLst>
                <a:path w="56" h="107" extrusionOk="0">
                  <a:moveTo>
                    <a:pt x="50" y="66"/>
                  </a:moveTo>
                  <a:cubicBezTo>
                    <a:pt x="47" y="64"/>
                    <a:pt x="45" y="63"/>
                    <a:pt x="43" y="61"/>
                  </a:cubicBezTo>
                  <a:cubicBezTo>
                    <a:pt x="42" y="59"/>
                    <a:pt x="42" y="56"/>
                    <a:pt x="41" y="54"/>
                  </a:cubicBezTo>
                  <a:cubicBezTo>
                    <a:pt x="42" y="51"/>
                    <a:pt x="42" y="49"/>
                    <a:pt x="43" y="46"/>
                  </a:cubicBezTo>
                  <a:cubicBezTo>
                    <a:pt x="45" y="44"/>
                    <a:pt x="47" y="43"/>
                    <a:pt x="50" y="41"/>
                  </a:cubicBezTo>
                  <a:cubicBezTo>
                    <a:pt x="54" y="41"/>
                    <a:pt x="54" y="41"/>
                    <a:pt x="54" y="41"/>
                  </a:cubicBezTo>
                  <a:cubicBezTo>
                    <a:pt x="56" y="21"/>
                    <a:pt x="56" y="21"/>
                    <a:pt x="56" y="21"/>
                  </a:cubicBezTo>
                  <a:cubicBezTo>
                    <a:pt x="54" y="0"/>
                    <a:pt x="54" y="0"/>
                    <a:pt x="54" y="0"/>
                  </a:cubicBezTo>
                  <a:cubicBezTo>
                    <a:pt x="24" y="0"/>
                    <a:pt x="0" y="24"/>
                    <a:pt x="0" y="54"/>
                  </a:cubicBezTo>
                  <a:cubicBezTo>
                    <a:pt x="0" y="83"/>
                    <a:pt x="24" y="107"/>
                    <a:pt x="54" y="107"/>
                  </a:cubicBezTo>
                  <a:cubicBezTo>
                    <a:pt x="56" y="88"/>
                    <a:pt x="56" y="88"/>
                    <a:pt x="56" y="88"/>
                  </a:cubicBezTo>
                  <a:cubicBezTo>
                    <a:pt x="54" y="66"/>
                    <a:pt x="54" y="66"/>
                    <a:pt x="54" y="66"/>
                  </a:cubicBezTo>
                  <a:lnTo>
                    <a:pt x="50" y="66"/>
                  </a:lnTo>
                  <a:close/>
                  <a:moveTo>
                    <a:pt x="50" y="9"/>
                  </a:moveTo>
                  <a:cubicBezTo>
                    <a:pt x="50" y="41"/>
                    <a:pt x="50" y="41"/>
                    <a:pt x="50" y="41"/>
                  </a:cubicBezTo>
                  <a:cubicBezTo>
                    <a:pt x="47" y="38"/>
                    <a:pt x="33" y="18"/>
                    <a:pt x="31" y="15"/>
                  </a:cubicBezTo>
                  <a:cubicBezTo>
                    <a:pt x="36" y="11"/>
                    <a:pt x="43" y="9"/>
                    <a:pt x="50" y="9"/>
                  </a:cubicBezTo>
                  <a:close/>
                  <a:moveTo>
                    <a:pt x="24" y="20"/>
                  </a:moveTo>
                  <a:cubicBezTo>
                    <a:pt x="26" y="23"/>
                    <a:pt x="41" y="43"/>
                    <a:pt x="43" y="46"/>
                  </a:cubicBezTo>
                  <a:cubicBezTo>
                    <a:pt x="39" y="45"/>
                    <a:pt x="16" y="37"/>
                    <a:pt x="12" y="36"/>
                  </a:cubicBezTo>
                  <a:cubicBezTo>
                    <a:pt x="15" y="30"/>
                    <a:pt x="19" y="24"/>
                    <a:pt x="24" y="20"/>
                  </a:cubicBezTo>
                  <a:close/>
                  <a:moveTo>
                    <a:pt x="10" y="44"/>
                  </a:moveTo>
                  <a:cubicBezTo>
                    <a:pt x="13" y="45"/>
                    <a:pt x="37" y="53"/>
                    <a:pt x="40" y="54"/>
                  </a:cubicBezTo>
                  <a:cubicBezTo>
                    <a:pt x="37" y="55"/>
                    <a:pt x="13" y="63"/>
                    <a:pt x="10" y="64"/>
                  </a:cubicBezTo>
                  <a:cubicBezTo>
                    <a:pt x="8" y="57"/>
                    <a:pt x="8" y="50"/>
                    <a:pt x="10" y="44"/>
                  </a:cubicBezTo>
                  <a:close/>
                  <a:moveTo>
                    <a:pt x="12" y="72"/>
                  </a:moveTo>
                  <a:cubicBezTo>
                    <a:pt x="16" y="70"/>
                    <a:pt x="39" y="63"/>
                    <a:pt x="43" y="62"/>
                  </a:cubicBezTo>
                  <a:cubicBezTo>
                    <a:pt x="41" y="65"/>
                    <a:pt x="26" y="85"/>
                    <a:pt x="24" y="88"/>
                  </a:cubicBezTo>
                  <a:cubicBezTo>
                    <a:pt x="19" y="84"/>
                    <a:pt x="15" y="78"/>
                    <a:pt x="12" y="72"/>
                  </a:cubicBezTo>
                  <a:close/>
                  <a:moveTo>
                    <a:pt x="50" y="99"/>
                  </a:moveTo>
                  <a:cubicBezTo>
                    <a:pt x="43" y="98"/>
                    <a:pt x="37" y="96"/>
                    <a:pt x="31" y="93"/>
                  </a:cubicBezTo>
                  <a:cubicBezTo>
                    <a:pt x="33" y="90"/>
                    <a:pt x="47" y="70"/>
                    <a:pt x="50" y="67"/>
                  </a:cubicBezTo>
                  <a:lnTo>
                    <a:pt x="50" y="9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8" name="Google Shape;2748;p49"/>
            <p:cNvSpPr/>
            <p:nvPr/>
          </p:nvSpPr>
          <p:spPr>
            <a:xfrm>
              <a:off x="7229914" y="1646537"/>
              <a:ext cx="137650" cy="280816"/>
            </a:xfrm>
            <a:custGeom>
              <a:avLst/>
              <a:gdLst/>
              <a:ahLst/>
              <a:cxnLst/>
              <a:rect l="l" t="t" r="r" b="b"/>
              <a:pathLst>
                <a:path w="53" h="107" extrusionOk="0">
                  <a:moveTo>
                    <a:pt x="53" y="54"/>
                  </a:moveTo>
                  <a:cubicBezTo>
                    <a:pt x="53" y="24"/>
                    <a:pt x="29" y="0"/>
                    <a:pt x="0" y="0"/>
                  </a:cubicBezTo>
                  <a:cubicBezTo>
                    <a:pt x="0" y="41"/>
                    <a:pt x="0" y="41"/>
                    <a:pt x="0" y="41"/>
                  </a:cubicBezTo>
                  <a:cubicBezTo>
                    <a:pt x="4" y="41"/>
                    <a:pt x="4" y="41"/>
                    <a:pt x="4" y="41"/>
                  </a:cubicBezTo>
                  <a:cubicBezTo>
                    <a:pt x="6" y="43"/>
                    <a:pt x="8" y="44"/>
                    <a:pt x="10" y="46"/>
                  </a:cubicBezTo>
                  <a:cubicBezTo>
                    <a:pt x="11" y="49"/>
                    <a:pt x="12" y="51"/>
                    <a:pt x="13" y="54"/>
                  </a:cubicBezTo>
                  <a:cubicBezTo>
                    <a:pt x="12" y="56"/>
                    <a:pt x="11" y="59"/>
                    <a:pt x="10" y="61"/>
                  </a:cubicBezTo>
                  <a:cubicBezTo>
                    <a:pt x="8" y="63"/>
                    <a:pt x="6" y="64"/>
                    <a:pt x="4" y="66"/>
                  </a:cubicBezTo>
                  <a:cubicBezTo>
                    <a:pt x="0" y="66"/>
                    <a:pt x="0" y="66"/>
                    <a:pt x="0" y="66"/>
                  </a:cubicBezTo>
                  <a:cubicBezTo>
                    <a:pt x="0" y="107"/>
                    <a:pt x="0" y="107"/>
                    <a:pt x="0" y="107"/>
                  </a:cubicBezTo>
                  <a:cubicBezTo>
                    <a:pt x="29" y="107"/>
                    <a:pt x="53" y="83"/>
                    <a:pt x="53" y="54"/>
                  </a:cubicBezTo>
                  <a:close/>
                  <a:moveTo>
                    <a:pt x="44" y="64"/>
                  </a:moveTo>
                  <a:cubicBezTo>
                    <a:pt x="40" y="63"/>
                    <a:pt x="17" y="55"/>
                    <a:pt x="13" y="54"/>
                  </a:cubicBezTo>
                  <a:cubicBezTo>
                    <a:pt x="17" y="53"/>
                    <a:pt x="40" y="45"/>
                    <a:pt x="44" y="44"/>
                  </a:cubicBezTo>
                  <a:cubicBezTo>
                    <a:pt x="45" y="50"/>
                    <a:pt x="46" y="57"/>
                    <a:pt x="44" y="64"/>
                  </a:cubicBezTo>
                  <a:close/>
                  <a:moveTo>
                    <a:pt x="4" y="41"/>
                  </a:moveTo>
                  <a:cubicBezTo>
                    <a:pt x="4" y="37"/>
                    <a:pt x="4" y="13"/>
                    <a:pt x="4" y="9"/>
                  </a:cubicBezTo>
                  <a:cubicBezTo>
                    <a:pt x="10" y="9"/>
                    <a:pt x="17" y="11"/>
                    <a:pt x="23" y="15"/>
                  </a:cubicBezTo>
                  <a:cubicBezTo>
                    <a:pt x="21" y="18"/>
                    <a:pt x="6" y="38"/>
                    <a:pt x="4" y="41"/>
                  </a:cubicBezTo>
                  <a:close/>
                  <a:moveTo>
                    <a:pt x="11" y="46"/>
                  </a:moveTo>
                  <a:cubicBezTo>
                    <a:pt x="13" y="43"/>
                    <a:pt x="27" y="23"/>
                    <a:pt x="30" y="20"/>
                  </a:cubicBezTo>
                  <a:cubicBezTo>
                    <a:pt x="35" y="24"/>
                    <a:pt x="39" y="30"/>
                    <a:pt x="41" y="36"/>
                  </a:cubicBezTo>
                  <a:cubicBezTo>
                    <a:pt x="38" y="37"/>
                    <a:pt x="14" y="45"/>
                    <a:pt x="11" y="46"/>
                  </a:cubicBezTo>
                  <a:close/>
                  <a:moveTo>
                    <a:pt x="4" y="99"/>
                  </a:moveTo>
                  <a:cubicBezTo>
                    <a:pt x="4" y="95"/>
                    <a:pt x="4" y="70"/>
                    <a:pt x="4" y="67"/>
                  </a:cubicBezTo>
                  <a:cubicBezTo>
                    <a:pt x="6" y="70"/>
                    <a:pt x="21" y="90"/>
                    <a:pt x="23" y="93"/>
                  </a:cubicBezTo>
                  <a:cubicBezTo>
                    <a:pt x="17" y="96"/>
                    <a:pt x="11" y="98"/>
                    <a:pt x="4" y="99"/>
                  </a:cubicBezTo>
                  <a:close/>
                  <a:moveTo>
                    <a:pt x="30" y="88"/>
                  </a:moveTo>
                  <a:cubicBezTo>
                    <a:pt x="27" y="85"/>
                    <a:pt x="13" y="65"/>
                    <a:pt x="11" y="62"/>
                  </a:cubicBezTo>
                  <a:cubicBezTo>
                    <a:pt x="14" y="63"/>
                    <a:pt x="38" y="70"/>
                    <a:pt x="41" y="72"/>
                  </a:cubicBezTo>
                  <a:cubicBezTo>
                    <a:pt x="39" y="78"/>
                    <a:pt x="35" y="83"/>
                    <a:pt x="30" y="8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9" name="Google Shape;2749;p49"/>
            <p:cNvSpPr/>
            <p:nvPr/>
          </p:nvSpPr>
          <p:spPr>
            <a:xfrm>
              <a:off x="7184765" y="1743446"/>
              <a:ext cx="55060" cy="86998"/>
            </a:xfrm>
            <a:custGeom>
              <a:avLst/>
              <a:gdLst/>
              <a:ahLst/>
              <a:cxnLst/>
              <a:rect l="l" t="t" r="r" b="b"/>
              <a:pathLst>
                <a:path w="21" h="33" extrusionOk="0">
                  <a:moveTo>
                    <a:pt x="0" y="17"/>
                  </a:moveTo>
                  <a:cubicBezTo>
                    <a:pt x="0" y="26"/>
                    <a:pt x="8" y="33"/>
                    <a:pt x="17" y="33"/>
                  </a:cubicBezTo>
                  <a:cubicBezTo>
                    <a:pt x="21" y="17"/>
                    <a:pt x="21" y="17"/>
                    <a:pt x="21" y="17"/>
                  </a:cubicBezTo>
                  <a:cubicBezTo>
                    <a:pt x="17" y="0"/>
                    <a:pt x="17" y="0"/>
                    <a:pt x="17" y="0"/>
                  </a:cubicBezTo>
                  <a:cubicBezTo>
                    <a:pt x="8" y="0"/>
                    <a:pt x="0" y="8"/>
                    <a:pt x="0"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0" name="Google Shape;2750;p49"/>
            <p:cNvSpPr/>
            <p:nvPr/>
          </p:nvSpPr>
          <p:spPr>
            <a:xfrm>
              <a:off x="7229914" y="1743446"/>
              <a:ext cx="40745" cy="86998"/>
            </a:xfrm>
            <a:custGeom>
              <a:avLst/>
              <a:gdLst/>
              <a:ahLst/>
              <a:cxnLst/>
              <a:rect l="l" t="t" r="r" b="b"/>
              <a:pathLst>
                <a:path w="16" h="33" extrusionOk="0">
                  <a:moveTo>
                    <a:pt x="16" y="17"/>
                  </a:moveTo>
                  <a:cubicBezTo>
                    <a:pt x="16" y="8"/>
                    <a:pt x="9" y="0"/>
                    <a:pt x="0" y="0"/>
                  </a:cubicBezTo>
                  <a:cubicBezTo>
                    <a:pt x="0" y="33"/>
                    <a:pt x="0" y="33"/>
                    <a:pt x="0" y="33"/>
                  </a:cubicBezTo>
                  <a:cubicBezTo>
                    <a:pt x="9" y="33"/>
                    <a:pt x="16" y="26"/>
                    <a:pt x="16" y="1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1" name="Google Shape;2751;p49"/>
            <p:cNvSpPr/>
            <p:nvPr/>
          </p:nvSpPr>
          <p:spPr>
            <a:xfrm>
              <a:off x="7208991" y="1767673"/>
              <a:ext cx="25328" cy="41847"/>
            </a:xfrm>
            <a:custGeom>
              <a:avLst/>
              <a:gdLst/>
              <a:ahLst/>
              <a:cxnLst/>
              <a:rect l="l" t="t" r="r" b="b"/>
              <a:pathLst>
                <a:path w="10" h="16" extrusionOk="0">
                  <a:moveTo>
                    <a:pt x="0" y="8"/>
                  </a:moveTo>
                  <a:cubicBezTo>
                    <a:pt x="0" y="12"/>
                    <a:pt x="3" y="16"/>
                    <a:pt x="8" y="16"/>
                  </a:cubicBezTo>
                  <a:cubicBezTo>
                    <a:pt x="10" y="8"/>
                    <a:pt x="10" y="8"/>
                    <a:pt x="10" y="8"/>
                  </a:cubicBezTo>
                  <a:cubicBezTo>
                    <a:pt x="8" y="0"/>
                    <a:pt x="8" y="0"/>
                    <a:pt x="8" y="0"/>
                  </a:cubicBezTo>
                  <a:cubicBezTo>
                    <a:pt x="3" y="0"/>
                    <a:pt x="0" y="3"/>
                    <a:pt x="0"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2" name="Google Shape;2752;p49"/>
            <p:cNvSpPr/>
            <p:nvPr/>
          </p:nvSpPr>
          <p:spPr>
            <a:xfrm>
              <a:off x="7229914" y="1767673"/>
              <a:ext cx="19822" cy="41847"/>
            </a:xfrm>
            <a:custGeom>
              <a:avLst/>
              <a:gdLst/>
              <a:ahLst/>
              <a:cxnLst/>
              <a:rect l="l" t="t" r="r" b="b"/>
              <a:pathLst>
                <a:path w="8" h="16" extrusionOk="0">
                  <a:moveTo>
                    <a:pt x="8" y="8"/>
                  </a:moveTo>
                  <a:cubicBezTo>
                    <a:pt x="8" y="3"/>
                    <a:pt x="4" y="0"/>
                    <a:pt x="0" y="0"/>
                  </a:cubicBezTo>
                  <a:cubicBezTo>
                    <a:pt x="0" y="16"/>
                    <a:pt x="0" y="16"/>
                    <a:pt x="0" y="16"/>
                  </a:cubicBezTo>
                  <a:cubicBezTo>
                    <a:pt x="4" y="16"/>
                    <a:pt x="8" y="12"/>
                    <a:pt x="8"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53" name="Google Shape;2753;p49"/>
          <p:cNvGrpSpPr/>
          <p:nvPr/>
        </p:nvGrpSpPr>
        <p:grpSpPr>
          <a:xfrm>
            <a:off x="6448445" y="1452290"/>
            <a:ext cx="279705" cy="366712"/>
            <a:chOff x="6272970" y="1604690"/>
            <a:chExt cx="279705" cy="366712"/>
          </a:xfrm>
        </p:grpSpPr>
        <p:sp>
          <p:nvSpPr>
            <p:cNvPr id="2754" name="Google Shape;2754;p49"/>
            <p:cNvSpPr/>
            <p:nvPr/>
          </p:nvSpPr>
          <p:spPr>
            <a:xfrm>
              <a:off x="6390799" y="1872291"/>
              <a:ext cx="34138" cy="89200"/>
            </a:xfrm>
            <a:custGeom>
              <a:avLst/>
              <a:gdLst/>
              <a:ahLst/>
              <a:cxnLst/>
              <a:rect l="l" t="t" r="r" b="b"/>
              <a:pathLst>
                <a:path w="31" h="81" extrusionOk="0">
                  <a:moveTo>
                    <a:pt x="0" y="9"/>
                  </a:moveTo>
                  <a:lnTo>
                    <a:pt x="0" y="71"/>
                  </a:lnTo>
                  <a:lnTo>
                    <a:pt x="9" y="81"/>
                  </a:lnTo>
                  <a:lnTo>
                    <a:pt x="21" y="71"/>
                  </a:lnTo>
                  <a:lnTo>
                    <a:pt x="31" y="36"/>
                  </a:lnTo>
                  <a:lnTo>
                    <a:pt x="21" y="12"/>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5" name="Google Shape;2755;p49"/>
            <p:cNvSpPr/>
            <p:nvPr/>
          </p:nvSpPr>
          <p:spPr>
            <a:xfrm>
              <a:off x="6413924" y="1872291"/>
              <a:ext cx="20923" cy="89200"/>
            </a:xfrm>
            <a:custGeom>
              <a:avLst/>
              <a:gdLst/>
              <a:ahLst/>
              <a:cxnLst/>
              <a:rect l="l" t="t" r="r" b="b"/>
              <a:pathLst>
                <a:path w="8" h="34" extrusionOk="0">
                  <a:moveTo>
                    <a:pt x="8" y="4"/>
                  </a:moveTo>
                  <a:cubicBezTo>
                    <a:pt x="4" y="0"/>
                    <a:pt x="4" y="0"/>
                    <a:pt x="4" y="0"/>
                  </a:cubicBezTo>
                  <a:cubicBezTo>
                    <a:pt x="0" y="5"/>
                    <a:pt x="0" y="5"/>
                    <a:pt x="0" y="5"/>
                  </a:cubicBezTo>
                  <a:cubicBezTo>
                    <a:pt x="0" y="30"/>
                    <a:pt x="0" y="30"/>
                    <a:pt x="0" y="30"/>
                  </a:cubicBezTo>
                  <a:cubicBezTo>
                    <a:pt x="4" y="34"/>
                    <a:pt x="4" y="34"/>
                    <a:pt x="4" y="34"/>
                  </a:cubicBezTo>
                  <a:cubicBezTo>
                    <a:pt x="8" y="30"/>
                    <a:pt x="8" y="30"/>
                    <a:pt x="8" y="30"/>
                  </a:cubicBezTo>
                  <a:cubicBezTo>
                    <a:pt x="8" y="24"/>
                    <a:pt x="8" y="10"/>
                    <a:pt x="8"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6" name="Google Shape;2756;p49"/>
            <p:cNvSpPr/>
            <p:nvPr/>
          </p:nvSpPr>
          <p:spPr>
            <a:xfrm>
              <a:off x="6390799" y="1950478"/>
              <a:ext cx="34138" cy="20924"/>
            </a:xfrm>
            <a:custGeom>
              <a:avLst/>
              <a:gdLst/>
              <a:ahLst/>
              <a:cxnLst/>
              <a:rect l="l" t="t" r="r" b="b"/>
              <a:pathLst>
                <a:path w="13" h="8" extrusionOk="0">
                  <a:moveTo>
                    <a:pt x="0" y="0"/>
                  </a:moveTo>
                  <a:cubicBezTo>
                    <a:pt x="0" y="8"/>
                    <a:pt x="0" y="8"/>
                    <a:pt x="0" y="8"/>
                  </a:cubicBezTo>
                  <a:cubicBezTo>
                    <a:pt x="9" y="8"/>
                    <a:pt x="9" y="8"/>
                    <a:pt x="9" y="8"/>
                  </a:cubicBezTo>
                  <a:cubicBezTo>
                    <a:pt x="13" y="4"/>
                    <a:pt x="13" y="4"/>
                    <a:pt x="13" y="4"/>
                  </a:cubicBezTo>
                  <a:cubicBezTo>
                    <a:pt x="9" y="0"/>
                    <a:pt x="9" y="0"/>
                    <a:pt x="9" y="0"/>
                  </a:cubicBezTo>
                  <a:cubicBezTo>
                    <a:pt x="6"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7" name="Google Shape;2757;p49"/>
            <p:cNvSpPr/>
            <p:nvPr/>
          </p:nvSpPr>
          <p:spPr>
            <a:xfrm>
              <a:off x="6413924" y="1950478"/>
              <a:ext cx="20923" cy="20924"/>
            </a:xfrm>
            <a:custGeom>
              <a:avLst/>
              <a:gdLst/>
              <a:ahLst/>
              <a:cxnLst/>
              <a:rect l="l" t="t" r="r" b="b"/>
              <a:pathLst>
                <a:path w="8" h="8" extrusionOk="0">
                  <a:moveTo>
                    <a:pt x="8" y="0"/>
                  </a:moveTo>
                  <a:cubicBezTo>
                    <a:pt x="0" y="0"/>
                    <a:pt x="0" y="0"/>
                    <a:pt x="0" y="0"/>
                  </a:cubicBezTo>
                  <a:cubicBezTo>
                    <a:pt x="0" y="8"/>
                    <a:pt x="0" y="8"/>
                    <a:pt x="0" y="8"/>
                  </a:cubicBezTo>
                  <a:cubicBezTo>
                    <a:pt x="8" y="8"/>
                    <a:pt x="8" y="8"/>
                    <a:pt x="8" y="8"/>
                  </a:cubicBezTo>
                  <a:cubicBezTo>
                    <a:pt x="8" y="5"/>
                    <a:pt x="8" y="3"/>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8" name="Google Shape;2758;p49"/>
            <p:cNvSpPr/>
            <p:nvPr/>
          </p:nvSpPr>
          <p:spPr>
            <a:xfrm>
              <a:off x="6272970" y="1604690"/>
              <a:ext cx="151966" cy="280816"/>
            </a:xfrm>
            <a:custGeom>
              <a:avLst/>
              <a:gdLst/>
              <a:ahLst/>
              <a:cxnLst/>
              <a:rect l="l" t="t" r="r" b="b"/>
              <a:pathLst>
                <a:path w="58" h="107" extrusionOk="0">
                  <a:moveTo>
                    <a:pt x="37" y="82"/>
                  </a:moveTo>
                  <a:cubicBezTo>
                    <a:pt x="39" y="80"/>
                    <a:pt x="52" y="67"/>
                    <a:pt x="54" y="65"/>
                  </a:cubicBezTo>
                  <a:cubicBezTo>
                    <a:pt x="58" y="53"/>
                    <a:pt x="58" y="53"/>
                    <a:pt x="58" y="53"/>
                  </a:cubicBezTo>
                  <a:cubicBezTo>
                    <a:pt x="54" y="42"/>
                    <a:pt x="54" y="42"/>
                    <a:pt x="54" y="42"/>
                  </a:cubicBezTo>
                  <a:cubicBezTo>
                    <a:pt x="52" y="40"/>
                    <a:pt x="39" y="27"/>
                    <a:pt x="37" y="25"/>
                  </a:cubicBezTo>
                  <a:cubicBezTo>
                    <a:pt x="42" y="22"/>
                    <a:pt x="48" y="20"/>
                    <a:pt x="54" y="20"/>
                  </a:cubicBezTo>
                  <a:cubicBezTo>
                    <a:pt x="58" y="10"/>
                    <a:pt x="58" y="10"/>
                    <a:pt x="58" y="10"/>
                  </a:cubicBezTo>
                  <a:cubicBezTo>
                    <a:pt x="54" y="0"/>
                    <a:pt x="54" y="0"/>
                    <a:pt x="54" y="0"/>
                  </a:cubicBezTo>
                  <a:cubicBezTo>
                    <a:pt x="24" y="0"/>
                    <a:pt x="0" y="24"/>
                    <a:pt x="0" y="53"/>
                  </a:cubicBezTo>
                  <a:cubicBezTo>
                    <a:pt x="0" y="83"/>
                    <a:pt x="24" y="107"/>
                    <a:pt x="54" y="107"/>
                  </a:cubicBezTo>
                  <a:cubicBezTo>
                    <a:pt x="58" y="97"/>
                    <a:pt x="58" y="97"/>
                    <a:pt x="58" y="97"/>
                  </a:cubicBezTo>
                  <a:cubicBezTo>
                    <a:pt x="54" y="86"/>
                    <a:pt x="54" y="86"/>
                    <a:pt x="54" y="86"/>
                  </a:cubicBezTo>
                  <a:cubicBezTo>
                    <a:pt x="48" y="86"/>
                    <a:pt x="42" y="85"/>
                    <a:pt x="37" y="82"/>
                  </a:cubicBezTo>
                  <a:close/>
                  <a:moveTo>
                    <a:pt x="25" y="37"/>
                  </a:moveTo>
                  <a:cubicBezTo>
                    <a:pt x="27" y="39"/>
                    <a:pt x="40" y="51"/>
                    <a:pt x="42" y="53"/>
                  </a:cubicBezTo>
                  <a:cubicBezTo>
                    <a:pt x="40" y="55"/>
                    <a:pt x="27" y="68"/>
                    <a:pt x="25" y="70"/>
                  </a:cubicBezTo>
                  <a:cubicBezTo>
                    <a:pt x="19" y="60"/>
                    <a:pt x="19" y="47"/>
                    <a:pt x="25" y="3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9" name="Google Shape;2759;p49"/>
            <p:cNvSpPr/>
            <p:nvPr/>
          </p:nvSpPr>
          <p:spPr>
            <a:xfrm>
              <a:off x="6413924" y="1604690"/>
              <a:ext cx="138751" cy="280816"/>
            </a:xfrm>
            <a:custGeom>
              <a:avLst/>
              <a:gdLst/>
              <a:ahLst/>
              <a:cxnLst/>
              <a:rect l="l" t="t" r="r" b="b"/>
              <a:pathLst>
                <a:path w="53" h="107" extrusionOk="0">
                  <a:moveTo>
                    <a:pt x="53" y="53"/>
                  </a:moveTo>
                  <a:cubicBezTo>
                    <a:pt x="53" y="24"/>
                    <a:pt x="29" y="0"/>
                    <a:pt x="0" y="0"/>
                  </a:cubicBezTo>
                  <a:cubicBezTo>
                    <a:pt x="0" y="20"/>
                    <a:pt x="0" y="20"/>
                    <a:pt x="0" y="20"/>
                  </a:cubicBezTo>
                  <a:cubicBezTo>
                    <a:pt x="6" y="20"/>
                    <a:pt x="12" y="22"/>
                    <a:pt x="17" y="25"/>
                  </a:cubicBezTo>
                  <a:cubicBezTo>
                    <a:pt x="15" y="27"/>
                    <a:pt x="2" y="40"/>
                    <a:pt x="0" y="42"/>
                  </a:cubicBezTo>
                  <a:cubicBezTo>
                    <a:pt x="0" y="65"/>
                    <a:pt x="0" y="65"/>
                    <a:pt x="0" y="65"/>
                  </a:cubicBezTo>
                  <a:cubicBezTo>
                    <a:pt x="2" y="67"/>
                    <a:pt x="15" y="80"/>
                    <a:pt x="17" y="82"/>
                  </a:cubicBezTo>
                  <a:cubicBezTo>
                    <a:pt x="12" y="85"/>
                    <a:pt x="6" y="86"/>
                    <a:pt x="0" y="86"/>
                  </a:cubicBezTo>
                  <a:cubicBezTo>
                    <a:pt x="0" y="107"/>
                    <a:pt x="0" y="107"/>
                    <a:pt x="0" y="107"/>
                  </a:cubicBezTo>
                  <a:cubicBezTo>
                    <a:pt x="29" y="107"/>
                    <a:pt x="53" y="83"/>
                    <a:pt x="53" y="53"/>
                  </a:cubicBezTo>
                  <a:close/>
                  <a:moveTo>
                    <a:pt x="28" y="70"/>
                  </a:moveTo>
                  <a:cubicBezTo>
                    <a:pt x="26" y="68"/>
                    <a:pt x="13" y="55"/>
                    <a:pt x="11" y="53"/>
                  </a:cubicBezTo>
                  <a:cubicBezTo>
                    <a:pt x="28" y="37"/>
                    <a:pt x="28" y="37"/>
                    <a:pt x="28" y="37"/>
                  </a:cubicBezTo>
                  <a:cubicBezTo>
                    <a:pt x="34" y="47"/>
                    <a:pt x="34" y="60"/>
                    <a:pt x="2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60" name="Google Shape;2760;p49"/>
          <p:cNvGrpSpPr/>
          <p:nvPr/>
        </p:nvGrpSpPr>
        <p:grpSpPr>
          <a:xfrm>
            <a:off x="5633557" y="1452290"/>
            <a:ext cx="302830" cy="366712"/>
            <a:chOff x="5458082" y="1604690"/>
            <a:chExt cx="302830" cy="366712"/>
          </a:xfrm>
        </p:grpSpPr>
        <p:sp>
          <p:nvSpPr>
            <p:cNvPr id="2761" name="Google Shape;2761;p49"/>
            <p:cNvSpPr/>
            <p:nvPr/>
          </p:nvSpPr>
          <p:spPr>
            <a:xfrm>
              <a:off x="5543976" y="1646537"/>
              <a:ext cx="75983" cy="86998"/>
            </a:xfrm>
            <a:custGeom>
              <a:avLst/>
              <a:gdLst/>
              <a:ahLst/>
              <a:cxnLst/>
              <a:rect l="l" t="t" r="r" b="b"/>
              <a:pathLst>
                <a:path w="29" h="33" extrusionOk="0">
                  <a:moveTo>
                    <a:pt x="4" y="0"/>
                  </a:moveTo>
                  <a:cubicBezTo>
                    <a:pt x="0" y="33"/>
                    <a:pt x="0" y="33"/>
                    <a:pt x="0" y="33"/>
                  </a:cubicBezTo>
                  <a:cubicBezTo>
                    <a:pt x="3" y="33"/>
                    <a:pt x="22" y="30"/>
                    <a:pt x="25" y="29"/>
                  </a:cubicBezTo>
                  <a:cubicBezTo>
                    <a:pt x="29" y="15"/>
                    <a:pt x="29" y="15"/>
                    <a:pt x="29" y="15"/>
                  </a:cubicBezTo>
                  <a:cubicBezTo>
                    <a:pt x="25" y="0"/>
                    <a:pt x="25" y="0"/>
                    <a:pt x="25" y="0"/>
                  </a:cubicBezTo>
                  <a:cubicBezTo>
                    <a:pt x="19" y="0"/>
                    <a:pt x="7"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2" name="Google Shape;2762;p49"/>
            <p:cNvSpPr/>
            <p:nvPr/>
          </p:nvSpPr>
          <p:spPr>
            <a:xfrm>
              <a:off x="5608947" y="1646537"/>
              <a:ext cx="62769" cy="75986"/>
            </a:xfrm>
            <a:custGeom>
              <a:avLst/>
              <a:gdLst/>
              <a:ahLst/>
              <a:cxnLst/>
              <a:rect l="l" t="t" r="r" b="b"/>
              <a:pathLst>
                <a:path w="24" h="29" extrusionOk="0">
                  <a:moveTo>
                    <a:pt x="24" y="29"/>
                  </a:moveTo>
                  <a:cubicBezTo>
                    <a:pt x="20" y="0"/>
                    <a:pt x="20" y="0"/>
                    <a:pt x="20" y="0"/>
                  </a:cubicBezTo>
                  <a:cubicBezTo>
                    <a:pt x="15" y="0"/>
                    <a:pt x="3" y="0"/>
                    <a:pt x="0" y="0"/>
                  </a:cubicBezTo>
                  <a:cubicBezTo>
                    <a:pt x="0" y="29"/>
                    <a:pt x="0" y="29"/>
                    <a:pt x="0" y="29"/>
                  </a:cubicBezTo>
                  <a:lnTo>
                    <a:pt x="24"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3" name="Google Shape;2763;p49"/>
            <p:cNvSpPr/>
            <p:nvPr/>
          </p:nvSpPr>
          <p:spPr>
            <a:xfrm>
              <a:off x="5458082" y="1615702"/>
              <a:ext cx="161877" cy="345788"/>
            </a:xfrm>
            <a:custGeom>
              <a:avLst/>
              <a:gdLst/>
              <a:ahLst/>
              <a:cxnLst/>
              <a:rect l="l" t="t" r="r" b="b"/>
              <a:pathLst>
                <a:path w="62" h="132" extrusionOk="0">
                  <a:moveTo>
                    <a:pt x="58" y="41"/>
                  </a:moveTo>
                  <a:cubicBezTo>
                    <a:pt x="46" y="41"/>
                    <a:pt x="37" y="32"/>
                    <a:pt x="37" y="20"/>
                  </a:cubicBezTo>
                  <a:cubicBezTo>
                    <a:pt x="37" y="15"/>
                    <a:pt x="37" y="9"/>
                    <a:pt x="37" y="4"/>
                  </a:cubicBezTo>
                  <a:cubicBezTo>
                    <a:pt x="27" y="0"/>
                    <a:pt x="27" y="0"/>
                    <a:pt x="27" y="0"/>
                  </a:cubicBezTo>
                  <a:cubicBezTo>
                    <a:pt x="17" y="4"/>
                    <a:pt x="17" y="4"/>
                    <a:pt x="17" y="4"/>
                  </a:cubicBezTo>
                  <a:cubicBezTo>
                    <a:pt x="17" y="24"/>
                    <a:pt x="17" y="24"/>
                    <a:pt x="17" y="24"/>
                  </a:cubicBezTo>
                  <a:cubicBezTo>
                    <a:pt x="17" y="34"/>
                    <a:pt x="9" y="41"/>
                    <a:pt x="0" y="41"/>
                  </a:cubicBezTo>
                  <a:cubicBezTo>
                    <a:pt x="0" y="128"/>
                    <a:pt x="0" y="128"/>
                    <a:pt x="0" y="128"/>
                  </a:cubicBezTo>
                  <a:cubicBezTo>
                    <a:pt x="29" y="132"/>
                    <a:pt x="29" y="132"/>
                    <a:pt x="29" y="132"/>
                  </a:cubicBezTo>
                  <a:cubicBezTo>
                    <a:pt x="58" y="128"/>
                    <a:pt x="58" y="128"/>
                    <a:pt x="58" y="128"/>
                  </a:cubicBezTo>
                  <a:cubicBezTo>
                    <a:pt x="62" y="84"/>
                    <a:pt x="62" y="84"/>
                    <a:pt x="62" y="84"/>
                  </a:cubicBezTo>
                  <a:lnTo>
                    <a:pt x="5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4" name="Google Shape;2764;p49"/>
            <p:cNvSpPr/>
            <p:nvPr/>
          </p:nvSpPr>
          <p:spPr>
            <a:xfrm>
              <a:off x="5608947" y="1615702"/>
              <a:ext cx="151966" cy="345788"/>
            </a:xfrm>
            <a:custGeom>
              <a:avLst/>
              <a:gdLst/>
              <a:ahLst/>
              <a:cxnLst/>
              <a:rect l="l" t="t" r="r" b="b"/>
              <a:pathLst>
                <a:path w="58" h="132" extrusionOk="0">
                  <a:moveTo>
                    <a:pt x="58" y="41"/>
                  </a:moveTo>
                  <a:cubicBezTo>
                    <a:pt x="49" y="41"/>
                    <a:pt x="41" y="34"/>
                    <a:pt x="41" y="25"/>
                  </a:cubicBezTo>
                  <a:cubicBezTo>
                    <a:pt x="41" y="19"/>
                    <a:pt x="41" y="11"/>
                    <a:pt x="41" y="4"/>
                  </a:cubicBezTo>
                  <a:cubicBezTo>
                    <a:pt x="31" y="0"/>
                    <a:pt x="31" y="0"/>
                    <a:pt x="31" y="0"/>
                  </a:cubicBezTo>
                  <a:cubicBezTo>
                    <a:pt x="20" y="4"/>
                    <a:pt x="20" y="4"/>
                    <a:pt x="20" y="4"/>
                  </a:cubicBezTo>
                  <a:cubicBezTo>
                    <a:pt x="20" y="20"/>
                    <a:pt x="20" y="20"/>
                    <a:pt x="20" y="20"/>
                  </a:cubicBezTo>
                  <a:cubicBezTo>
                    <a:pt x="20" y="32"/>
                    <a:pt x="11" y="41"/>
                    <a:pt x="0" y="41"/>
                  </a:cubicBezTo>
                  <a:cubicBezTo>
                    <a:pt x="0" y="128"/>
                    <a:pt x="0" y="128"/>
                    <a:pt x="0" y="128"/>
                  </a:cubicBezTo>
                  <a:cubicBezTo>
                    <a:pt x="29" y="132"/>
                    <a:pt x="29" y="132"/>
                    <a:pt x="29" y="132"/>
                  </a:cubicBezTo>
                  <a:cubicBezTo>
                    <a:pt x="58" y="128"/>
                    <a:pt x="58" y="128"/>
                    <a:pt x="58" y="128"/>
                  </a:cubicBezTo>
                  <a:cubicBezTo>
                    <a:pt x="58" y="123"/>
                    <a:pt x="58" y="46"/>
                    <a:pt x="58"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5" name="Google Shape;2765;p49"/>
            <p:cNvSpPr/>
            <p:nvPr/>
          </p:nvSpPr>
          <p:spPr>
            <a:xfrm>
              <a:off x="5502130" y="1604690"/>
              <a:ext cx="51757" cy="20924"/>
            </a:xfrm>
            <a:custGeom>
              <a:avLst/>
              <a:gdLst/>
              <a:ahLst/>
              <a:cxnLst/>
              <a:rect l="l" t="t" r="r" b="b"/>
              <a:pathLst>
                <a:path w="20" h="8" extrusionOk="0">
                  <a:moveTo>
                    <a:pt x="20" y="8"/>
                  </a:moveTo>
                  <a:cubicBezTo>
                    <a:pt x="15" y="8"/>
                    <a:pt x="3" y="8"/>
                    <a:pt x="0" y="8"/>
                  </a:cubicBezTo>
                  <a:cubicBezTo>
                    <a:pt x="0" y="5"/>
                    <a:pt x="0" y="3"/>
                    <a:pt x="0" y="0"/>
                  </a:cubicBezTo>
                  <a:cubicBezTo>
                    <a:pt x="20" y="0"/>
                    <a:pt x="20" y="0"/>
                    <a:pt x="20" y="0"/>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6" name="Google Shape;2766;p49"/>
            <p:cNvSpPr/>
            <p:nvPr/>
          </p:nvSpPr>
          <p:spPr>
            <a:xfrm>
              <a:off x="5664007" y="1604690"/>
              <a:ext cx="52858" cy="20924"/>
            </a:xfrm>
            <a:custGeom>
              <a:avLst/>
              <a:gdLst/>
              <a:ahLst/>
              <a:cxnLst/>
              <a:rect l="l" t="t" r="r" b="b"/>
              <a:pathLst>
                <a:path w="20" h="8" extrusionOk="0">
                  <a:moveTo>
                    <a:pt x="20" y="8"/>
                  </a:moveTo>
                  <a:cubicBezTo>
                    <a:pt x="20" y="5"/>
                    <a:pt x="20" y="3"/>
                    <a:pt x="20" y="0"/>
                  </a:cubicBezTo>
                  <a:cubicBezTo>
                    <a:pt x="15" y="0"/>
                    <a:pt x="3" y="0"/>
                    <a:pt x="0" y="0"/>
                  </a:cubicBezTo>
                  <a:cubicBezTo>
                    <a:pt x="0" y="8"/>
                    <a:pt x="0" y="8"/>
                    <a:pt x="0" y="8"/>
                  </a:cubicBezTo>
                  <a:lnTo>
                    <a:pt x="2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7" name="Google Shape;2767;p49"/>
            <p:cNvSpPr/>
            <p:nvPr/>
          </p:nvSpPr>
          <p:spPr>
            <a:xfrm>
              <a:off x="5458082" y="1851367"/>
              <a:ext cx="64971" cy="44049"/>
            </a:xfrm>
            <a:custGeom>
              <a:avLst/>
              <a:gdLst/>
              <a:ahLst/>
              <a:cxnLst/>
              <a:rect l="l" t="t" r="r" b="b"/>
              <a:pathLst>
                <a:path w="25" h="17" extrusionOk="0">
                  <a:moveTo>
                    <a:pt x="21" y="17"/>
                  </a:moveTo>
                  <a:cubicBezTo>
                    <a:pt x="15" y="17"/>
                    <a:pt x="3" y="17"/>
                    <a:pt x="0" y="17"/>
                  </a:cubicBezTo>
                  <a:cubicBezTo>
                    <a:pt x="0" y="15"/>
                    <a:pt x="0" y="2"/>
                    <a:pt x="0" y="0"/>
                  </a:cubicBezTo>
                  <a:cubicBezTo>
                    <a:pt x="21" y="0"/>
                    <a:pt x="21" y="0"/>
                    <a:pt x="21" y="0"/>
                  </a:cubicBezTo>
                  <a:cubicBezTo>
                    <a:pt x="25" y="9"/>
                    <a:pt x="25" y="9"/>
                    <a:pt x="25" y="9"/>
                  </a:cubicBezTo>
                  <a:lnTo>
                    <a:pt x="21"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8" name="Google Shape;2768;p49"/>
            <p:cNvSpPr/>
            <p:nvPr/>
          </p:nvSpPr>
          <p:spPr>
            <a:xfrm>
              <a:off x="5695941" y="1851367"/>
              <a:ext cx="64971" cy="44049"/>
            </a:xfrm>
            <a:custGeom>
              <a:avLst/>
              <a:gdLst/>
              <a:ahLst/>
              <a:cxnLst/>
              <a:rect l="l" t="t" r="r" b="b"/>
              <a:pathLst>
                <a:path w="25" h="17" extrusionOk="0">
                  <a:moveTo>
                    <a:pt x="4" y="17"/>
                  </a:moveTo>
                  <a:cubicBezTo>
                    <a:pt x="25" y="17"/>
                    <a:pt x="25" y="17"/>
                    <a:pt x="25" y="17"/>
                  </a:cubicBezTo>
                  <a:cubicBezTo>
                    <a:pt x="25" y="15"/>
                    <a:pt x="25" y="2"/>
                    <a:pt x="25" y="0"/>
                  </a:cubicBezTo>
                  <a:cubicBezTo>
                    <a:pt x="19" y="0"/>
                    <a:pt x="7" y="0"/>
                    <a:pt x="4" y="0"/>
                  </a:cubicBezTo>
                  <a:cubicBezTo>
                    <a:pt x="0" y="9"/>
                    <a:pt x="0" y="9"/>
                    <a:pt x="0" y="9"/>
                  </a:cubicBezTo>
                  <a:lnTo>
                    <a:pt x="4"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9" name="Google Shape;2769;p49"/>
            <p:cNvSpPr/>
            <p:nvPr/>
          </p:nvSpPr>
          <p:spPr>
            <a:xfrm>
              <a:off x="5543976" y="1851367"/>
              <a:ext cx="75983" cy="44049"/>
            </a:xfrm>
            <a:custGeom>
              <a:avLst/>
              <a:gdLst/>
              <a:ahLst/>
              <a:cxnLst/>
              <a:rect l="l" t="t" r="r" b="b"/>
              <a:pathLst>
                <a:path w="29" h="17" extrusionOk="0">
                  <a:moveTo>
                    <a:pt x="4" y="0"/>
                  </a:moveTo>
                  <a:cubicBezTo>
                    <a:pt x="0" y="9"/>
                    <a:pt x="0" y="9"/>
                    <a:pt x="0" y="9"/>
                  </a:cubicBezTo>
                  <a:cubicBezTo>
                    <a:pt x="4" y="17"/>
                    <a:pt x="4" y="17"/>
                    <a:pt x="4" y="17"/>
                  </a:cubicBezTo>
                  <a:cubicBezTo>
                    <a:pt x="25" y="17"/>
                    <a:pt x="25" y="17"/>
                    <a:pt x="25" y="17"/>
                  </a:cubicBezTo>
                  <a:cubicBezTo>
                    <a:pt x="29" y="9"/>
                    <a:pt x="29" y="9"/>
                    <a:pt x="29" y="9"/>
                  </a:cubicBezTo>
                  <a:cubicBezTo>
                    <a:pt x="25" y="0"/>
                    <a:pt x="25" y="0"/>
                    <a:pt x="25" y="0"/>
                  </a:cubicBezTo>
                  <a:cubicBezTo>
                    <a:pt x="19" y="0"/>
                    <a:pt x="7" y="0"/>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0" name="Google Shape;2770;p49"/>
            <p:cNvSpPr/>
            <p:nvPr/>
          </p:nvSpPr>
          <p:spPr>
            <a:xfrm>
              <a:off x="5608947" y="1851367"/>
              <a:ext cx="62769" cy="4404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1" name="Google Shape;2771;p49"/>
            <p:cNvSpPr/>
            <p:nvPr/>
          </p:nvSpPr>
          <p:spPr>
            <a:xfrm>
              <a:off x="5458082" y="1950478"/>
              <a:ext cx="161877" cy="20924"/>
            </a:xfrm>
            <a:custGeom>
              <a:avLst/>
              <a:gdLst/>
              <a:ahLst/>
              <a:cxnLst/>
              <a:rect l="l" t="t" r="r" b="b"/>
              <a:pathLst>
                <a:path w="62" h="8" extrusionOk="0">
                  <a:moveTo>
                    <a:pt x="0" y="0"/>
                  </a:moveTo>
                  <a:cubicBezTo>
                    <a:pt x="0" y="8"/>
                    <a:pt x="0" y="8"/>
                    <a:pt x="0" y="8"/>
                  </a:cubicBezTo>
                  <a:cubicBezTo>
                    <a:pt x="58" y="8"/>
                    <a:pt x="58" y="8"/>
                    <a:pt x="58" y="8"/>
                  </a:cubicBezTo>
                  <a:cubicBezTo>
                    <a:pt x="62" y="4"/>
                    <a:pt x="62" y="4"/>
                    <a:pt x="62" y="4"/>
                  </a:cubicBezTo>
                  <a:cubicBezTo>
                    <a:pt x="58" y="0"/>
                    <a:pt x="58" y="0"/>
                    <a:pt x="58" y="0"/>
                  </a:cubicBezTo>
                  <a:cubicBezTo>
                    <a:pt x="5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2" name="Google Shape;2772;p49"/>
            <p:cNvSpPr/>
            <p:nvPr/>
          </p:nvSpPr>
          <p:spPr>
            <a:xfrm>
              <a:off x="5608947" y="1950478"/>
              <a:ext cx="151966" cy="20924"/>
            </a:xfrm>
            <a:custGeom>
              <a:avLst/>
              <a:gdLst/>
              <a:ahLst/>
              <a:cxnLst/>
              <a:rect l="l" t="t" r="r" b="b"/>
              <a:pathLst>
                <a:path w="58" h="8" extrusionOk="0">
                  <a:moveTo>
                    <a:pt x="58" y="0"/>
                  </a:moveTo>
                  <a:cubicBezTo>
                    <a:pt x="54" y="0"/>
                    <a:pt x="3" y="0"/>
                    <a:pt x="0" y="0"/>
                  </a:cubicBezTo>
                  <a:cubicBezTo>
                    <a:pt x="0" y="8"/>
                    <a:pt x="0" y="8"/>
                    <a:pt x="0" y="8"/>
                  </a:cubicBezTo>
                  <a:cubicBezTo>
                    <a:pt x="58" y="8"/>
                    <a:pt x="58" y="8"/>
                    <a:pt x="58" y="8"/>
                  </a:cubicBezTo>
                  <a:lnTo>
                    <a:pt x="5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3" name="Google Shape;2773;p49"/>
            <p:cNvSpPr/>
            <p:nvPr/>
          </p:nvSpPr>
          <p:spPr>
            <a:xfrm>
              <a:off x="5664007"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29"/>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4" name="Google Shape;2774;p49"/>
            <p:cNvSpPr/>
            <p:nvPr/>
          </p:nvSpPr>
          <p:spPr>
            <a:xfrm>
              <a:off x="5512041" y="1830444"/>
              <a:ext cx="41846" cy="85896"/>
            </a:xfrm>
            <a:custGeom>
              <a:avLst/>
              <a:gdLst/>
              <a:ahLst/>
              <a:cxnLst/>
              <a:rect l="l" t="t" r="r" b="b"/>
              <a:pathLst>
                <a:path w="16" h="33" extrusionOk="0">
                  <a:moveTo>
                    <a:pt x="0" y="0"/>
                  </a:moveTo>
                  <a:cubicBezTo>
                    <a:pt x="0" y="33"/>
                    <a:pt x="0" y="33"/>
                    <a:pt x="0" y="33"/>
                  </a:cubicBezTo>
                  <a:cubicBezTo>
                    <a:pt x="16" y="33"/>
                    <a:pt x="16" y="33"/>
                    <a:pt x="16" y="33"/>
                  </a:cubicBezTo>
                  <a:cubicBezTo>
                    <a:pt x="16" y="30"/>
                    <a:pt x="16" y="4"/>
                    <a:pt x="16" y="0"/>
                  </a:cubicBezTo>
                  <a:cubicBezTo>
                    <a:pt x="1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5" name="Google Shape;2775;p49"/>
          <p:cNvGrpSpPr/>
          <p:nvPr/>
        </p:nvGrpSpPr>
        <p:grpSpPr>
          <a:xfrm>
            <a:off x="4012590" y="1452290"/>
            <a:ext cx="366700" cy="366712"/>
            <a:chOff x="3837115" y="1604690"/>
            <a:chExt cx="366700" cy="366712"/>
          </a:xfrm>
        </p:grpSpPr>
        <p:sp>
          <p:nvSpPr>
            <p:cNvPr id="2776" name="Google Shape;2776;p49"/>
            <p:cNvSpPr/>
            <p:nvPr/>
          </p:nvSpPr>
          <p:spPr>
            <a:xfrm>
              <a:off x="3837115" y="1604690"/>
              <a:ext cx="193811" cy="248879"/>
            </a:xfrm>
            <a:custGeom>
              <a:avLst/>
              <a:gdLst/>
              <a:ahLst/>
              <a:cxnLst/>
              <a:rect l="l" t="t" r="r" b="b"/>
              <a:pathLst>
                <a:path w="74" h="95" extrusionOk="0">
                  <a:moveTo>
                    <a:pt x="0" y="0"/>
                  </a:moveTo>
                  <a:cubicBezTo>
                    <a:pt x="0" y="37"/>
                    <a:pt x="0" y="37"/>
                    <a:pt x="0" y="37"/>
                  </a:cubicBezTo>
                  <a:cubicBezTo>
                    <a:pt x="62" y="95"/>
                    <a:pt x="62" y="95"/>
                    <a:pt x="62" y="95"/>
                  </a:cubicBezTo>
                  <a:cubicBezTo>
                    <a:pt x="70" y="86"/>
                    <a:pt x="70" y="86"/>
                    <a:pt x="70" y="86"/>
                  </a:cubicBezTo>
                  <a:cubicBezTo>
                    <a:pt x="74" y="53"/>
                    <a:pt x="74" y="53"/>
                    <a:pt x="74" y="53"/>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7" name="Google Shape;2777;p49"/>
            <p:cNvSpPr/>
            <p:nvPr/>
          </p:nvSpPr>
          <p:spPr>
            <a:xfrm>
              <a:off x="4019914" y="1604690"/>
              <a:ext cx="183901" cy="366712"/>
            </a:xfrm>
            <a:custGeom>
              <a:avLst/>
              <a:gdLst/>
              <a:ahLst/>
              <a:cxnLst/>
              <a:rect l="l" t="t" r="r" b="b"/>
              <a:pathLst>
                <a:path w="70" h="140" extrusionOk="0">
                  <a:moveTo>
                    <a:pt x="70" y="0"/>
                  </a:moveTo>
                  <a:cubicBezTo>
                    <a:pt x="68" y="0"/>
                    <a:pt x="2" y="0"/>
                    <a:pt x="0" y="0"/>
                  </a:cubicBezTo>
                  <a:cubicBezTo>
                    <a:pt x="0" y="86"/>
                    <a:pt x="0" y="86"/>
                    <a:pt x="0" y="86"/>
                  </a:cubicBezTo>
                  <a:cubicBezTo>
                    <a:pt x="8" y="111"/>
                    <a:pt x="8" y="111"/>
                    <a:pt x="8" y="111"/>
                  </a:cubicBezTo>
                  <a:cubicBezTo>
                    <a:pt x="41" y="140"/>
                    <a:pt x="41" y="140"/>
                    <a:pt x="41" y="140"/>
                  </a:cubicBezTo>
                  <a:cubicBezTo>
                    <a:pt x="70" y="140"/>
                    <a:pt x="70" y="140"/>
                    <a:pt x="70" y="140"/>
                  </a:cubicBezTo>
                  <a:cubicBezTo>
                    <a:pt x="70" y="136"/>
                    <a:pt x="70" y="4"/>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8" name="Google Shape;2778;p49"/>
            <p:cNvSpPr/>
            <p:nvPr/>
          </p:nvSpPr>
          <p:spPr>
            <a:xfrm>
              <a:off x="3837115" y="1712611"/>
              <a:ext cx="193811" cy="258790"/>
            </a:xfrm>
            <a:custGeom>
              <a:avLst/>
              <a:gdLst/>
              <a:ahLst/>
              <a:cxnLst/>
              <a:rect l="l" t="t" r="r" b="b"/>
              <a:pathLst>
                <a:path w="74" h="99" extrusionOk="0">
                  <a:moveTo>
                    <a:pt x="62" y="45"/>
                  </a:moveTo>
                  <a:cubicBezTo>
                    <a:pt x="62" y="37"/>
                    <a:pt x="62" y="37"/>
                    <a:pt x="62" y="37"/>
                  </a:cubicBezTo>
                  <a:cubicBezTo>
                    <a:pt x="57" y="35"/>
                    <a:pt x="48" y="30"/>
                    <a:pt x="45" y="29"/>
                  </a:cubicBezTo>
                  <a:cubicBezTo>
                    <a:pt x="45" y="21"/>
                    <a:pt x="45" y="21"/>
                    <a:pt x="45" y="21"/>
                  </a:cubicBezTo>
                  <a:cubicBezTo>
                    <a:pt x="29" y="12"/>
                    <a:pt x="29" y="12"/>
                    <a:pt x="29" y="12"/>
                  </a:cubicBezTo>
                  <a:cubicBezTo>
                    <a:pt x="29" y="4"/>
                    <a:pt x="29" y="4"/>
                    <a:pt x="29" y="4"/>
                  </a:cubicBezTo>
                  <a:cubicBezTo>
                    <a:pt x="14" y="0"/>
                    <a:pt x="14" y="0"/>
                    <a:pt x="14" y="0"/>
                  </a:cubicBezTo>
                  <a:cubicBezTo>
                    <a:pt x="0" y="4"/>
                    <a:pt x="0" y="4"/>
                    <a:pt x="0" y="4"/>
                  </a:cubicBezTo>
                  <a:cubicBezTo>
                    <a:pt x="0" y="99"/>
                    <a:pt x="0" y="99"/>
                    <a:pt x="0" y="99"/>
                  </a:cubicBezTo>
                  <a:cubicBezTo>
                    <a:pt x="70" y="99"/>
                    <a:pt x="70" y="99"/>
                    <a:pt x="70" y="99"/>
                  </a:cubicBezTo>
                  <a:cubicBezTo>
                    <a:pt x="74" y="72"/>
                    <a:pt x="74" y="72"/>
                    <a:pt x="74" y="72"/>
                  </a:cubicBezTo>
                  <a:cubicBezTo>
                    <a:pt x="70" y="54"/>
                    <a:pt x="70" y="54"/>
                    <a:pt x="70" y="54"/>
                  </a:cubicBezTo>
                  <a:cubicBezTo>
                    <a:pt x="67" y="51"/>
                    <a:pt x="64" y="48"/>
                    <a:pt x="62"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9" name="Google Shape;2779;p49"/>
            <p:cNvSpPr/>
            <p:nvPr/>
          </p:nvSpPr>
          <p:spPr>
            <a:xfrm>
              <a:off x="4019914" y="1840354"/>
              <a:ext cx="107918" cy="131047"/>
            </a:xfrm>
            <a:custGeom>
              <a:avLst/>
              <a:gdLst/>
              <a:ahLst/>
              <a:cxnLst/>
              <a:rect l="l" t="t" r="r" b="b"/>
              <a:pathLst>
                <a:path w="41" h="50" extrusionOk="0">
                  <a:moveTo>
                    <a:pt x="41" y="38"/>
                  </a:moveTo>
                  <a:cubicBezTo>
                    <a:pt x="36" y="35"/>
                    <a:pt x="27" y="31"/>
                    <a:pt x="24" y="29"/>
                  </a:cubicBezTo>
                  <a:cubicBezTo>
                    <a:pt x="24" y="21"/>
                    <a:pt x="24" y="21"/>
                    <a:pt x="24" y="21"/>
                  </a:cubicBezTo>
                  <a:cubicBezTo>
                    <a:pt x="20" y="19"/>
                    <a:pt x="11" y="14"/>
                    <a:pt x="8" y="13"/>
                  </a:cubicBezTo>
                  <a:cubicBezTo>
                    <a:pt x="8" y="5"/>
                    <a:pt x="8" y="5"/>
                    <a:pt x="8" y="5"/>
                  </a:cubicBezTo>
                  <a:cubicBezTo>
                    <a:pt x="4" y="0"/>
                    <a:pt x="4" y="0"/>
                    <a:pt x="4" y="0"/>
                  </a:cubicBezTo>
                  <a:cubicBezTo>
                    <a:pt x="0" y="5"/>
                    <a:pt x="0" y="5"/>
                    <a:pt x="0" y="5"/>
                  </a:cubicBezTo>
                  <a:cubicBezTo>
                    <a:pt x="0" y="50"/>
                    <a:pt x="0" y="50"/>
                    <a:pt x="0" y="50"/>
                  </a:cubicBezTo>
                  <a:cubicBezTo>
                    <a:pt x="41" y="50"/>
                    <a:pt x="41" y="50"/>
                    <a:pt x="41" y="50"/>
                  </a:cubicBezTo>
                  <a:cubicBezTo>
                    <a:pt x="41" y="46"/>
                    <a:pt x="41" y="40"/>
                    <a:pt x="41" y="3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0" name="Google Shape;2780;p49"/>
            <p:cNvSpPr/>
            <p:nvPr/>
          </p:nvSpPr>
          <p:spPr>
            <a:xfrm>
              <a:off x="4023218" y="1672967"/>
              <a:ext cx="114525" cy="115630"/>
            </a:xfrm>
            <a:custGeom>
              <a:avLst/>
              <a:gdLst/>
              <a:ahLst/>
              <a:cxnLst/>
              <a:rect l="l" t="t" r="r" b="b"/>
              <a:pathLst>
                <a:path w="44" h="44" extrusionOk="0">
                  <a:moveTo>
                    <a:pt x="36" y="30"/>
                  </a:moveTo>
                  <a:cubicBezTo>
                    <a:pt x="34" y="28"/>
                    <a:pt x="8" y="2"/>
                    <a:pt x="6" y="0"/>
                  </a:cubicBezTo>
                  <a:cubicBezTo>
                    <a:pt x="4" y="2"/>
                    <a:pt x="2" y="4"/>
                    <a:pt x="0" y="6"/>
                  </a:cubicBezTo>
                  <a:cubicBezTo>
                    <a:pt x="2" y="7"/>
                    <a:pt x="29" y="34"/>
                    <a:pt x="30" y="36"/>
                  </a:cubicBezTo>
                  <a:cubicBezTo>
                    <a:pt x="28" y="36"/>
                    <a:pt x="26" y="36"/>
                    <a:pt x="24" y="36"/>
                  </a:cubicBezTo>
                  <a:cubicBezTo>
                    <a:pt x="24" y="44"/>
                    <a:pt x="24" y="44"/>
                    <a:pt x="24" y="44"/>
                  </a:cubicBezTo>
                  <a:cubicBezTo>
                    <a:pt x="44" y="44"/>
                    <a:pt x="44" y="44"/>
                    <a:pt x="44" y="44"/>
                  </a:cubicBezTo>
                  <a:cubicBezTo>
                    <a:pt x="44" y="38"/>
                    <a:pt x="44" y="27"/>
                    <a:pt x="44" y="23"/>
                  </a:cubicBezTo>
                  <a:cubicBezTo>
                    <a:pt x="41" y="23"/>
                    <a:pt x="39" y="23"/>
                    <a:pt x="36" y="23"/>
                  </a:cubicBezTo>
                  <a:lnTo>
                    <a:pt x="36" y="3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1" name="Google Shape;2781;p49"/>
            <p:cNvSpPr/>
            <p:nvPr/>
          </p:nvSpPr>
          <p:spPr>
            <a:xfrm>
              <a:off x="3837115" y="1701599"/>
              <a:ext cx="738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2" name="Google Shape;2782;p49"/>
            <p:cNvSpPr/>
            <p:nvPr/>
          </p:nvSpPr>
          <p:spPr>
            <a:xfrm>
              <a:off x="3913098" y="1743446"/>
              <a:ext cx="417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3" name="Google Shape;2783;p49"/>
            <p:cNvSpPr/>
            <p:nvPr/>
          </p:nvSpPr>
          <p:spPr>
            <a:xfrm>
              <a:off x="3954944" y="1788597"/>
              <a:ext cx="441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4" name="Google Shape;2784;p49"/>
            <p:cNvSpPr/>
            <p:nvPr/>
          </p:nvSpPr>
          <p:spPr>
            <a:xfrm>
              <a:off x="4040837" y="1874493"/>
              <a:ext cx="417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5" name="Google Shape;2785;p49"/>
            <p:cNvSpPr/>
            <p:nvPr/>
          </p:nvSpPr>
          <p:spPr>
            <a:xfrm>
              <a:off x="4082683" y="1916340"/>
              <a:ext cx="45000" cy="24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6" name="Google Shape;2786;p49"/>
            <p:cNvSpPr/>
            <p:nvPr/>
          </p:nvSpPr>
          <p:spPr>
            <a:xfrm>
              <a:off x="3998992" y="1830444"/>
              <a:ext cx="31935" cy="20924"/>
            </a:xfrm>
            <a:custGeom>
              <a:avLst/>
              <a:gdLst/>
              <a:ahLst/>
              <a:cxnLst/>
              <a:rect l="l" t="t" r="r" b="b"/>
              <a:pathLst>
                <a:path w="29" h="19" extrusionOk="0">
                  <a:moveTo>
                    <a:pt x="0" y="19"/>
                  </a:moveTo>
                  <a:lnTo>
                    <a:pt x="19" y="19"/>
                  </a:lnTo>
                  <a:lnTo>
                    <a:pt x="29" y="9"/>
                  </a:lnTo>
                  <a:lnTo>
                    <a:pt x="19" y="0"/>
                  </a:lnTo>
                  <a:lnTo>
                    <a:pt x="0" y="0"/>
                  </a:lnTo>
                  <a:lnTo>
                    <a:pt x="0"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7" name="Google Shape;2787;p49"/>
            <p:cNvSpPr/>
            <p:nvPr/>
          </p:nvSpPr>
          <p:spPr>
            <a:xfrm>
              <a:off x="4019914" y="1830444"/>
              <a:ext cx="210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88" name="Google Shape;2788;p49"/>
          <p:cNvGrpSpPr/>
          <p:nvPr/>
        </p:nvGrpSpPr>
        <p:grpSpPr>
          <a:xfrm>
            <a:off x="1572329" y="1452290"/>
            <a:ext cx="289616" cy="366712"/>
            <a:chOff x="1396854" y="1604690"/>
            <a:chExt cx="289616" cy="366712"/>
          </a:xfrm>
        </p:grpSpPr>
        <p:sp>
          <p:nvSpPr>
            <p:cNvPr id="2789" name="Google Shape;2789;p49"/>
            <p:cNvSpPr/>
            <p:nvPr/>
          </p:nvSpPr>
          <p:spPr>
            <a:xfrm>
              <a:off x="1488254" y="1621209"/>
              <a:ext cx="57262" cy="38544"/>
            </a:xfrm>
            <a:custGeom>
              <a:avLst/>
              <a:gdLst/>
              <a:ahLst/>
              <a:cxnLst/>
              <a:rect l="l" t="t" r="r" b="b"/>
              <a:pathLst>
                <a:path w="52" h="35" extrusionOk="0">
                  <a:moveTo>
                    <a:pt x="0" y="4"/>
                  </a:moveTo>
                  <a:lnTo>
                    <a:pt x="0" y="35"/>
                  </a:lnTo>
                  <a:lnTo>
                    <a:pt x="26" y="33"/>
                  </a:lnTo>
                  <a:lnTo>
                    <a:pt x="50" y="23"/>
                  </a:lnTo>
                  <a:lnTo>
                    <a:pt x="52" y="14"/>
                  </a:lnTo>
                  <a:lnTo>
                    <a:pt x="50" y="4"/>
                  </a:lnTo>
                  <a:lnTo>
                    <a:pt x="26" y="0"/>
                  </a:ln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0" name="Google Shape;2790;p49"/>
            <p:cNvSpPr/>
            <p:nvPr/>
          </p:nvSpPr>
          <p:spPr>
            <a:xfrm>
              <a:off x="1543314" y="1621209"/>
              <a:ext cx="51757" cy="38544"/>
            </a:xfrm>
            <a:custGeom>
              <a:avLst/>
              <a:gdLst/>
              <a:ahLst/>
              <a:cxnLst/>
              <a:rect l="l" t="t" r="r" b="b"/>
              <a:pathLst>
                <a:path w="20" h="15" extrusionOk="0">
                  <a:moveTo>
                    <a:pt x="20" y="2"/>
                  </a:moveTo>
                  <a:cubicBezTo>
                    <a:pt x="10" y="0"/>
                    <a:pt x="10" y="0"/>
                    <a:pt x="10" y="0"/>
                  </a:cubicBezTo>
                  <a:cubicBezTo>
                    <a:pt x="0" y="2"/>
                    <a:pt x="0" y="2"/>
                    <a:pt x="0" y="2"/>
                  </a:cubicBezTo>
                  <a:cubicBezTo>
                    <a:pt x="0" y="10"/>
                    <a:pt x="0" y="10"/>
                    <a:pt x="0" y="10"/>
                  </a:cubicBezTo>
                  <a:cubicBezTo>
                    <a:pt x="9" y="13"/>
                    <a:pt x="9" y="13"/>
                    <a:pt x="9" y="13"/>
                  </a:cubicBezTo>
                  <a:cubicBezTo>
                    <a:pt x="20" y="15"/>
                    <a:pt x="20" y="15"/>
                    <a:pt x="20" y="15"/>
                  </a:cubicBezTo>
                  <a:cubicBezTo>
                    <a:pt x="20" y="13"/>
                    <a:pt x="20" y="6"/>
                    <a:pt x="20" y="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1" name="Google Shape;2791;p49"/>
            <p:cNvSpPr/>
            <p:nvPr/>
          </p:nvSpPr>
          <p:spPr>
            <a:xfrm>
              <a:off x="1457421" y="1604690"/>
              <a:ext cx="91400" cy="20924"/>
            </a:xfrm>
            <a:custGeom>
              <a:avLst/>
              <a:gdLst/>
              <a:ahLst/>
              <a:cxnLst/>
              <a:rect l="l" t="t" r="r" b="b"/>
              <a:pathLst>
                <a:path w="35" h="8" extrusionOk="0">
                  <a:moveTo>
                    <a:pt x="0" y="0"/>
                  </a:moveTo>
                  <a:cubicBezTo>
                    <a:pt x="0" y="8"/>
                    <a:pt x="0" y="8"/>
                    <a:pt x="0" y="8"/>
                  </a:cubicBezTo>
                  <a:cubicBezTo>
                    <a:pt x="32" y="8"/>
                    <a:pt x="32" y="8"/>
                    <a:pt x="32" y="8"/>
                  </a:cubicBezTo>
                  <a:cubicBezTo>
                    <a:pt x="35" y="4"/>
                    <a:pt x="35" y="4"/>
                    <a:pt x="35" y="4"/>
                  </a:cubicBezTo>
                  <a:cubicBezTo>
                    <a:pt x="32" y="0"/>
                    <a:pt x="32" y="0"/>
                    <a:pt x="32" y="0"/>
                  </a:cubicBezTo>
                  <a:cubicBezTo>
                    <a:pt x="29"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2" name="Google Shape;2792;p49"/>
            <p:cNvSpPr/>
            <p:nvPr/>
          </p:nvSpPr>
          <p:spPr>
            <a:xfrm>
              <a:off x="1543314" y="1604690"/>
              <a:ext cx="85894" cy="20924"/>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3" name="Google Shape;2793;p49"/>
            <p:cNvSpPr/>
            <p:nvPr/>
          </p:nvSpPr>
          <p:spPr>
            <a:xfrm>
              <a:off x="1423283" y="1646537"/>
              <a:ext cx="129942" cy="199324"/>
            </a:xfrm>
            <a:custGeom>
              <a:avLst/>
              <a:gdLst/>
              <a:ahLst/>
              <a:cxnLst/>
              <a:rect l="l" t="t" r="r" b="b"/>
              <a:pathLst>
                <a:path w="50" h="76" extrusionOk="0">
                  <a:moveTo>
                    <a:pt x="0" y="46"/>
                  </a:moveTo>
                  <a:cubicBezTo>
                    <a:pt x="0" y="57"/>
                    <a:pt x="5" y="68"/>
                    <a:pt x="12" y="76"/>
                  </a:cubicBezTo>
                  <a:cubicBezTo>
                    <a:pt x="33" y="69"/>
                    <a:pt x="33" y="69"/>
                    <a:pt x="33" y="69"/>
                  </a:cubicBezTo>
                  <a:cubicBezTo>
                    <a:pt x="46" y="62"/>
                    <a:pt x="46" y="62"/>
                    <a:pt x="46" y="62"/>
                  </a:cubicBezTo>
                  <a:cubicBezTo>
                    <a:pt x="50" y="41"/>
                    <a:pt x="50" y="41"/>
                    <a:pt x="50" y="41"/>
                  </a:cubicBezTo>
                  <a:cubicBezTo>
                    <a:pt x="46" y="0"/>
                    <a:pt x="46" y="0"/>
                    <a:pt x="46" y="0"/>
                  </a:cubicBezTo>
                  <a:cubicBezTo>
                    <a:pt x="21" y="0"/>
                    <a:pt x="0" y="21"/>
                    <a:pt x="0" y="4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4" name="Google Shape;2794;p49"/>
            <p:cNvSpPr/>
            <p:nvPr/>
          </p:nvSpPr>
          <p:spPr>
            <a:xfrm>
              <a:off x="1543314" y="1646537"/>
              <a:ext cx="117829" cy="197122"/>
            </a:xfrm>
            <a:custGeom>
              <a:avLst/>
              <a:gdLst/>
              <a:ahLst/>
              <a:cxnLst/>
              <a:rect l="l" t="t" r="r" b="b"/>
              <a:pathLst>
                <a:path w="45" h="75" extrusionOk="0">
                  <a:moveTo>
                    <a:pt x="34" y="75"/>
                  </a:moveTo>
                  <a:cubicBezTo>
                    <a:pt x="41" y="67"/>
                    <a:pt x="45" y="57"/>
                    <a:pt x="45" y="46"/>
                  </a:cubicBezTo>
                  <a:cubicBezTo>
                    <a:pt x="45" y="21"/>
                    <a:pt x="25" y="0"/>
                    <a:pt x="0" y="0"/>
                  </a:cubicBezTo>
                  <a:cubicBezTo>
                    <a:pt x="0" y="62"/>
                    <a:pt x="0" y="62"/>
                    <a:pt x="0" y="62"/>
                  </a:cubicBezTo>
                  <a:cubicBezTo>
                    <a:pt x="14" y="70"/>
                    <a:pt x="14" y="70"/>
                    <a:pt x="14" y="70"/>
                  </a:cubicBezTo>
                  <a:lnTo>
                    <a:pt x="34" y="7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5" name="Google Shape;2795;p49"/>
            <p:cNvSpPr/>
            <p:nvPr/>
          </p:nvSpPr>
          <p:spPr>
            <a:xfrm>
              <a:off x="1446409" y="1668562"/>
              <a:ext cx="106817" cy="167388"/>
            </a:xfrm>
            <a:custGeom>
              <a:avLst/>
              <a:gdLst/>
              <a:ahLst/>
              <a:cxnLst/>
              <a:rect l="l" t="t" r="r" b="b"/>
              <a:pathLst>
                <a:path w="41" h="64" extrusionOk="0">
                  <a:moveTo>
                    <a:pt x="0" y="38"/>
                  </a:moveTo>
                  <a:cubicBezTo>
                    <a:pt x="0" y="48"/>
                    <a:pt x="4" y="57"/>
                    <a:pt x="11" y="64"/>
                  </a:cubicBezTo>
                  <a:cubicBezTo>
                    <a:pt x="24" y="61"/>
                    <a:pt x="24" y="61"/>
                    <a:pt x="24" y="61"/>
                  </a:cubicBezTo>
                  <a:cubicBezTo>
                    <a:pt x="37" y="54"/>
                    <a:pt x="37" y="54"/>
                    <a:pt x="37" y="54"/>
                  </a:cubicBezTo>
                  <a:cubicBezTo>
                    <a:pt x="41" y="33"/>
                    <a:pt x="41" y="33"/>
                    <a:pt x="41" y="33"/>
                  </a:cubicBezTo>
                  <a:cubicBezTo>
                    <a:pt x="37" y="0"/>
                    <a:pt x="37" y="0"/>
                    <a:pt x="37" y="0"/>
                  </a:cubicBezTo>
                  <a:cubicBezTo>
                    <a:pt x="16" y="0"/>
                    <a:pt x="0" y="17"/>
                    <a:pt x="0" y="3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6" name="Google Shape;2796;p49"/>
            <p:cNvSpPr/>
            <p:nvPr/>
          </p:nvSpPr>
          <p:spPr>
            <a:xfrm>
              <a:off x="1543314" y="1668562"/>
              <a:ext cx="96906" cy="167388"/>
            </a:xfrm>
            <a:custGeom>
              <a:avLst/>
              <a:gdLst/>
              <a:ahLst/>
              <a:cxnLst/>
              <a:rect l="l" t="t" r="r" b="b"/>
              <a:pathLst>
                <a:path w="37" h="64" extrusionOk="0">
                  <a:moveTo>
                    <a:pt x="0" y="0"/>
                  </a:moveTo>
                  <a:cubicBezTo>
                    <a:pt x="0" y="54"/>
                    <a:pt x="0" y="54"/>
                    <a:pt x="0" y="54"/>
                  </a:cubicBezTo>
                  <a:cubicBezTo>
                    <a:pt x="10" y="61"/>
                    <a:pt x="10" y="61"/>
                    <a:pt x="10" y="61"/>
                  </a:cubicBezTo>
                  <a:cubicBezTo>
                    <a:pt x="26" y="64"/>
                    <a:pt x="26" y="64"/>
                    <a:pt x="26" y="64"/>
                  </a:cubicBezTo>
                  <a:cubicBezTo>
                    <a:pt x="33" y="57"/>
                    <a:pt x="37" y="48"/>
                    <a:pt x="37" y="38"/>
                  </a:cubicBezTo>
                  <a:cubicBezTo>
                    <a:pt x="37" y="17"/>
                    <a:pt x="2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7" name="Google Shape;2797;p49"/>
            <p:cNvSpPr/>
            <p:nvPr/>
          </p:nvSpPr>
          <p:spPr>
            <a:xfrm>
              <a:off x="1478343" y="1701599"/>
              <a:ext cx="70477" cy="121136"/>
            </a:xfrm>
            <a:custGeom>
              <a:avLst/>
              <a:gdLst/>
              <a:ahLst/>
              <a:cxnLst/>
              <a:rect l="l" t="t" r="r" b="b"/>
              <a:pathLst>
                <a:path w="27" h="46" extrusionOk="0">
                  <a:moveTo>
                    <a:pt x="0" y="25"/>
                  </a:moveTo>
                  <a:cubicBezTo>
                    <a:pt x="0" y="34"/>
                    <a:pt x="5" y="42"/>
                    <a:pt x="12" y="46"/>
                  </a:cubicBezTo>
                  <a:cubicBezTo>
                    <a:pt x="19" y="45"/>
                    <a:pt x="19" y="45"/>
                    <a:pt x="19" y="45"/>
                  </a:cubicBezTo>
                  <a:cubicBezTo>
                    <a:pt x="25" y="41"/>
                    <a:pt x="25" y="41"/>
                    <a:pt x="25" y="41"/>
                  </a:cubicBezTo>
                  <a:cubicBezTo>
                    <a:pt x="27" y="24"/>
                    <a:pt x="27" y="24"/>
                    <a:pt x="27" y="24"/>
                  </a:cubicBezTo>
                  <a:cubicBezTo>
                    <a:pt x="25" y="0"/>
                    <a:pt x="25" y="0"/>
                    <a:pt x="25" y="0"/>
                  </a:cubicBezTo>
                  <a:cubicBezTo>
                    <a:pt x="11" y="0"/>
                    <a:pt x="0" y="11"/>
                    <a:pt x="0"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8" name="Google Shape;2798;p49"/>
            <p:cNvSpPr/>
            <p:nvPr/>
          </p:nvSpPr>
          <p:spPr>
            <a:xfrm>
              <a:off x="1543314" y="1701599"/>
              <a:ext cx="64971" cy="121136"/>
            </a:xfrm>
            <a:custGeom>
              <a:avLst/>
              <a:gdLst/>
              <a:ahLst/>
              <a:cxnLst/>
              <a:rect l="l" t="t" r="r" b="b"/>
              <a:pathLst>
                <a:path w="25" h="46" extrusionOk="0">
                  <a:moveTo>
                    <a:pt x="25" y="25"/>
                  </a:moveTo>
                  <a:cubicBezTo>
                    <a:pt x="25" y="11"/>
                    <a:pt x="13" y="0"/>
                    <a:pt x="0" y="0"/>
                  </a:cubicBezTo>
                  <a:cubicBezTo>
                    <a:pt x="0" y="41"/>
                    <a:pt x="0" y="41"/>
                    <a:pt x="0" y="41"/>
                  </a:cubicBezTo>
                  <a:cubicBezTo>
                    <a:pt x="5" y="45"/>
                    <a:pt x="5" y="45"/>
                    <a:pt x="5" y="45"/>
                  </a:cubicBezTo>
                  <a:cubicBezTo>
                    <a:pt x="12" y="46"/>
                    <a:pt x="12" y="46"/>
                    <a:pt x="12" y="46"/>
                  </a:cubicBezTo>
                  <a:cubicBezTo>
                    <a:pt x="20" y="42"/>
                    <a:pt x="25" y="34"/>
                    <a:pt x="25" y="2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9" name="Google Shape;2799;p49"/>
            <p:cNvSpPr/>
            <p:nvPr/>
          </p:nvSpPr>
          <p:spPr>
            <a:xfrm>
              <a:off x="1440902" y="1921846"/>
              <a:ext cx="110120" cy="34139"/>
            </a:xfrm>
            <a:custGeom>
              <a:avLst/>
              <a:gdLst/>
              <a:ahLst/>
              <a:cxnLst/>
              <a:rect l="l" t="t" r="r" b="b"/>
              <a:pathLst>
                <a:path w="42" h="13" extrusionOk="0">
                  <a:moveTo>
                    <a:pt x="6" y="2"/>
                  </a:moveTo>
                  <a:cubicBezTo>
                    <a:pt x="4" y="5"/>
                    <a:pt x="2" y="8"/>
                    <a:pt x="0" y="11"/>
                  </a:cubicBezTo>
                  <a:cubicBezTo>
                    <a:pt x="19" y="13"/>
                    <a:pt x="19" y="13"/>
                    <a:pt x="19" y="13"/>
                  </a:cubicBezTo>
                  <a:cubicBezTo>
                    <a:pt x="39" y="11"/>
                    <a:pt x="39" y="11"/>
                    <a:pt x="39" y="11"/>
                  </a:cubicBezTo>
                  <a:cubicBezTo>
                    <a:pt x="42" y="7"/>
                    <a:pt x="42" y="7"/>
                    <a:pt x="42" y="7"/>
                  </a:cubicBezTo>
                  <a:cubicBezTo>
                    <a:pt x="39" y="2"/>
                    <a:pt x="39" y="2"/>
                    <a:pt x="39" y="2"/>
                  </a:cubicBezTo>
                  <a:cubicBezTo>
                    <a:pt x="22" y="0"/>
                    <a:pt x="22" y="0"/>
                    <a:pt x="22" y="0"/>
                  </a:cubicBezTo>
                  <a:lnTo>
                    <a:pt x="6"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0" name="Google Shape;2800;p49"/>
            <p:cNvSpPr/>
            <p:nvPr/>
          </p:nvSpPr>
          <p:spPr>
            <a:xfrm>
              <a:off x="1543314" y="1921846"/>
              <a:ext cx="101310" cy="34139"/>
            </a:xfrm>
            <a:custGeom>
              <a:avLst/>
              <a:gdLst/>
              <a:ahLst/>
              <a:cxnLst/>
              <a:rect l="l" t="t" r="r" b="b"/>
              <a:pathLst>
                <a:path w="39" h="13" extrusionOk="0">
                  <a:moveTo>
                    <a:pt x="33" y="2"/>
                  </a:moveTo>
                  <a:cubicBezTo>
                    <a:pt x="16" y="0"/>
                    <a:pt x="16" y="0"/>
                    <a:pt x="16" y="0"/>
                  </a:cubicBezTo>
                  <a:cubicBezTo>
                    <a:pt x="0" y="2"/>
                    <a:pt x="0" y="2"/>
                    <a:pt x="0" y="2"/>
                  </a:cubicBezTo>
                  <a:cubicBezTo>
                    <a:pt x="0" y="11"/>
                    <a:pt x="0" y="11"/>
                    <a:pt x="0" y="11"/>
                  </a:cubicBezTo>
                  <a:cubicBezTo>
                    <a:pt x="19" y="13"/>
                    <a:pt x="19" y="13"/>
                    <a:pt x="19" y="13"/>
                  </a:cubicBezTo>
                  <a:cubicBezTo>
                    <a:pt x="39" y="11"/>
                    <a:pt x="39" y="11"/>
                    <a:pt x="39" y="11"/>
                  </a:cubicBezTo>
                  <a:cubicBezTo>
                    <a:pt x="37" y="8"/>
                    <a:pt x="35" y="5"/>
                    <a:pt x="3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1" name="Google Shape;2801;p49"/>
            <p:cNvSpPr/>
            <p:nvPr/>
          </p:nvSpPr>
          <p:spPr>
            <a:xfrm>
              <a:off x="1423283" y="1950478"/>
              <a:ext cx="125537" cy="20924"/>
            </a:xfrm>
            <a:custGeom>
              <a:avLst/>
              <a:gdLst/>
              <a:ahLst/>
              <a:cxnLst/>
              <a:rect l="l" t="t" r="r" b="b"/>
              <a:pathLst>
                <a:path w="48" h="8" extrusionOk="0">
                  <a:moveTo>
                    <a:pt x="7" y="0"/>
                  </a:moveTo>
                  <a:cubicBezTo>
                    <a:pt x="4" y="3"/>
                    <a:pt x="3" y="5"/>
                    <a:pt x="0" y="8"/>
                  </a:cubicBezTo>
                  <a:cubicBezTo>
                    <a:pt x="46" y="8"/>
                    <a:pt x="46" y="8"/>
                    <a:pt x="46" y="8"/>
                  </a:cubicBezTo>
                  <a:cubicBezTo>
                    <a:pt x="48" y="4"/>
                    <a:pt x="48" y="4"/>
                    <a:pt x="48" y="4"/>
                  </a:cubicBezTo>
                  <a:cubicBezTo>
                    <a:pt x="46" y="0"/>
                    <a:pt x="46" y="0"/>
                    <a:pt x="46" y="0"/>
                  </a:cubicBezTo>
                  <a:cubicBezTo>
                    <a:pt x="44" y="0"/>
                    <a:pt x="9" y="0"/>
                    <a:pt x="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2" name="Google Shape;2802;p49"/>
            <p:cNvSpPr/>
            <p:nvPr/>
          </p:nvSpPr>
          <p:spPr>
            <a:xfrm>
              <a:off x="1543314" y="1950478"/>
              <a:ext cx="117829" cy="20924"/>
            </a:xfrm>
            <a:custGeom>
              <a:avLst/>
              <a:gdLst/>
              <a:ahLst/>
              <a:cxnLst/>
              <a:rect l="l" t="t" r="r" b="b"/>
              <a:pathLst>
                <a:path w="45" h="8" extrusionOk="0">
                  <a:moveTo>
                    <a:pt x="39" y="0"/>
                  </a:moveTo>
                  <a:cubicBezTo>
                    <a:pt x="37" y="0"/>
                    <a:pt x="2" y="0"/>
                    <a:pt x="0" y="0"/>
                  </a:cubicBezTo>
                  <a:cubicBezTo>
                    <a:pt x="0" y="8"/>
                    <a:pt x="0" y="8"/>
                    <a:pt x="0" y="8"/>
                  </a:cubicBezTo>
                  <a:cubicBezTo>
                    <a:pt x="45" y="8"/>
                    <a:pt x="45" y="8"/>
                    <a:pt x="45" y="8"/>
                  </a:cubicBezTo>
                  <a:cubicBezTo>
                    <a:pt x="43" y="5"/>
                    <a:pt x="41" y="3"/>
                    <a:pt x="39"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3" name="Google Shape;2803;p49"/>
            <p:cNvSpPr/>
            <p:nvPr/>
          </p:nvSpPr>
          <p:spPr>
            <a:xfrm>
              <a:off x="1396854" y="1809520"/>
              <a:ext cx="154168" cy="117833"/>
            </a:xfrm>
            <a:custGeom>
              <a:avLst/>
              <a:gdLst/>
              <a:ahLst/>
              <a:cxnLst/>
              <a:rect l="l" t="t" r="r" b="b"/>
              <a:pathLst>
                <a:path w="59" h="45" extrusionOk="0">
                  <a:moveTo>
                    <a:pt x="11" y="18"/>
                  </a:moveTo>
                  <a:cubicBezTo>
                    <a:pt x="10" y="21"/>
                    <a:pt x="2" y="42"/>
                    <a:pt x="0" y="45"/>
                  </a:cubicBezTo>
                  <a:cubicBezTo>
                    <a:pt x="9" y="45"/>
                    <a:pt x="9" y="45"/>
                    <a:pt x="9" y="45"/>
                  </a:cubicBezTo>
                  <a:cubicBezTo>
                    <a:pt x="56" y="9"/>
                    <a:pt x="56" y="9"/>
                    <a:pt x="56" y="9"/>
                  </a:cubicBezTo>
                  <a:cubicBezTo>
                    <a:pt x="59" y="5"/>
                    <a:pt x="59" y="5"/>
                    <a:pt x="59" y="5"/>
                  </a:cubicBezTo>
                  <a:cubicBezTo>
                    <a:pt x="56" y="0"/>
                    <a:pt x="56" y="0"/>
                    <a:pt x="56" y="0"/>
                  </a:cubicBezTo>
                  <a:cubicBezTo>
                    <a:pt x="11" y="18"/>
                    <a:pt x="29" y="11"/>
                    <a:pt x="11" y="1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4" name="Google Shape;2804;p49"/>
            <p:cNvSpPr/>
            <p:nvPr/>
          </p:nvSpPr>
          <p:spPr>
            <a:xfrm>
              <a:off x="1543314" y="1809520"/>
              <a:ext cx="143156" cy="117833"/>
            </a:xfrm>
            <a:custGeom>
              <a:avLst/>
              <a:gdLst/>
              <a:ahLst/>
              <a:cxnLst/>
              <a:rect l="l" t="t" r="r" b="b"/>
              <a:pathLst>
                <a:path w="130" h="107" extrusionOk="0">
                  <a:moveTo>
                    <a:pt x="104" y="43"/>
                  </a:moveTo>
                  <a:lnTo>
                    <a:pt x="0" y="0"/>
                  </a:lnTo>
                  <a:lnTo>
                    <a:pt x="0" y="21"/>
                  </a:lnTo>
                  <a:lnTo>
                    <a:pt x="109" y="107"/>
                  </a:lnTo>
                  <a:lnTo>
                    <a:pt x="130" y="107"/>
                  </a:lnTo>
                  <a:lnTo>
                    <a:pt x="104" y="4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5" name="Google Shape;2805;p49"/>
            <p:cNvSpPr/>
            <p:nvPr/>
          </p:nvSpPr>
          <p:spPr>
            <a:xfrm>
              <a:off x="1524594" y="1832646"/>
              <a:ext cx="26429" cy="94706"/>
            </a:xfrm>
            <a:custGeom>
              <a:avLst/>
              <a:gdLst/>
              <a:ahLst/>
              <a:cxnLst/>
              <a:rect l="l" t="t" r="r" b="b"/>
              <a:pathLst>
                <a:path w="24" h="86" extrusionOk="0">
                  <a:moveTo>
                    <a:pt x="17" y="0"/>
                  </a:moveTo>
                  <a:lnTo>
                    <a:pt x="7" y="5"/>
                  </a:lnTo>
                  <a:lnTo>
                    <a:pt x="0" y="43"/>
                  </a:lnTo>
                  <a:lnTo>
                    <a:pt x="7" y="86"/>
                  </a:lnTo>
                  <a:lnTo>
                    <a:pt x="17" y="86"/>
                  </a:lnTo>
                  <a:lnTo>
                    <a:pt x="24" y="41"/>
                  </a:lnTo>
                  <a:lnTo>
                    <a:pt x="1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6" name="Google Shape;2806;p49"/>
            <p:cNvSpPr/>
            <p:nvPr/>
          </p:nvSpPr>
          <p:spPr>
            <a:xfrm>
              <a:off x="1543314" y="1832646"/>
              <a:ext cx="15417" cy="94706"/>
            </a:xfrm>
            <a:custGeom>
              <a:avLst/>
              <a:gdLst/>
              <a:ahLst/>
              <a:cxnLst/>
              <a:rect l="l" t="t" r="r" b="b"/>
              <a:pathLst>
                <a:path w="14" h="86" extrusionOk="0">
                  <a:moveTo>
                    <a:pt x="9" y="5"/>
                  </a:moveTo>
                  <a:lnTo>
                    <a:pt x="0" y="0"/>
                  </a:lnTo>
                  <a:lnTo>
                    <a:pt x="0" y="86"/>
                  </a:lnTo>
                  <a:lnTo>
                    <a:pt x="9" y="86"/>
                  </a:lnTo>
                  <a:lnTo>
                    <a:pt x="14" y="41"/>
                  </a:lnTo>
                  <a:lnTo>
                    <a:pt x="9"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7" name="Google Shape;2807;p49"/>
            <p:cNvSpPr/>
            <p:nvPr/>
          </p:nvSpPr>
          <p:spPr>
            <a:xfrm>
              <a:off x="1587362" y="1853569"/>
              <a:ext cx="34138" cy="73783"/>
            </a:xfrm>
            <a:custGeom>
              <a:avLst/>
              <a:gdLst/>
              <a:ahLst/>
              <a:cxnLst/>
              <a:rect l="l" t="t" r="r" b="b"/>
              <a:pathLst>
                <a:path w="31" h="67" extrusionOk="0">
                  <a:moveTo>
                    <a:pt x="29" y="7"/>
                  </a:moveTo>
                  <a:lnTo>
                    <a:pt x="7" y="0"/>
                  </a:lnTo>
                  <a:lnTo>
                    <a:pt x="0" y="34"/>
                  </a:lnTo>
                  <a:lnTo>
                    <a:pt x="7" y="67"/>
                  </a:lnTo>
                  <a:lnTo>
                    <a:pt x="29" y="67"/>
                  </a:lnTo>
                  <a:lnTo>
                    <a:pt x="31" y="38"/>
                  </a:lnTo>
                  <a:lnTo>
                    <a:pt x="29"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8" name="Google Shape;2808;p49"/>
            <p:cNvSpPr/>
            <p:nvPr/>
          </p:nvSpPr>
          <p:spPr>
            <a:xfrm>
              <a:off x="1461825" y="1853569"/>
              <a:ext cx="34138" cy="73783"/>
            </a:xfrm>
            <a:custGeom>
              <a:avLst/>
              <a:gdLst/>
              <a:ahLst/>
              <a:cxnLst/>
              <a:rect l="l" t="t" r="r" b="b"/>
              <a:pathLst>
                <a:path w="31" h="67" extrusionOk="0">
                  <a:moveTo>
                    <a:pt x="24" y="0"/>
                  </a:moveTo>
                  <a:lnTo>
                    <a:pt x="5" y="7"/>
                  </a:lnTo>
                  <a:lnTo>
                    <a:pt x="0" y="34"/>
                  </a:lnTo>
                  <a:lnTo>
                    <a:pt x="5" y="67"/>
                  </a:lnTo>
                  <a:lnTo>
                    <a:pt x="24" y="67"/>
                  </a:lnTo>
                  <a:lnTo>
                    <a:pt x="31" y="34"/>
                  </a:lnTo>
                  <a:lnTo>
                    <a:pt x="2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9" name="Google Shape;2809;p49"/>
            <p:cNvSpPr/>
            <p:nvPr/>
          </p:nvSpPr>
          <p:spPr>
            <a:xfrm>
              <a:off x="1619297" y="1861278"/>
              <a:ext cx="44048" cy="66074"/>
            </a:xfrm>
            <a:custGeom>
              <a:avLst/>
              <a:gdLst/>
              <a:ahLst/>
              <a:cxnLst/>
              <a:rect l="l" t="t" r="r" b="b"/>
              <a:pathLst>
                <a:path w="40" h="60" extrusionOk="0">
                  <a:moveTo>
                    <a:pt x="0" y="0"/>
                  </a:moveTo>
                  <a:lnTo>
                    <a:pt x="0" y="60"/>
                  </a:lnTo>
                  <a:lnTo>
                    <a:pt x="40" y="60"/>
                  </a:lnTo>
                  <a:lnTo>
                    <a:pt x="21" y="1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0" name="Google Shape;2810;p49"/>
            <p:cNvSpPr/>
            <p:nvPr/>
          </p:nvSpPr>
          <p:spPr>
            <a:xfrm>
              <a:off x="1419980" y="1861278"/>
              <a:ext cx="47352" cy="66074"/>
            </a:xfrm>
            <a:custGeom>
              <a:avLst/>
              <a:gdLst/>
              <a:ahLst/>
              <a:cxnLst/>
              <a:rect l="l" t="t" r="r" b="b"/>
              <a:pathLst>
                <a:path w="18" h="25" extrusionOk="0">
                  <a:moveTo>
                    <a:pt x="18" y="0"/>
                  </a:moveTo>
                  <a:cubicBezTo>
                    <a:pt x="9" y="4"/>
                    <a:pt x="9" y="4"/>
                    <a:pt x="9" y="4"/>
                  </a:cubicBezTo>
                  <a:cubicBezTo>
                    <a:pt x="0" y="25"/>
                    <a:pt x="0" y="25"/>
                    <a:pt x="0" y="25"/>
                  </a:cubicBezTo>
                  <a:cubicBezTo>
                    <a:pt x="18" y="25"/>
                    <a:pt x="18" y="25"/>
                    <a:pt x="18" y="25"/>
                  </a:cubicBezTo>
                  <a:cubicBezTo>
                    <a:pt x="18" y="23"/>
                    <a:pt x="18" y="3"/>
                    <a:pt x="1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1" name="Google Shape;2811;p49"/>
            <p:cNvSpPr/>
            <p:nvPr/>
          </p:nvSpPr>
          <p:spPr>
            <a:xfrm>
              <a:off x="1488254" y="1838152"/>
              <a:ext cx="44048" cy="89200"/>
            </a:xfrm>
            <a:custGeom>
              <a:avLst/>
              <a:gdLst/>
              <a:ahLst/>
              <a:cxnLst/>
              <a:rect l="l" t="t" r="r" b="b"/>
              <a:pathLst>
                <a:path w="17" h="34" extrusionOk="0">
                  <a:moveTo>
                    <a:pt x="17" y="0"/>
                  </a:moveTo>
                  <a:cubicBezTo>
                    <a:pt x="0" y="6"/>
                    <a:pt x="0" y="6"/>
                    <a:pt x="0" y="6"/>
                  </a:cubicBezTo>
                  <a:cubicBezTo>
                    <a:pt x="0" y="34"/>
                    <a:pt x="0" y="34"/>
                    <a:pt x="0" y="34"/>
                  </a:cubicBezTo>
                  <a:cubicBezTo>
                    <a:pt x="17" y="34"/>
                    <a:pt x="17" y="34"/>
                    <a:pt x="17" y="34"/>
                  </a:cubicBezTo>
                  <a:cubicBezTo>
                    <a:pt x="17" y="33"/>
                    <a:pt x="17" y="1"/>
                    <a:pt x="17"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2" name="Google Shape;2812;p49"/>
            <p:cNvSpPr/>
            <p:nvPr/>
          </p:nvSpPr>
          <p:spPr>
            <a:xfrm>
              <a:off x="1553225" y="1838152"/>
              <a:ext cx="41846" cy="89200"/>
            </a:xfrm>
            <a:custGeom>
              <a:avLst/>
              <a:gdLst/>
              <a:ahLst/>
              <a:cxnLst/>
              <a:rect l="l" t="t" r="r" b="b"/>
              <a:pathLst>
                <a:path w="16" h="34" extrusionOk="0">
                  <a:moveTo>
                    <a:pt x="16" y="6"/>
                  </a:moveTo>
                  <a:cubicBezTo>
                    <a:pt x="0" y="0"/>
                    <a:pt x="0" y="0"/>
                    <a:pt x="0" y="0"/>
                  </a:cubicBezTo>
                  <a:cubicBezTo>
                    <a:pt x="0" y="34"/>
                    <a:pt x="0" y="34"/>
                    <a:pt x="0" y="34"/>
                  </a:cubicBezTo>
                  <a:cubicBezTo>
                    <a:pt x="16" y="34"/>
                    <a:pt x="16" y="34"/>
                    <a:pt x="16" y="34"/>
                  </a:cubicBezTo>
                  <a:cubicBezTo>
                    <a:pt x="16" y="33"/>
                    <a:pt x="16" y="9"/>
                    <a:pt x="16" y="6"/>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13" name="Google Shape;2813;p49"/>
          <p:cNvGrpSpPr/>
          <p:nvPr/>
        </p:nvGrpSpPr>
        <p:grpSpPr>
          <a:xfrm>
            <a:off x="4807657" y="1510656"/>
            <a:ext cx="365599" cy="251082"/>
            <a:chOff x="4632182" y="1663056"/>
            <a:chExt cx="365599" cy="251082"/>
          </a:xfrm>
        </p:grpSpPr>
        <p:sp>
          <p:nvSpPr>
            <p:cNvPr id="2814" name="Google Shape;2814;p49"/>
            <p:cNvSpPr/>
            <p:nvPr/>
          </p:nvSpPr>
          <p:spPr>
            <a:xfrm>
              <a:off x="4788552" y="1746750"/>
              <a:ext cx="83691" cy="167388"/>
            </a:xfrm>
            <a:custGeom>
              <a:avLst/>
              <a:gdLst/>
              <a:ahLst/>
              <a:cxnLst/>
              <a:rect l="l" t="t" r="r" b="b"/>
              <a:pathLst>
                <a:path w="32" h="64" extrusionOk="0">
                  <a:moveTo>
                    <a:pt x="0" y="2"/>
                  </a:moveTo>
                  <a:cubicBezTo>
                    <a:pt x="2" y="6"/>
                    <a:pt x="27" y="60"/>
                    <a:pt x="28" y="64"/>
                  </a:cubicBezTo>
                  <a:cubicBezTo>
                    <a:pt x="32" y="62"/>
                    <a:pt x="32" y="62"/>
                    <a:pt x="32" y="62"/>
                  </a:cubicBezTo>
                  <a:cubicBezTo>
                    <a:pt x="20" y="30"/>
                    <a:pt x="20" y="30"/>
                    <a:pt x="20" y="30"/>
                  </a:cubicBezTo>
                  <a:cubicBezTo>
                    <a:pt x="4" y="0"/>
                    <a:pt x="4" y="0"/>
                    <a:pt x="4" y="0"/>
                  </a:cubicBezTo>
                  <a:cubicBezTo>
                    <a:pt x="1" y="0"/>
                    <a:pt x="1" y="0"/>
                    <a:pt x="1" y="0"/>
                  </a:cubicBezTo>
                  <a:lnTo>
                    <a:pt x="0" y="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5" name="Google Shape;2815;p49"/>
            <p:cNvSpPr/>
            <p:nvPr/>
          </p:nvSpPr>
          <p:spPr>
            <a:xfrm>
              <a:off x="4799564" y="1741243"/>
              <a:ext cx="83691" cy="167388"/>
            </a:xfrm>
            <a:custGeom>
              <a:avLst/>
              <a:gdLst/>
              <a:ahLst/>
              <a:cxnLst/>
              <a:rect l="l" t="t" r="r" b="b"/>
              <a:pathLst>
                <a:path w="32" h="64" extrusionOk="0">
                  <a:moveTo>
                    <a:pt x="4" y="1"/>
                  </a:moveTo>
                  <a:cubicBezTo>
                    <a:pt x="1" y="0"/>
                    <a:pt x="1" y="0"/>
                    <a:pt x="1" y="0"/>
                  </a:cubicBezTo>
                  <a:cubicBezTo>
                    <a:pt x="0" y="2"/>
                    <a:pt x="0" y="2"/>
                    <a:pt x="0" y="2"/>
                  </a:cubicBezTo>
                  <a:cubicBezTo>
                    <a:pt x="28" y="64"/>
                    <a:pt x="28" y="64"/>
                    <a:pt x="28" y="64"/>
                  </a:cubicBezTo>
                  <a:cubicBezTo>
                    <a:pt x="32" y="62"/>
                    <a:pt x="32" y="62"/>
                    <a:pt x="32" y="62"/>
                  </a:cubicBezTo>
                  <a:cubicBezTo>
                    <a:pt x="30" y="57"/>
                    <a:pt x="7" y="9"/>
                    <a:pt x="4" y="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6" name="Google Shape;2816;p49"/>
            <p:cNvSpPr/>
            <p:nvPr/>
          </p:nvSpPr>
          <p:spPr>
            <a:xfrm>
              <a:off x="4744504" y="1741243"/>
              <a:ext cx="85894" cy="167388"/>
            </a:xfrm>
            <a:custGeom>
              <a:avLst/>
              <a:gdLst/>
              <a:ahLst/>
              <a:cxnLst/>
              <a:rect l="l" t="t" r="r" b="b"/>
              <a:pathLst>
                <a:path w="33" h="64" extrusionOk="0">
                  <a:moveTo>
                    <a:pt x="29" y="1"/>
                  </a:moveTo>
                  <a:cubicBezTo>
                    <a:pt x="28" y="2"/>
                    <a:pt x="1" y="60"/>
                    <a:pt x="0" y="62"/>
                  </a:cubicBezTo>
                  <a:cubicBezTo>
                    <a:pt x="4" y="64"/>
                    <a:pt x="4" y="64"/>
                    <a:pt x="4" y="64"/>
                  </a:cubicBezTo>
                  <a:cubicBezTo>
                    <a:pt x="19" y="35"/>
                    <a:pt x="19" y="35"/>
                    <a:pt x="19" y="35"/>
                  </a:cubicBezTo>
                  <a:cubicBezTo>
                    <a:pt x="33" y="2"/>
                    <a:pt x="33" y="2"/>
                    <a:pt x="33" y="2"/>
                  </a:cubicBezTo>
                  <a:cubicBezTo>
                    <a:pt x="32" y="0"/>
                    <a:pt x="32" y="0"/>
                    <a:pt x="32" y="0"/>
                  </a:cubicBezTo>
                  <a:lnTo>
                    <a:pt x="29" y="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7" name="Google Shape;2817;p49"/>
            <p:cNvSpPr/>
            <p:nvPr/>
          </p:nvSpPr>
          <p:spPr>
            <a:xfrm>
              <a:off x="4754415" y="1743446"/>
              <a:ext cx="86995" cy="170692"/>
            </a:xfrm>
            <a:custGeom>
              <a:avLst/>
              <a:gdLst/>
              <a:ahLst/>
              <a:cxnLst/>
              <a:rect l="l" t="t" r="r" b="b"/>
              <a:pathLst>
                <a:path w="33" h="65" extrusionOk="0">
                  <a:moveTo>
                    <a:pt x="29" y="1"/>
                  </a:moveTo>
                  <a:cubicBezTo>
                    <a:pt x="0" y="63"/>
                    <a:pt x="0" y="63"/>
                    <a:pt x="0" y="63"/>
                  </a:cubicBezTo>
                  <a:cubicBezTo>
                    <a:pt x="4" y="65"/>
                    <a:pt x="4" y="65"/>
                    <a:pt x="4" y="65"/>
                  </a:cubicBezTo>
                  <a:cubicBezTo>
                    <a:pt x="6" y="61"/>
                    <a:pt x="31" y="7"/>
                    <a:pt x="33" y="3"/>
                  </a:cubicBezTo>
                  <a:cubicBezTo>
                    <a:pt x="32" y="0"/>
                    <a:pt x="32" y="0"/>
                    <a:pt x="32" y="0"/>
                  </a:cubicBezTo>
                  <a:lnTo>
                    <a:pt x="29" y="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8" name="Google Shape;2818;p49"/>
            <p:cNvSpPr/>
            <p:nvPr/>
          </p:nvSpPr>
          <p:spPr>
            <a:xfrm>
              <a:off x="4632182" y="1668562"/>
              <a:ext cx="167382" cy="138756"/>
            </a:xfrm>
            <a:custGeom>
              <a:avLst/>
              <a:gdLst/>
              <a:ahLst/>
              <a:cxnLst/>
              <a:rect l="l" t="t" r="r" b="b"/>
              <a:pathLst>
                <a:path w="64" h="53" extrusionOk="0">
                  <a:moveTo>
                    <a:pt x="64" y="30"/>
                  </a:moveTo>
                  <a:cubicBezTo>
                    <a:pt x="60" y="15"/>
                    <a:pt x="60" y="15"/>
                    <a:pt x="60" y="15"/>
                  </a:cubicBezTo>
                  <a:cubicBezTo>
                    <a:pt x="50" y="0"/>
                    <a:pt x="50" y="0"/>
                    <a:pt x="50" y="0"/>
                  </a:cubicBezTo>
                  <a:cubicBezTo>
                    <a:pt x="47" y="1"/>
                    <a:pt x="3" y="21"/>
                    <a:pt x="0" y="23"/>
                  </a:cubicBezTo>
                  <a:cubicBezTo>
                    <a:pt x="1" y="26"/>
                    <a:pt x="12" y="50"/>
                    <a:pt x="14" y="53"/>
                  </a:cubicBezTo>
                  <a:cubicBezTo>
                    <a:pt x="19" y="51"/>
                    <a:pt x="55" y="34"/>
                    <a:pt x="60" y="32"/>
                  </a:cubicBezTo>
                  <a:lnTo>
                    <a:pt x="64" y="3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9" name="Google Shape;2819;p49"/>
            <p:cNvSpPr/>
            <p:nvPr/>
          </p:nvSpPr>
          <p:spPr>
            <a:xfrm>
              <a:off x="4762123" y="1663056"/>
              <a:ext cx="47352" cy="83694"/>
            </a:xfrm>
            <a:custGeom>
              <a:avLst/>
              <a:gdLst/>
              <a:ahLst/>
              <a:cxnLst/>
              <a:rect l="l" t="t" r="r" b="b"/>
              <a:pathLst>
                <a:path w="18" h="32" extrusionOk="0">
                  <a:moveTo>
                    <a:pt x="14" y="32"/>
                  </a:moveTo>
                  <a:cubicBezTo>
                    <a:pt x="15" y="32"/>
                    <a:pt x="16" y="31"/>
                    <a:pt x="18" y="31"/>
                  </a:cubicBezTo>
                  <a:cubicBezTo>
                    <a:pt x="16" y="27"/>
                    <a:pt x="5" y="3"/>
                    <a:pt x="4" y="0"/>
                  </a:cubicBezTo>
                  <a:cubicBezTo>
                    <a:pt x="0" y="2"/>
                    <a:pt x="0" y="2"/>
                    <a:pt x="0" y="2"/>
                  </a:cubicBezTo>
                  <a:lnTo>
                    <a:pt x="14" y="3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0" name="Google Shape;2820;p49"/>
            <p:cNvSpPr/>
            <p:nvPr/>
          </p:nvSpPr>
          <p:spPr>
            <a:xfrm>
              <a:off x="4820487" y="1663056"/>
              <a:ext cx="46250" cy="83694"/>
            </a:xfrm>
            <a:custGeom>
              <a:avLst/>
              <a:gdLst/>
              <a:ahLst/>
              <a:cxnLst/>
              <a:rect l="l" t="t" r="r" b="b"/>
              <a:pathLst>
                <a:path w="18" h="32" extrusionOk="0">
                  <a:moveTo>
                    <a:pt x="4" y="32"/>
                  </a:moveTo>
                  <a:cubicBezTo>
                    <a:pt x="12" y="19"/>
                    <a:pt x="12" y="19"/>
                    <a:pt x="12" y="19"/>
                  </a:cubicBezTo>
                  <a:cubicBezTo>
                    <a:pt x="18" y="2"/>
                    <a:pt x="18" y="2"/>
                    <a:pt x="18" y="2"/>
                  </a:cubicBezTo>
                  <a:cubicBezTo>
                    <a:pt x="16" y="1"/>
                    <a:pt x="14" y="0"/>
                    <a:pt x="14" y="0"/>
                  </a:cubicBezTo>
                  <a:cubicBezTo>
                    <a:pt x="0" y="31"/>
                    <a:pt x="0" y="31"/>
                    <a:pt x="0" y="31"/>
                  </a:cubicBezTo>
                  <a:cubicBezTo>
                    <a:pt x="1" y="31"/>
                    <a:pt x="2" y="32"/>
                    <a:pt x="4" y="3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1" name="Google Shape;2821;p49"/>
            <p:cNvSpPr/>
            <p:nvPr/>
          </p:nvSpPr>
          <p:spPr>
            <a:xfrm>
              <a:off x="4830398" y="1668562"/>
              <a:ext cx="167382" cy="140958"/>
            </a:xfrm>
            <a:custGeom>
              <a:avLst/>
              <a:gdLst/>
              <a:ahLst/>
              <a:cxnLst/>
              <a:rect l="l" t="t" r="r" b="b"/>
              <a:pathLst>
                <a:path w="64" h="54" extrusionOk="0">
                  <a:moveTo>
                    <a:pt x="64" y="23"/>
                  </a:moveTo>
                  <a:cubicBezTo>
                    <a:pt x="61" y="22"/>
                    <a:pt x="26" y="5"/>
                    <a:pt x="14" y="0"/>
                  </a:cubicBezTo>
                  <a:cubicBezTo>
                    <a:pt x="0" y="30"/>
                    <a:pt x="0" y="30"/>
                    <a:pt x="0" y="30"/>
                  </a:cubicBezTo>
                  <a:cubicBezTo>
                    <a:pt x="2" y="32"/>
                    <a:pt x="48" y="53"/>
                    <a:pt x="50" y="54"/>
                  </a:cubicBezTo>
                  <a:lnTo>
                    <a:pt x="64" y="23"/>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22" name="Google Shape;2822;p49"/>
          <p:cNvGrpSpPr/>
          <p:nvPr/>
        </p:nvGrpSpPr>
        <p:grpSpPr>
          <a:xfrm>
            <a:off x="3134933" y="1463302"/>
            <a:ext cx="365599" cy="345926"/>
            <a:chOff x="2959458" y="1615702"/>
            <a:chExt cx="365599" cy="345926"/>
          </a:xfrm>
        </p:grpSpPr>
        <p:sp>
          <p:nvSpPr>
            <p:cNvPr id="2823" name="Google Shape;2823;p49"/>
            <p:cNvSpPr/>
            <p:nvPr/>
          </p:nvSpPr>
          <p:spPr>
            <a:xfrm>
              <a:off x="2991393" y="1830444"/>
              <a:ext cx="171787" cy="44049"/>
            </a:xfrm>
            <a:custGeom>
              <a:avLst/>
              <a:gdLst/>
              <a:ahLst/>
              <a:cxnLst/>
              <a:rect l="l" t="t" r="r" b="b"/>
              <a:pathLst>
                <a:path w="156" h="40" extrusionOk="0">
                  <a:moveTo>
                    <a:pt x="147" y="9"/>
                  </a:moveTo>
                  <a:lnTo>
                    <a:pt x="73" y="0"/>
                  </a:lnTo>
                  <a:lnTo>
                    <a:pt x="0" y="9"/>
                  </a:lnTo>
                  <a:lnTo>
                    <a:pt x="0" y="31"/>
                  </a:lnTo>
                  <a:lnTo>
                    <a:pt x="73" y="40"/>
                  </a:lnTo>
                  <a:lnTo>
                    <a:pt x="147" y="31"/>
                  </a:lnTo>
                  <a:lnTo>
                    <a:pt x="156" y="21"/>
                  </a:lnTo>
                  <a:lnTo>
                    <a:pt x="147"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4" name="Google Shape;2824;p49"/>
            <p:cNvSpPr/>
            <p:nvPr/>
          </p:nvSpPr>
          <p:spPr>
            <a:xfrm>
              <a:off x="3153270" y="1830444"/>
              <a:ext cx="171787" cy="44049"/>
            </a:xfrm>
            <a:custGeom>
              <a:avLst/>
              <a:gdLst/>
              <a:ahLst/>
              <a:cxnLst/>
              <a:rect l="l" t="t" r="r" b="b"/>
              <a:pathLst>
                <a:path w="66" h="17" extrusionOk="0">
                  <a:moveTo>
                    <a:pt x="0" y="13"/>
                  </a:moveTo>
                  <a:cubicBezTo>
                    <a:pt x="33" y="17"/>
                    <a:pt x="33" y="17"/>
                    <a:pt x="33" y="17"/>
                  </a:cubicBezTo>
                  <a:cubicBezTo>
                    <a:pt x="66" y="13"/>
                    <a:pt x="66" y="13"/>
                    <a:pt x="66" y="13"/>
                  </a:cubicBezTo>
                  <a:cubicBezTo>
                    <a:pt x="66" y="10"/>
                    <a:pt x="66" y="7"/>
                    <a:pt x="66" y="4"/>
                  </a:cubicBezTo>
                  <a:cubicBezTo>
                    <a:pt x="33" y="0"/>
                    <a:pt x="33" y="0"/>
                    <a:pt x="33"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5" name="Google Shape;2825;p49"/>
            <p:cNvSpPr/>
            <p:nvPr/>
          </p:nvSpPr>
          <p:spPr>
            <a:xfrm>
              <a:off x="3040947"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6" name="Google Shape;2826;p49"/>
            <p:cNvSpPr/>
            <p:nvPr/>
          </p:nvSpPr>
          <p:spPr>
            <a:xfrm>
              <a:off x="3223746" y="1906429"/>
              <a:ext cx="51600" cy="55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7" name="Google Shape;2827;p49"/>
            <p:cNvSpPr/>
            <p:nvPr/>
          </p:nvSpPr>
          <p:spPr>
            <a:xfrm>
              <a:off x="2991393" y="1864582"/>
              <a:ext cx="171787" cy="41847"/>
            </a:xfrm>
            <a:custGeom>
              <a:avLst/>
              <a:gdLst/>
              <a:ahLst/>
              <a:cxnLst/>
              <a:rect l="l" t="t" r="r" b="b"/>
              <a:pathLst>
                <a:path w="66" h="16" extrusionOk="0">
                  <a:moveTo>
                    <a:pt x="0" y="0"/>
                  </a:moveTo>
                  <a:cubicBezTo>
                    <a:pt x="0" y="16"/>
                    <a:pt x="0" y="16"/>
                    <a:pt x="0" y="16"/>
                  </a:cubicBezTo>
                  <a:cubicBezTo>
                    <a:pt x="62" y="16"/>
                    <a:pt x="62" y="16"/>
                    <a:pt x="62" y="16"/>
                  </a:cubicBezTo>
                  <a:cubicBezTo>
                    <a:pt x="66" y="8"/>
                    <a:pt x="66" y="8"/>
                    <a:pt x="66" y="8"/>
                  </a:cubicBezTo>
                  <a:cubicBezTo>
                    <a:pt x="62" y="0"/>
                    <a:pt x="62" y="0"/>
                    <a:pt x="62" y="0"/>
                  </a:cubicBezTo>
                  <a:cubicBezTo>
                    <a:pt x="57"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8" name="Google Shape;2828;p49"/>
            <p:cNvSpPr/>
            <p:nvPr/>
          </p:nvSpPr>
          <p:spPr>
            <a:xfrm>
              <a:off x="3153270" y="1864582"/>
              <a:ext cx="171787" cy="41847"/>
            </a:xfrm>
            <a:custGeom>
              <a:avLst/>
              <a:gdLst/>
              <a:ahLst/>
              <a:cxnLst/>
              <a:rect l="l" t="t" r="r" b="b"/>
              <a:pathLst>
                <a:path w="66" h="16" extrusionOk="0">
                  <a:moveTo>
                    <a:pt x="0" y="16"/>
                  </a:moveTo>
                  <a:cubicBezTo>
                    <a:pt x="66" y="16"/>
                    <a:pt x="66" y="16"/>
                    <a:pt x="66" y="16"/>
                  </a:cubicBezTo>
                  <a:cubicBezTo>
                    <a:pt x="66" y="14"/>
                    <a:pt x="66" y="2"/>
                    <a:pt x="66" y="0"/>
                  </a:cubicBezTo>
                  <a:cubicBezTo>
                    <a:pt x="64" y="0"/>
                    <a:pt x="2"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9" name="Google Shape;2829;p49"/>
            <p:cNvSpPr/>
            <p:nvPr/>
          </p:nvSpPr>
          <p:spPr>
            <a:xfrm>
              <a:off x="2991393" y="1735737"/>
              <a:ext cx="171787" cy="107921"/>
            </a:xfrm>
            <a:custGeom>
              <a:avLst/>
              <a:gdLst/>
              <a:ahLst/>
              <a:cxnLst/>
              <a:rect l="l" t="t" r="r" b="b"/>
              <a:pathLst>
                <a:path w="156" h="98" extrusionOk="0">
                  <a:moveTo>
                    <a:pt x="147" y="38"/>
                  </a:moveTo>
                  <a:lnTo>
                    <a:pt x="128" y="19"/>
                  </a:lnTo>
                  <a:lnTo>
                    <a:pt x="0" y="0"/>
                  </a:lnTo>
                  <a:lnTo>
                    <a:pt x="0" y="98"/>
                  </a:lnTo>
                  <a:lnTo>
                    <a:pt x="147" y="98"/>
                  </a:lnTo>
                  <a:lnTo>
                    <a:pt x="156" y="67"/>
                  </a:lnTo>
                  <a:lnTo>
                    <a:pt x="147"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0" name="Google Shape;2830;p49"/>
            <p:cNvSpPr/>
            <p:nvPr/>
          </p:nvSpPr>
          <p:spPr>
            <a:xfrm>
              <a:off x="3069578" y="1615702"/>
              <a:ext cx="93602" cy="96909"/>
            </a:xfrm>
            <a:custGeom>
              <a:avLst/>
              <a:gdLst/>
              <a:ahLst/>
              <a:cxnLst/>
              <a:rect l="l" t="t" r="r" b="b"/>
              <a:pathLst>
                <a:path w="36" h="37" extrusionOk="0">
                  <a:moveTo>
                    <a:pt x="28" y="0"/>
                  </a:moveTo>
                  <a:cubicBezTo>
                    <a:pt x="28" y="8"/>
                    <a:pt x="28" y="8"/>
                    <a:pt x="28" y="8"/>
                  </a:cubicBezTo>
                  <a:cubicBezTo>
                    <a:pt x="14" y="10"/>
                    <a:pt x="3" y="20"/>
                    <a:pt x="0" y="33"/>
                  </a:cubicBezTo>
                  <a:cubicBezTo>
                    <a:pt x="16" y="37"/>
                    <a:pt x="16" y="37"/>
                    <a:pt x="16" y="37"/>
                  </a:cubicBezTo>
                  <a:cubicBezTo>
                    <a:pt x="32" y="33"/>
                    <a:pt x="32" y="33"/>
                    <a:pt x="32" y="33"/>
                  </a:cubicBezTo>
                  <a:cubicBezTo>
                    <a:pt x="36" y="16"/>
                    <a:pt x="36" y="16"/>
                    <a:pt x="36" y="16"/>
                  </a:cubicBezTo>
                  <a:cubicBezTo>
                    <a:pt x="32" y="0"/>
                    <a:pt x="32" y="0"/>
                    <a:pt x="32" y="0"/>
                  </a:cubicBezTo>
                  <a:cubicBezTo>
                    <a:pt x="29" y="0"/>
                    <a:pt x="30" y="0"/>
                    <a:pt x="28"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1" name="Google Shape;2831;p49"/>
            <p:cNvSpPr/>
            <p:nvPr/>
          </p:nvSpPr>
          <p:spPr>
            <a:xfrm>
              <a:off x="3153270" y="1615702"/>
              <a:ext cx="83691" cy="96909"/>
            </a:xfrm>
            <a:custGeom>
              <a:avLst/>
              <a:gdLst/>
              <a:ahLst/>
              <a:cxnLst/>
              <a:rect l="l" t="t" r="r" b="b"/>
              <a:pathLst>
                <a:path w="32" h="37" extrusionOk="0">
                  <a:moveTo>
                    <a:pt x="32" y="33"/>
                  </a:moveTo>
                  <a:cubicBezTo>
                    <a:pt x="28" y="20"/>
                    <a:pt x="17" y="10"/>
                    <a:pt x="4" y="8"/>
                  </a:cubicBezTo>
                  <a:cubicBezTo>
                    <a:pt x="4" y="5"/>
                    <a:pt x="4" y="3"/>
                    <a:pt x="4" y="0"/>
                  </a:cubicBezTo>
                  <a:cubicBezTo>
                    <a:pt x="3" y="0"/>
                    <a:pt x="1" y="0"/>
                    <a:pt x="0" y="0"/>
                  </a:cubicBezTo>
                  <a:cubicBezTo>
                    <a:pt x="0" y="33"/>
                    <a:pt x="0" y="33"/>
                    <a:pt x="0" y="33"/>
                  </a:cubicBezTo>
                  <a:cubicBezTo>
                    <a:pt x="16" y="37"/>
                    <a:pt x="16" y="37"/>
                    <a:pt x="16" y="37"/>
                  </a:cubicBezTo>
                  <a:lnTo>
                    <a:pt x="32"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2" name="Google Shape;2832;p49"/>
            <p:cNvSpPr/>
            <p:nvPr/>
          </p:nvSpPr>
          <p:spPr>
            <a:xfrm>
              <a:off x="3249074" y="1615702"/>
              <a:ext cx="66072" cy="117833"/>
            </a:xfrm>
            <a:custGeom>
              <a:avLst/>
              <a:gdLst/>
              <a:ahLst/>
              <a:cxnLst/>
              <a:rect l="l" t="t" r="r" b="b"/>
              <a:pathLst>
                <a:path w="25" h="45" extrusionOk="0">
                  <a:moveTo>
                    <a:pt x="0" y="0"/>
                  </a:moveTo>
                  <a:cubicBezTo>
                    <a:pt x="0" y="16"/>
                    <a:pt x="0" y="16"/>
                    <a:pt x="0" y="16"/>
                  </a:cubicBezTo>
                  <a:cubicBezTo>
                    <a:pt x="0" y="22"/>
                    <a:pt x="4" y="26"/>
                    <a:pt x="8" y="28"/>
                  </a:cubicBezTo>
                  <a:cubicBezTo>
                    <a:pt x="8" y="41"/>
                    <a:pt x="8" y="41"/>
                    <a:pt x="8" y="41"/>
                  </a:cubicBezTo>
                  <a:cubicBezTo>
                    <a:pt x="12" y="45"/>
                    <a:pt x="12" y="45"/>
                    <a:pt x="12" y="45"/>
                  </a:cubicBezTo>
                  <a:cubicBezTo>
                    <a:pt x="17" y="41"/>
                    <a:pt x="17" y="41"/>
                    <a:pt x="17" y="41"/>
                  </a:cubicBezTo>
                  <a:cubicBezTo>
                    <a:pt x="17" y="37"/>
                    <a:pt x="17" y="32"/>
                    <a:pt x="17" y="28"/>
                  </a:cubicBezTo>
                  <a:cubicBezTo>
                    <a:pt x="21" y="26"/>
                    <a:pt x="25" y="22"/>
                    <a:pt x="25" y="16"/>
                  </a:cubicBezTo>
                  <a:cubicBezTo>
                    <a:pt x="25" y="14"/>
                    <a:pt x="25" y="2"/>
                    <a:pt x="25" y="0"/>
                  </a:cubicBezTo>
                  <a:cubicBezTo>
                    <a:pt x="22"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3" name="Google Shape;2833;p49"/>
            <p:cNvSpPr/>
            <p:nvPr/>
          </p:nvSpPr>
          <p:spPr>
            <a:xfrm>
              <a:off x="2959458" y="1657549"/>
              <a:ext cx="52858" cy="75986"/>
            </a:xfrm>
            <a:custGeom>
              <a:avLst/>
              <a:gdLst/>
              <a:ahLst/>
              <a:cxnLst/>
              <a:rect l="l" t="t" r="r" b="b"/>
              <a:pathLst>
                <a:path w="20" h="29" extrusionOk="0">
                  <a:moveTo>
                    <a:pt x="20" y="25"/>
                  </a:moveTo>
                  <a:cubicBezTo>
                    <a:pt x="16" y="29"/>
                    <a:pt x="16" y="29"/>
                    <a:pt x="16" y="29"/>
                  </a:cubicBezTo>
                  <a:cubicBezTo>
                    <a:pt x="12" y="25"/>
                    <a:pt x="12" y="25"/>
                    <a:pt x="12" y="25"/>
                  </a:cubicBezTo>
                  <a:cubicBezTo>
                    <a:pt x="12" y="24"/>
                    <a:pt x="12" y="22"/>
                    <a:pt x="12" y="21"/>
                  </a:cubicBezTo>
                  <a:cubicBezTo>
                    <a:pt x="12" y="14"/>
                    <a:pt x="6" y="9"/>
                    <a:pt x="0" y="9"/>
                  </a:cubicBezTo>
                  <a:cubicBezTo>
                    <a:pt x="0" y="6"/>
                    <a:pt x="0" y="3"/>
                    <a:pt x="0" y="0"/>
                  </a:cubicBezTo>
                  <a:cubicBezTo>
                    <a:pt x="11" y="0"/>
                    <a:pt x="20" y="10"/>
                    <a:pt x="20" y="21"/>
                  </a:cubicBezTo>
                  <a:lnTo>
                    <a:pt x="20"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4" name="Google Shape;2834;p49"/>
            <p:cNvSpPr/>
            <p:nvPr/>
          </p:nvSpPr>
          <p:spPr>
            <a:xfrm>
              <a:off x="3269997" y="1636626"/>
              <a:ext cx="24226" cy="31936"/>
            </a:xfrm>
            <a:custGeom>
              <a:avLst/>
              <a:gdLst/>
              <a:ahLst/>
              <a:cxnLst/>
              <a:rect l="l" t="t" r="r" b="b"/>
              <a:pathLst>
                <a:path w="9" h="12" extrusionOk="0">
                  <a:moveTo>
                    <a:pt x="0" y="0"/>
                  </a:moveTo>
                  <a:cubicBezTo>
                    <a:pt x="0" y="8"/>
                    <a:pt x="0" y="8"/>
                    <a:pt x="0" y="8"/>
                  </a:cubicBezTo>
                  <a:cubicBezTo>
                    <a:pt x="0" y="10"/>
                    <a:pt x="2" y="12"/>
                    <a:pt x="4" y="12"/>
                  </a:cubicBezTo>
                  <a:cubicBezTo>
                    <a:pt x="7" y="12"/>
                    <a:pt x="9" y="11"/>
                    <a:pt x="9" y="8"/>
                  </a:cubicBezTo>
                  <a:cubicBezTo>
                    <a:pt x="9" y="5"/>
                    <a:pt x="9" y="3"/>
                    <a:pt x="9" y="0"/>
                  </a:cubicBez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5" name="Google Shape;2835;p49"/>
            <p:cNvSpPr/>
            <p:nvPr/>
          </p:nvSpPr>
          <p:spPr>
            <a:xfrm>
              <a:off x="3153270" y="1735737"/>
              <a:ext cx="171787" cy="107921"/>
            </a:xfrm>
            <a:custGeom>
              <a:avLst/>
              <a:gdLst/>
              <a:ahLst/>
              <a:cxnLst/>
              <a:rect l="l" t="t" r="r" b="b"/>
              <a:pathLst>
                <a:path w="66" h="41" extrusionOk="0">
                  <a:moveTo>
                    <a:pt x="12" y="8"/>
                  </a:moveTo>
                  <a:cubicBezTo>
                    <a:pt x="0" y="16"/>
                    <a:pt x="0" y="16"/>
                    <a:pt x="0" y="16"/>
                  </a:cubicBezTo>
                  <a:cubicBezTo>
                    <a:pt x="0" y="41"/>
                    <a:pt x="0" y="41"/>
                    <a:pt x="0" y="41"/>
                  </a:cubicBezTo>
                  <a:cubicBezTo>
                    <a:pt x="66" y="41"/>
                    <a:pt x="66" y="41"/>
                    <a:pt x="66" y="41"/>
                  </a:cubicBezTo>
                  <a:cubicBezTo>
                    <a:pt x="66" y="38"/>
                    <a:pt x="66" y="2"/>
                    <a:pt x="66"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6" name="Google Shape;2836;p49"/>
            <p:cNvSpPr/>
            <p:nvPr/>
          </p:nvSpPr>
          <p:spPr>
            <a:xfrm>
              <a:off x="3056364" y="1701599"/>
              <a:ext cx="106817" cy="31936"/>
            </a:xfrm>
            <a:custGeom>
              <a:avLst/>
              <a:gdLst/>
              <a:ahLst/>
              <a:cxnLst/>
              <a:rect l="l" t="t" r="r" b="b"/>
              <a:pathLst>
                <a:path w="41" h="12" extrusionOk="0">
                  <a:moveTo>
                    <a:pt x="37" y="0"/>
                  </a:moveTo>
                  <a:cubicBezTo>
                    <a:pt x="29" y="0"/>
                    <a:pt x="8" y="0"/>
                    <a:pt x="0" y="0"/>
                  </a:cubicBezTo>
                  <a:cubicBezTo>
                    <a:pt x="0" y="8"/>
                    <a:pt x="0" y="8"/>
                    <a:pt x="0" y="8"/>
                  </a:cubicBezTo>
                  <a:cubicBezTo>
                    <a:pt x="18" y="12"/>
                    <a:pt x="18" y="12"/>
                    <a:pt x="18" y="12"/>
                  </a:cubicBezTo>
                  <a:cubicBezTo>
                    <a:pt x="37" y="8"/>
                    <a:pt x="37" y="8"/>
                    <a:pt x="37" y="8"/>
                  </a:cubicBezTo>
                  <a:cubicBezTo>
                    <a:pt x="41" y="4"/>
                    <a:pt x="41" y="4"/>
                    <a:pt x="41" y="4"/>
                  </a:cubicBezTo>
                  <a:lnTo>
                    <a:pt x="3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7" name="Google Shape;2837;p49"/>
            <p:cNvSpPr/>
            <p:nvPr/>
          </p:nvSpPr>
          <p:spPr>
            <a:xfrm>
              <a:off x="3153270" y="1701599"/>
              <a:ext cx="95805" cy="31936"/>
            </a:xfrm>
            <a:custGeom>
              <a:avLst/>
              <a:gdLst/>
              <a:ahLst/>
              <a:cxnLst/>
              <a:rect l="l" t="t" r="r" b="b"/>
              <a:pathLst>
                <a:path w="37" h="12" extrusionOk="0">
                  <a:moveTo>
                    <a:pt x="0" y="8"/>
                  </a:moveTo>
                  <a:cubicBezTo>
                    <a:pt x="18" y="12"/>
                    <a:pt x="18" y="12"/>
                    <a:pt x="18" y="12"/>
                  </a:cubicBezTo>
                  <a:cubicBezTo>
                    <a:pt x="37" y="8"/>
                    <a:pt x="37" y="8"/>
                    <a:pt x="37" y="8"/>
                  </a:cubicBezTo>
                  <a:cubicBezTo>
                    <a:pt x="37" y="5"/>
                    <a:pt x="37" y="3"/>
                    <a:pt x="37" y="0"/>
                  </a:cubicBezTo>
                  <a:cubicBezTo>
                    <a:pt x="33" y="0"/>
                    <a:pt x="5"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8" name="Google Shape;2838;p49"/>
            <p:cNvSpPr/>
            <p:nvPr/>
          </p:nvSpPr>
          <p:spPr>
            <a:xfrm>
              <a:off x="2991393" y="1722523"/>
              <a:ext cx="171787" cy="68277"/>
            </a:xfrm>
            <a:custGeom>
              <a:avLst/>
              <a:gdLst/>
              <a:ahLst/>
              <a:cxnLst/>
              <a:rect l="l" t="t" r="r" b="b"/>
              <a:pathLst>
                <a:path w="66" h="26" extrusionOk="0">
                  <a:moveTo>
                    <a:pt x="28" y="16"/>
                  </a:moveTo>
                  <a:cubicBezTo>
                    <a:pt x="34" y="23"/>
                    <a:pt x="46" y="23"/>
                    <a:pt x="52" y="16"/>
                  </a:cubicBezTo>
                  <a:cubicBezTo>
                    <a:pt x="54" y="18"/>
                    <a:pt x="58" y="20"/>
                    <a:pt x="62" y="21"/>
                  </a:cubicBezTo>
                  <a:cubicBezTo>
                    <a:pt x="66" y="10"/>
                    <a:pt x="66" y="10"/>
                    <a:pt x="66" y="10"/>
                  </a:cubicBezTo>
                  <a:cubicBezTo>
                    <a:pt x="62" y="0"/>
                    <a:pt x="62" y="0"/>
                    <a:pt x="62" y="0"/>
                  </a:cubicBezTo>
                  <a:cubicBezTo>
                    <a:pt x="48" y="0"/>
                    <a:pt x="12" y="0"/>
                    <a:pt x="0" y="0"/>
                  </a:cubicBezTo>
                  <a:cubicBezTo>
                    <a:pt x="0" y="5"/>
                    <a:pt x="0" y="5"/>
                    <a:pt x="0" y="5"/>
                  </a:cubicBezTo>
                  <a:cubicBezTo>
                    <a:pt x="0" y="20"/>
                    <a:pt x="18" y="26"/>
                    <a:pt x="28"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9" name="Google Shape;2839;p49"/>
            <p:cNvSpPr/>
            <p:nvPr/>
          </p:nvSpPr>
          <p:spPr>
            <a:xfrm>
              <a:off x="3153270" y="1722523"/>
              <a:ext cx="171787" cy="68277"/>
            </a:xfrm>
            <a:custGeom>
              <a:avLst/>
              <a:gdLst/>
              <a:ahLst/>
              <a:cxnLst/>
              <a:rect l="l" t="t" r="r" b="b"/>
              <a:pathLst>
                <a:path w="66" h="26" extrusionOk="0">
                  <a:moveTo>
                    <a:pt x="0" y="0"/>
                  </a:moveTo>
                  <a:cubicBezTo>
                    <a:pt x="0" y="21"/>
                    <a:pt x="0" y="21"/>
                    <a:pt x="0" y="21"/>
                  </a:cubicBezTo>
                  <a:cubicBezTo>
                    <a:pt x="5" y="21"/>
                    <a:pt x="10" y="19"/>
                    <a:pt x="14" y="16"/>
                  </a:cubicBezTo>
                  <a:cubicBezTo>
                    <a:pt x="20" y="23"/>
                    <a:pt x="31" y="23"/>
                    <a:pt x="38" y="16"/>
                  </a:cubicBezTo>
                  <a:cubicBezTo>
                    <a:pt x="48" y="26"/>
                    <a:pt x="66" y="20"/>
                    <a:pt x="66" y="5"/>
                  </a:cubicBezTo>
                  <a:cubicBezTo>
                    <a:pt x="66" y="3"/>
                    <a:pt x="66" y="2"/>
                    <a:pt x="66" y="0"/>
                  </a:cubicBezTo>
                  <a:cubicBezTo>
                    <a:pt x="64"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0" name="Google Shape;2840;p49"/>
          <p:cNvGrpSpPr/>
          <p:nvPr/>
        </p:nvGrpSpPr>
        <p:grpSpPr>
          <a:xfrm>
            <a:off x="2350878" y="1452290"/>
            <a:ext cx="365599" cy="366712"/>
            <a:chOff x="2175403" y="1604690"/>
            <a:chExt cx="365599" cy="366712"/>
          </a:xfrm>
        </p:grpSpPr>
        <p:sp>
          <p:nvSpPr>
            <p:cNvPr id="2841" name="Google Shape;2841;p49"/>
            <p:cNvSpPr/>
            <p:nvPr/>
          </p:nvSpPr>
          <p:spPr>
            <a:xfrm>
              <a:off x="2207338" y="1895416"/>
              <a:ext cx="53959" cy="75986"/>
            </a:xfrm>
            <a:custGeom>
              <a:avLst/>
              <a:gdLst/>
              <a:ahLst/>
              <a:cxnLst/>
              <a:rect l="l" t="t" r="r" b="b"/>
              <a:pathLst>
                <a:path w="21" h="29" extrusionOk="0">
                  <a:moveTo>
                    <a:pt x="21" y="29"/>
                  </a:moveTo>
                  <a:cubicBezTo>
                    <a:pt x="15" y="29"/>
                    <a:pt x="3" y="29"/>
                    <a:pt x="0" y="29"/>
                  </a:cubicBezTo>
                  <a:cubicBezTo>
                    <a:pt x="0" y="26"/>
                    <a:pt x="0" y="7"/>
                    <a:pt x="0" y="4"/>
                  </a:cubicBezTo>
                  <a:cubicBezTo>
                    <a:pt x="10" y="0"/>
                    <a:pt x="10" y="0"/>
                    <a:pt x="10" y="0"/>
                  </a:cubicBezTo>
                  <a:cubicBezTo>
                    <a:pt x="21" y="4"/>
                    <a:pt x="21" y="4"/>
                    <a:pt x="21" y="4"/>
                  </a:cubicBezTo>
                  <a:lnTo>
                    <a:pt x="21"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2" name="Google Shape;2842;p49"/>
            <p:cNvSpPr/>
            <p:nvPr/>
          </p:nvSpPr>
          <p:spPr>
            <a:xfrm>
              <a:off x="2455108" y="1895416"/>
              <a:ext cx="52858" cy="75986"/>
            </a:xfrm>
            <a:custGeom>
              <a:avLst/>
              <a:gdLst/>
              <a:ahLst/>
              <a:cxnLst/>
              <a:rect l="l" t="t" r="r" b="b"/>
              <a:pathLst>
                <a:path w="20" h="29" extrusionOk="0">
                  <a:moveTo>
                    <a:pt x="0" y="29"/>
                  </a:moveTo>
                  <a:cubicBezTo>
                    <a:pt x="20" y="29"/>
                    <a:pt x="20" y="29"/>
                    <a:pt x="20" y="29"/>
                  </a:cubicBezTo>
                  <a:cubicBezTo>
                    <a:pt x="20" y="26"/>
                    <a:pt x="20" y="7"/>
                    <a:pt x="20" y="4"/>
                  </a:cubicBezTo>
                  <a:cubicBezTo>
                    <a:pt x="10" y="0"/>
                    <a:pt x="10" y="0"/>
                    <a:pt x="10" y="0"/>
                  </a:cubicBezTo>
                  <a:cubicBezTo>
                    <a:pt x="0" y="4"/>
                    <a:pt x="0" y="4"/>
                    <a:pt x="0" y="4"/>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3" name="Google Shape;2843;p49"/>
            <p:cNvSpPr/>
            <p:nvPr/>
          </p:nvSpPr>
          <p:spPr>
            <a:xfrm>
              <a:off x="2175403" y="1853569"/>
              <a:ext cx="117829" cy="52859"/>
            </a:xfrm>
            <a:custGeom>
              <a:avLst/>
              <a:gdLst/>
              <a:ahLst/>
              <a:cxnLst/>
              <a:rect l="l" t="t" r="r" b="b"/>
              <a:pathLst>
                <a:path w="45" h="20" extrusionOk="0">
                  <a:moveTo>
                    <a:pt x="45" y="20"/>
                  </a:moveTo>
                  <a:cubicBezTo>
                    <a:pt x="44" y="20"/>
                    <a:pt x="1" y="20"/>
                    <a:pt x="0" y="20"/>
                  </a:cubicBezTo>
                  <a:cubicBezTo>
                    <a:pt x="0" y="18"/>
                    <a:pt x="0" y="6"/>
                    <a:pt x="0" y="4"/>
                  </a:cubicBezTo>
                  <a:cubicBezTo>
                    <a:pt x="22" y="0"/>
                    <a:pt x="22" y="0"/>
                    <a:pt x="22" y="0"/>
                  </a:cubicBezTo>
                  <a:cubicBezTo>
                    <a:pt x="45" y="4"/>
                    <a:pt x="45" y="4"/>
                    <a:pt x="45" y="4"/>
                  </a:cubicBezTo>
                  <a:lnTo>
                    <a:pt x="45"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4" name="Google Shape;2844;p49"/>
            <p:cNvSpPr/>
            <p:nvPr/>
          </p:nvSpPr>
          <p:spPr>
            <a:xfrm>
              <a:off x="2424275" y="1853569"/>
              <a:ext cx="116727" cy="52859"/>
            </a:xfrm>
            <a:custGeom>
              <a:avLst/>
              <a:gdLst/>
              <a:ahLst/>
              <a:cxnLst/>
              <a:rect l="l" t="t" r="r" b="b"/>
              <a:pathLst>
                <a:path w="45" h="20" extrusionOk="0">
                  <a:moveTo>
                    <a:pt x="0" y="20"/>
                  </a:moveTo>
                  <a:cubicBezTo>
                    <a:pt x="45" y="20"/>
                    <a:pt x="45" y="20"/>
                    <a:pt x="45" y="20"/>
                  </a:cubicBezTo>
                  <a:cubicBezTo>
                    <a:pt x="45" y="18"/>
                    <a:pt x="45" y="6"/>
                    <a:pt x="45" y="4"/>
                  </a:cubicBezTo>
                  <a:cubicBezTo>
                    <a:pt x="22" y="0"/>
                    <a:pt x="22" y="0"/>
                    <a:pt x="22"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5" name="Google Shape;2845;p49"/>
            <p:cNvSpPr/>
            <p:nvPr/>
          </p:nvSpPr>
          <p:spPr>
            <a:xfrm>
              <a:off x="2196326"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6" name="Google Shape;2846;p49"/>
            <p:cNvSpPr/>
            <p:nvPr/>
          </p:nvSpPr>
          <p:spPr>
            <a:xfrm>
              <a:off x="2282220" y="1615702"/>
              <a:ext cx="20923" cy="41847"/>
            </a:xfrm>
            <a:custGeom>
              <a:avLst/>
              <a:gdLst/>
              <a:ahLst/>
              <a:cxnLst/>
              <a:rect l="l" t="t" r="r" b="b"/>
              <a:pathLst>
                <a:path w="8" h="16" extrusionOk="0">
                  <a:moveTo>
                    <a:pt x="8" y="12"/>
                  </a:moveTo>
                  <a:cubicBezTo>
                    <a:pt x="4" y="16"/>
                    <a:pt x="4" y="16"/>
                    <a:pt x="4" y="16"/>
                  </a:cubicBezTo>
                  <a:cubicBezTo>
                    <a:pt x="0" y="12"/>
                    <a:pt x="0" y="12"/>
                    <a:pt x="0" y="12"/>
                  </a:cubicBezTo>
                  <a:cubicBezTo>
                    <a:pt x="0" y="9"/>
                    <a:pt x="0" y="7"/>
                    <a:pt x="0" y="4"/>
                  </a:cubicBezTo>
                  <a:cubicBezTo>
                    <a:pt x="4" y="0"/>
                    <a:pt x="4" y="0"/>
                    <a:pt x="4" y="0"/>
                  </a:cubicBezTo>
                  <a:cubicBezTo>
                    <a:pt x="8" y="4"/>
                    <a:pt x="8" y="4"/>
                    <a:pt x="8" y="4"/>
                  </a:cubicBezTo>
                  <a:lnTo>
                    <a:pt x="8" y="1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7" name="Google Shape;2847;p49"/>
            <p:cNvSpPr/>
            <p:nvPr/>
          </p:nvSpPr>
          <p:spPr>
            <a:xfrm>
              <a:off x="2175403" y="1646537"/>
              <a:ext cx="193811" cy="183907"/>
            </a:xfrm>
            <a:custGeom>
              <a:avLst/>
              <a:gdLst/>
              <a:ahLst/>
              <a:cxnLst/>
              <a:rect l="l" t="t" r="r" b="b"/>
              <a:pathLst>
                <a:path w="74" h="70" extrusionOk="0">
                  <a:moveTo>
                    <a:pt x="0" y="0"/>
                  </a:moveTo>
                  <a:cubicBezTo>
                    <a:pt x="0" y="21"/>
                    <a:pt x="0" y="21"/>
                    <a:pt x="0" y="21"/>
                  </a:cubicBezTo>
                  <a:cubicBezTo>
                    <a:pt x="4" y="33"/>
                    <a:pt x="4" y="33"/>
                    <a:pt x="4" y="33"/>
                  </a:cubicBezTo>
                  <a:cubicBezTo>
                    <a:pt x="0" y="46"/>
                    <a:pt x="0" y="46"/>
                    <a:pt x="0" y="46"/>
                  </a:cubicBezTo>
                  <a:cubicBezTo>
                    <a:pt x="0" y="66"/>
                    <a:pt x="0" y="66"/>
                    <a:pt x="0" y="66"/>
                  </a:cubicBezTo>
                  <a:cubicBezTo>
                    <a:pt x="33" y="70"/>
                    <a:pt x="33" y="70"/>
                    <a:pt x="33" y="70"/>
                  </a:cubicBezTo>
                  <a:cubicBezTo>
                    <a:pt x="70" y="66"/>
                    <a:pt x="70" y="66"/>
                    <a:pt x="70" y="66"/>
                  </a:cubicBezTo>
                  <a:cubicBezTo>
                    <a:pt x="74" y="37"/>
                    <a:pt x="74" y="37"/>
                    <a:pt x="74" y="37"/>
                  </a:cubicBezTo>
                  <a:cubicBezTo>
                    <a:pt x="70" y="0"/>
                    <a:pt x="70" y="0"/>
                    <a:pt x="70" y="0"/>
                  </a:cubicBezTo>
                  <a:cubicBezTo>
                    <a:pt x="61" y="0"/>
                    <a:pt x="9"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8" name="Google Shape;2848;p49"/>
            <p:cNvSpPr/>
            <p:nvPr/>
          </p:nvSpPr>
          <p:spPr>
            <a:xfrm>
              <a:off x="2358203" y="1646537"/>
              <a:ext cx="182799" cy="183907"/>
            </a:xfrm>
            <a:custGeom>
              <a:avLst/>
              <a:gdLst/>
              <a:ahLst/>
              <a:cxnLst/>
              <a:rect l="l" t="t" r="r" b="b"/>
              <a:pathLst>
                <a:path w="70" h="70" extrusionOk="0">
                  <a:moveTo>
                    <a:pt x="70" y="56"/>
                  </a:moveTo>
                  <a:cubicBezTo>
                    <a:pt x="70" y="50"/>
                    <a:pt x="69" y="43"/>
                    <a:pt x="67" y="37"/>
                  </a:cubicBezTo>
                  <a:cubicBezTo>
                    <a:pt x="0" y="0"/>
                    <a:pt x="0" y="0"/>
                    <a:pt x="0" y="0"/>
                  </a:cubicBezTo>
                  <a:cubicBezTo>
                    <a:pt x="0" y="66"/>
                    <a:pt x="0" y="66"/>
                    <a:pt x="0" y="66"/>
                  </a:cubicBezTo>
                  <a:cubicBezTo>
                    <a:pt x="33" y="70"/>
                    <a:pt x="33" y="70"/>
                    <a:pt x="33" y="70"/>
                  </a:cubicBezTo>
                  <a:cubicBezTo>
                    <a:pt x="70" y="66"/>
                    <a:pt x="70" y="66"/>
                    <a:pt x="70" y="66"/>
                  </a:cubicBezTo>
                  <a:cubicBezTo>
                    <a:pt x="70" y="63"/>
                    <a:pt x="70" y="59"/>
                    <a:pt x="70" y="56"/>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9" name="Google Shape;2849;p49"/>
            <p:cNvSpPr/>
            <p:nvPr/>
          </p:nvSpPr>
          <p:spPr>
            <a:xfrm>
              <a:off x="2358203" y="1646537"/>
              <a:ext cx="175091" cy="96909"/>
            </a:xfrm>
            <a:custGeom>
              <a:avLst/>
              <a:gdLst/>
              <a:ahLst/>
              <a:cxnLst/>
              <a:rect l="l" t="t" r="r" b="b"/>
              <a:pathLst>
                <a:path w="67" h="37" extrusionOk="0">
                  <a:moveTo>
                    <a:pt x="37" y="37"/>
                  </a:moveTo>
                  <a:cubicBezTo>
                    <a:pt x="67" y="37"/>
                    <a:pt x="67" y="37"/>
                    <a:pt x="67" y="37"/>
                  </a:cubicBezTo>
                  <a:cubicBezTo>
                    <a:pt x="59" y="16"/>
                    <a:pt x="38" y="0"/>
                    <a:pt x="14" y="0"/>
                  </a:cubicBezTo>
                  <a:cubicBezTo>
                    <a:pt x="9" y="0"/>
                    <a:pt x="4" y="0"/>
                    <a:pt x="0" y="0"/>
                  </a:cubicBezTo>
                  <a:cubicBezTo>
                    <a:pt x="1" y="23"/>
                    <a:pt x="18" y="37"/>
                    <a:pt x="37" y="37"/>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0" name="Google Shape;2850;p49"/>
            <p:cNvSpPr/>
            <p:nvPr/>
          </p:nvSpPr>
          <p:spPr>
            <a:xfrm>
              <a:off x="2175403" y="1701599"/>
              <a:ext cx="127739" cy="66074"/>
            </a:xfrm>
            <a:custGeom>
              <a:avLst/>
              <a:gdLst/>
              <a:ahLst/>
              <a:cxnLst/>
              <a:rect l="l" t="t" r="r" b="b"/>
              <a:pathLst>
                <a:path w="49" h="25" extrusionOk="0">
                  <a:moveTo>
                    <a:pt x="0" y="0"/>
                  </a:moveTo>
                  <a:cubicBezTo>
                    <a:pt x="0" y="25"/>
                    <a:pt x="0" y="25"/>
                    <a:pt x="0" y="25"/>
                  </a:cubicBezTo>
                  <a:cubicBezTo>
                    <a:pt x="49" y="25"/>
                    <a:pt x="49" y="25"/>
                    <a:pt x="49" y="25"/>
                  </a:cubicBezTo>
                  <a:cubicBezTo>
                    <a:pt x="49" y="22"/>
                    <a:pt x="49" y="3"/>
                    <a:pt x="49" y="0"/>
                  </a:cubicBezTo>
                  <a:cubicBezTo>
                    <a:pt x="47" y="0"/>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1" name="Google Shape;2851;p49"/>
            <p:cNvSpPr/>
            <p:nvPr/>
          </p:nvSpPr>
          <p:spPr>
            <a:xfrm>
              <a:off x="2196326" y="1722523"/>
              <a:ext cx="31935" cy="20924"/>
            </a:xfrm>
            <a:custGeom>
              <a:avLst/>
              <a:gdLst/>
              <a:ahLst/>
              <a:cxnLst/>
              <a:rect l="l" t="t" r="r" b="b"/>
              <a:pathLst>
                <a:path w="12" h="8" extrusionOk="0">
                  <a:moveTo>
                    <a:pt x="12" y="8"/>
                  </a:moveTo>
                  <a:cubicBezTo>
                    <a:pt x="0" y="8"/>
                    <a:pt x="0" y="8"/>
                    <a:pt x="0" y="8"/>
                  </a:cubicBezTo>
                  <a:cubicBezTo>
                    <a:pt x="0" y="6"/>
                    <a:pt x="0" y="3"/>
                    <a:pt x="0" y="0"/>
                  </a:cubicBezTo>
                  <a:cubicBezTo>
                    <a:pt x="12" y="0"/>
                    <a:pt x="12" y="0"/>
                    <a:pt x="12" y="0"/>
                  </a:cubicBezTo>
                  <a:lnTo>
                    <a:pt x="12"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2" name="Google Shape;2852;p49"/>
            <p:cNvSpPr/>
            <p:nvPr/>
          </p:nvSpPr>
          <p:spPr>
            <a:xfrm>
              <a:off x="2251386" y="1722523"/>
              <a:ext cx="309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3" name="Google Shape;2853;p49"/>
            <p:cNvSpPr/>
            <p:nvPr/>
          </p:nvSpPr>
          <p:spPr>
            <a:xfrm>
              <a:off x="2175403" y="1819431"/>
              <a:ext cx="193811" cy="45151"/>
            </a:xfrm>
            <a:custGeom>
              <a:avLst/>
              <a:gdLst/>
              <a:ahLst/>
              <a:cxnLst/>
              <a:rect l="l" t="t" r="r" b="b"/>
              <a:pathLst>
                <a:path w="74" h="17" extrusionOk="0">
                  <a:moveTo>
                    <a:pt x="0" y="0"/>
                  </a:moveTo>
                  <a:cubicBezTo>
                    <a:pt x="0" y="17"/>
                    <a:pt x="0" y="17"/>
                    <a:pt x="0" y="17"/>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4" name="Google Shape;2854;p49"/>
            <p:cNvSpPr/>
            <p:nvPr/>
          </p:nvSpPr>
          <p:spPr>
            <a:xfrm>
              <a:off x="2358203" y="1819431"/>
              <a:ext cx="182799" cy="45151"/>
            </a:xfrm>
            <a:custGeom>
              <a:avLst/>
              <a:gdLst/>
              <a:ahLst/>
              <a:cxnLst/>
              <a:rect l="l" t="t" r="r" b="b"/>
              <a:pathLst>
                <a:path w="70" h="17" extrusionOk="0">
                  <a:moveTo>
                    <a:pt x="70" y="0"/>
                  </a:moveTo>
                  <a:cubicBezTo>
                    <a:pt x="68" y="0"/>
                    <a:pt x="2" y="0"/>
                    <a:pt x="0" y="0"/>
                  </a:cubicBezTo>
                  <a:cubicBezTo>
                    <a:pt x="0" y="17"/>
                    <a:pt x="0" y="17"/>
                    <a:pt x="0" y="17"/>
                  </a:cubicBezTo>
                  <a:cubicBezTo>
                    <a:pt x="70" y="17"/>
                    <a:pt x="70" y="17"/>
                    <a:pt x="70" y="17"/>
                  </a:cubicBezTo>
                  <a:cubicBezTo>
                    <a:pt x="70" y="15"/>
                    <a:pt x="70" y="2"/>
                    <a:pt x="7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5" name="Google Shape;2855;p49"/>
            <p:cNvSpPr/>
            <p:nvPr/>
          </p:nvSpPr>
          <p:spPr>
            <a:xfrm>
              <a:off x="2175403" y="1604690"/>
              <a:ext cx="193811" cy="20924"/>
            </a:xfrm>
            <a:custGeom>
              <a:avLst/>
              <a:gdLst/>
              <a:ahLst/>
              <a:cxnLst/>
              <a:rect l="l" t="t" r="r" b="b"/>
              <a:pathLst>
                <a:path w="74" h="8" extrusionOk="0">
                  <a:moveTo>
                    <a:pt x="0" y="0"/>
                  </a:moveTo>
                  <a:cubicBezTo>
                    <a:pt x="0" y="8"/>
                    <a:pt x="0" y="8"/>
                    <a:pt x="0" y="8"/>
                  </a:cubicBezTo>
                  <a:cubicBezTo>
                    <a:pt x="70" y="8"/>
                    <a:pt x="70" y="8"/>
                    <a:pt x="70" y="8"/>
                  </a:cubicBezTo>
                  <a:cubicBezTo>
                    <a:pt x="74" y="4"/>
                    <a:pt x="74" y="4"/>
                    <a:pt x="74" y="4"/>
                  </a:cubicBezTo>
                  <a:cubicBezTo>
                    <a:pt x="70" y="0"/>
                    <a:pt x="70" y="0"/>
                    <a:pt x="70" y="0"/>
                  </a:cubicBezTo>
                  <a:cubicBezTo>
                    <a:pt x="68"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6" name="Google Shape;2856;p49"/>
            <p:cNvSpPr/>
            <p:nvPr/>
          </p:nvSpPr>
          <p:spPr>
            <a:xfrm>
              <a:off x="2358203" y="1604690"/>
              <a:ext cx="182799" cy="20924"/>
            </a:xfrm>
            <a:custGeom>
              <a:avLst/>
              <a:gdLst/>
              <a:ahLst/>
              <a:cxnLst/>
              <a:rect l="l" t="t" r="r" b="b"/>
              <a:pathLst>
                <a:path w="70" h="8" extrusionOk="0">
                  <a:moveTo>
                    <a:pt x="70" y="0"/>
                  </a:moveTo>
                  <a:cubicBezTo>
                    <a:pt x="68" y="0"/>
                    <a:pt x="2" y="0"/>
                    <a:pt x="0" y="0"/>
                  </a:cubicBezTo>
                  <a:cubicBezTo>
                    <a:pt x="0" y="4"/>
                    <a:pt x="0" y="4"/>
                    <a:pt x="0" y="4"/>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57" name="Google Shape;2857;p49"/>
          <p:cNvGrpSpPr/>
          <p:nvPr/>
        </p:nvGrpSpPr>
        <p:grpSpPr>
          <a:xfrm>
            <a:off x="8076489" y="2051887"/>
            <a:ext cx="347507" cy="368594"/>
            <a:chOff x="8076489" y="2280487"/>
            <a:chExt cx="347507" cy="368594"/>
          </a:xfrm>
        </p:grpSpPr>
        <p:sp>
          <p:nvSpPr>
            <p:cNvPr id="2858" name="Google Shape;2858;p49"/>
            <p:cNvSpPr/>
            <p:nvPr/>
          </p:nvSpPr>
          <p:spPr>
            <a:xfrm>
              <a:off x="8076489" y="2280487"/>
              <a:ext cx="184301" cy="324185"/>
            </a:xfrm>
            <a:custGeom>
              <a:avLst/>
              <a:gdLst/>
              <a:ahLst/>
              <a:cxnLst/>
              <a:rect l="l" t="t" r="r" b="b"/>
              <a:pathLst>
                <a:path w="70" h="123" extrusionOk="0">
                  <a:moveTo>
                    <a:pt x="0" y="66"/>
                  </a:moveTo>
                  <a:cubicBezTo>
                    <a:pt x="0" y="90"/>
                    <a:pt x="13" y="112"/>
                    <a:pt x="34" y="123"/>
                  </a:cubicBezTo>
                  <a:cubicBezTo>
                    <a:pt x="37" y="120"/>
                    <a:pt x="37" y="120"/>
                    <a:pt x="37" y="120"/>
                  </a:cubicBezTo>
                  <a:cubicBezTo>
                    <a:pt x="37" y="116"/>
                    <a:pt x="37" y="116"/>
                    <a:pt x="37" y="116"/>
                  </a:cubicBezTo>
                  <a:cubicBezTo>
                    <a:pt x="19" y="105"/>
                    <a:pt x="8" y="86"/>
                    <a:pt x="8" y="66"/>
                  </a:cubicBezTo>
                  <a:cubicBezTo>
                    <a:pt x="8" y="34"/>
                    <a:pt x="34" y="8"/>
                    <a:pt x="66" y="8"/>
                  </a:cubicBezTo>
                  <a:cubicBezTo>
                    <a:pt x="70" y="4"/>
                    <a:pt x="70" y="4"/>
                    <a:pt x="70" y="4"/>
                  </a:cubicBezTo>
                  <a:cubicBezTo>
                    <a:pt x="66" y="0"/>
                    <a:pt x="66" y="0"/>
                    <a:pt x="66" y="0"/>
                  </a:cubicBezTo>
                  <a:cubicBezTo>
                    <a:pt x="30" y="0"/>
                    <a:pt x="0" y="29"/>
                    <a:pt x="0"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9" name="Google Shape;2859;p49"/>
            <p:cNvSpPr/>
            <p:nvPr/>
          </p:nvSpPr>
          <p:spPr>
            <a:xfrm>
              <a:off x="8249687" y="2280487"/>
              <a:ext cx="174309" cy="324185"/>
            </a:xfrm>
            <a:custGeom>
              <a:avLst/>
              <a:gdLst/>
              <a:ahLst/>
              <a:cxnLst/>
              <a:rect l="l" t="t" r="r" b="b"/>
              <a:pathLst>
                <a:path w="66" h="123" extrusionOk="0">
                  <a:moveTo>
                    <a:pt x="57" y="66"/>
                  </a:moveTo>
                  <a:cubicBezTo>
                    <a:pt x="57" y="86"/>
                    <a:pt x="46" y="105"/>
                    <a:pt x="29" y="116"/>
                  </a:cubicBezTo>
                  <a:cubicBezTo>
                    <a:pt x="29" y="119"/>
                    <a:pt x="29" y="119"/>
                    <a:pt x="29" y="119"/>
                  </a:cubicBezTo>
                  <a:cubicBezTo>
                    <a:pt x="32" y="123"/>
                    <a:pt x="32" y="123"/>
                    <a:pt x="32" y="123"/>
                  </a:cubicBezTo>
                  <a:cubicBezTo>
                    <a:pt x="52" y="112"/>
                    <a:pt x="66" y="90"/>
                    <a:pt x="66" y="66"/>
                  </a:cubicBezTo>
                  <a:cubicBezTo>
                    <a:pt x="66" y="29"/>
                    <a:pt x="36" y="0"/>
                    <a:pt x="0" y="0"/>
                  </a:cubicBezTo>
                  <a:cubicBezTo>
                    <a:pt x="0" y="8"/>
                    <a:pt x="0" y="8"/>
                    <a:pt x="0" y="8"/>
                  </a:cubicBezTo>
                  <a:cubicBezTo>
                    <a:pt x="32" y="8"/>
                    <a:pt x="57" y="34"/>
                    <a:pt x="57" y="6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0" name="Google Shape;2860;p49"/>
            <p:cNvSpPr/>
            <p:nvPr/>
          </p:nvSpPr>
          <p:spPr>
            <a:xfrm>
              <a:off x="8195286" y="2562483"/>
              <a:ext cx="65505" cy="21095"/>
            </a:xfrm>
            <a:custGeom>
              <a:avLst/>
              <a:gdLst/>
              <a:ahLst/>
              <a:cxnLst/>
              <a:rect l="l" t="t" r="r" b="b"/>
              <a:pathLst>
                <a:path w="25" h="8" extrusionOk="0">
                  <a:moveTo>
                    <a:pt x="4" y="0"/>
                  </a:moveTo>
                  <a:cubicBezTo>
                    <a:pt x="0" y="4"/>
                    <a:pt x="0" y="4"/>
                    <a:pt x="0" y="4"/>
                  </a:cubicBezTo>
                  <a:cubicBezTo>
                    <a:pt x="1" y="8"/>
                    <a:pt x="1" y="8"/>
                    <a:pt x="1" y="8"/>
                  </a:cubicBezTo>
                  <a:cubicBezTo>
                    <a:pt x="21" y="8"/>
                    <a:pt x="21" y="8"/>
                    <a:pt x="21" y="8"/>
                  </a:cubicBezTo>
                  <a:cubicBezTo>
                    <a:pt x="25" y="4"/>
                    <a:pt x="25" y="4"/>
                    <a:pt x="25" y="4"/>
                  </a:cubicBezTo>
                  <a:cubicBezTo>
                    <a:pt x="21" y="0"/>
                    <a:pt x="21" y="0"/>
                    <a:pt x="21" y="0"/>
                  </a:cubicBezTo>
                  <a:cubicBezTo>
                    <a:pt x="15" y="0"/>
                    <a:pt x="10" y="0"/>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1" name="Google Shape;2861;p49"/>
            <p:cNvSpPr/>
            <p:nvPr/>
          </p:nvSpPr>
          <p:spPr>
            <a:xfrm>
              <a:off x="8249687" y="2562483"/>
              <a:ext cx="53292" cy="21095"/>
            </a:xfrm>
            <a:custGeom>
              <a:avLst/>
              <a:gdLst/>
              <a:ahLst/>
              <a:cxnLst/>
              <a:rect l="l" t="t" r="r" b="b"/>
              <a:pathLst>
                <a:path w="20" h="8" extrusionOk="0">
                  <a:moveTo>
                    <a:pt x="17" y="0"/>
                  </a:moveTo>
                  <a:cubicBezTo>
                    <a:pt x="11" y="0"/>
                    <a:pt x="6" y="0"/>
                    <a:pt x="0" y="0"/>
                  </a:cubicBezTo>
                  <a:cubicBezTo>
                    <a:pt x="0" y="8"/>
                    <a:pt x="0" y="8"/>
                    <a:pt x="0" y="8"/>
                  </a:cubicBezTo>
                  <a:cubicBezTo>
                    <a:pt x="20" y="8"/>
                    <a:pt x="20" y="8"/>
                    <a:pt x="20" y="8"/>
                  </a:cubicBezTo>
                  <a:cubicBezTo>
                    <a:pt x="20" y="4"/>
                    <a:pt x="20" y="4"/>
                    <a:pt x="20" y="4"/>
                  </a:cubicBezTo>
                  <a:lnTo>
                    <a:pt x="17"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2" name="Google Shape;2862;p49"/>
            <p:cNvSpPr/>
            <p:nvPr/>
          </p:nvSpPr>
          <p:spPr>
            <a:xfrm>
              <a:off x="8174191" y="2604672"/>
              <a:ext cx="86599" cy="23315"/>
            </a:xfrm>
            <a:custGeom>
              <a:avLst/>
              <a:gdLst/>
              <a:ahLst/>
              <a:cxnLst/>
              <a:rect l="l" t="t" r="r" b="b"/>
              <a:pathLst>
                <a:path w="33" h="9" extrusionOk="0">
                  <a:moveTo>
                    <a:pt x="6" y="0"/>
                  </a:moveTo>
                  <a:cubicBezTo>
                    <a:pt x="0" y="5"/>
                    <a:pt x="0" y="5"/>
                    <a:pt x="0" y="5"/>
                  </a:cubicBezTo>
                  <a:cubicBezTo>
                    <a:pt x="3" y="9"/>
                    <a:pt x="3" y="9"/>
                    <a:pt x="3" y="9"/>
                  </a:cubicBezTo>
                  <a:cubicBezTo>
                    <a:pt x="29" y="9"/>
                    <a:pt x="29" y="9"/>
                    <a:pt x="29" y="9"/>
                  </a:cubicBezTo>
                  <a:cubicBezTo>
                    <a:pt x="33" y="5"/>
                    <a:pt x="33" y="5"/>
                    <a:pt x="33" y="5"/>
                  </a:cubicBezTo>
                  <a:cubicBezTo>
                    <a:pt x="29" y="0"/>
                    <a:pt x="29" y="0"/>
                    <a:pt x="29" y="0"/>
                  </a:cubicBezTo>
                  <a:cubicBezTo>
                    <a:pt x="25" y="0"/>
                    <a:pt x="11" y="0"/>
                    <a:pt x="6"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3" name="Google Shape;2863;p49"/>
            <p:cNvSpPr/>
            <p:nvPr/>
          </p:nvSpPr>
          <p:spPr>
            <a:xfrm>
              <a:off x="8249687" y="2604672"/>
              <a:ext cx="76607" cy="23315"/>
            </a:xfrm>
            <a:custGeom>
              <a:avLst/>
              <a:gdLst/>
              <a:ahLst/>
              <a:cxnLst/>
              <a:rect l="l" t="t" r="r" b="b"/>
              <a:pathLst>
                <a:path w="29" h="9" extrusionOk="0">
                  <a:moveTo>
                    <a:pt x="23" y="0"/>
                  </a:moveTo>
                  <a:cubicBezTo>
                    <a:pt x="19" y="0"/>
                    <a:pt x="5" y="0"/>
                    <a:pt x="0" y="0"/>
                  </a:cubicBezTo>
                  <a:cubicBezTo>
                    <a:pt x="0" y="9"/>
                    <a:pt x="0" y="9"/>
                    <a:pt x="0" y="9"/>
                  </a:cubicBezTo>
                  <a:cubicBezTo>
                    <a:pt x="26" y="9"/>
                    <a:pt x="26" y="9"/>
                    <a:pt x="26" y="9"/>
                  </a:cubicBezTo>
                  <a:cubicBezTo>
                    <a:pt x="29" y="5"/>
                    <a:pt x="29" y="5"/>
                    <a:pt x="29" y="5"/>
                  </a:cubicBezTo>
                  <a:lnTo>
                    <a:pt x="2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4" name="Google Shape;2864;p49"/>
            <p:cNvSpPr/>
            <p:nvPr/>
          </p:nvSpPr>
          <p:spPr>
            <a:xfrm>
              <a:off x="8153096" y="2530287"/>
              <a:ext cx="59953" cy="118794"/>
            </a:xfrm>
            <a:custGeom>
              <a:avLst/>
              <a:gdLst/>
              <a:ahLst/>
              <a:cxnLst/>
              <a:rect l="l" t="t" r="r" b="b"/>
              <a:pathLst>
                <a:path w="23" h="45" extrusionOk="0">
                  <a:moveTo>
                    <a:pt x="0" y="42"/>
                  </a:moveTo>
                  <a:cubicBezTo>
                    <a:pt x="3" y="43"/>
                    <a:pt x="5" y="44"/>
                    <a:pt x="8" y="45"/>
                  </a:cubicBezTo>
                  <a:cubicBezTo>
                    <a:pt x="8" y="44"/>
                    <a:pt x="23" y="5"/>
                    <a:pt x="23" y="4"/>
                  </a:cubicBezTo>
                  <a:cubicBezTo>
                    <a:pt x="19" y="0"/>
                    <a:pt x="19" y="0"/>
                    <a:pt x="19" y="0"/>
                  </a:cubicBezTo>
                  <a:cubicBezTo>
                    <a:pt x="14" y="4"/>
                    <a:pt x="14" y="4"/>
                    <a:pt x="14" y="4"/>
                  </a:cubicBezTo>
                  <a:cubicBezTo>
                    <a:pt x="13" y="6"/>
                    <a:pt x="1" y="39"/>
                    <a:pt x="0" y="4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5" name="Google Shape;2865;p49"/>
            <p:cNvSpPr/>
            <p:nvPr/>
          </p:nvSpPr>
          <p:spPr>
            <a:xfrm>
              <a:off x="8287436" y="2530287"/>
              <a:ext cx="59953" cy="118794"/>
            </a:xfrm>
            <a:custGeom>
              <a:avLst/>
              <a:gdLst/>
              <a:ahLst/>
              <a:cxnLst/>
              <a:rect l="l" t="t" r="r" b="b"/>
              <a:pathLst>
                <a:path w="23" h="45" extrusionOk="0">
                  <a:moveTo>
                    <a:pt x="0" y="4"/>
                  </a:moveTo>
                  <a:cubicBezTo>
                    <a:pt x="0" y="5"/>
                    <a:pt x="15" y="44"/>
                    <a:pt x="15" y="45"/>
                  </a:cubicBezTo>
                  <a:cubicBezTo>
                    <a:pt x="18" y="44"/>
                    <a:pt x="20" y="43"/>
                    <a:pt x="23" y="42"/>
                  </a:cubicBezTo>
                  <a:cubicBezTo>
                    <a:pt x="22" y="39"/>
                    <a:pt x="9" y="6"/>
                    <a:pt x="8" y="4"/>
                  </a:cubicBezTo>
                  <a:cubicBezTo>
                    <a:pt x="4" y="0"/>
                    <a:pt x="4" y="0"/>
                    <a:pt x="4" y="0"/>
                  </a:cubicBezTo>
                  <a:lnTo>
                    <a:pt x="0"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6" name="Google Shape;2866;p49"/>
            <p:cNvSpPr/>
            <p:nvPr/>
          </p:nvSpPr>
          <p:spPr>
            <a:xfrm>
              <a:off x="8153096" y="2475886"/>
              <a:ext cx="107694" cy="54401"/>
            </a:xfrm>
            <a:custGeom>
              <a:avLst/>
              <a:gdLst/>
              <a:ahLst/>
              <a:cxnLst/>
              <a:rect l="l" t="t" r="r" b="b"/>
              <a:pathLst>
                <a:path w="97" h="49" extrusionOk="0">
                  <a:moveTo>
                    <a:pt x="0" y="9"/>
                  </a:moveTo>
                  <a:lnTo>
                    <a:pt x="0" y="38"/>
                  </a:lnTo>
                  <a:lnTo>
                    <a:pt x="42" y="49"/>
                  </a:lnTo>
                  <a:lnTo>
                    <a:pt x="87" y="38"/>
                  </a:lnTo>
                  <a:lnTo>
                    <a:pt x="97" y="23"/>
                  </a:lnTo>
                  <a:lnTo>
                    <a:pt x="87" y="9"/>
                  </a:lnTo>
                  <a:lnTo>
                    <a:pt x="42"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7" name="Google Shape;2867;p49"/>
            <p:cNvSpPr/>
            <p:nvPr/>
          </p:nvSpPr>
          <p:spPr>
            <a:xfrm>
              <a:off x="8249687" y="2475886"/>
              <a:ext cx="97702" cy="54401"/>
            </a:xfrm>
            <a:custGeom>
              <a:avLst/>
              <a:gdLst/>
              <a:ahLst/>
              <a:cxnLst/>
              <a:rect l="l" t="t" r="r" b="b"/>
              <a:pathLst>
                <a:path w="37" h="21" extrusionOk="0">
                  <a:moveTo>
                    <a:pt x="37" y="4"/>
                  </a:moveTo>
                  <a:cubicBezTo>
                    <a:pt x="18" y="0"/>
                    <a:pt x="18" y="0"/>
                    <a:pt x="18" y="0"/>
                  </a:cubicBezTo>
                  <a:cubicBezTo>
                    <a:pt x="0" y="4"/>
                    <a:pt x="0" y="4"/>
                    <a:pt x="0" y="4"/>
                  </a:cubicBezTo>
                  <a:cubicBezTo>
                    <a:pt x="0" y="16"/>
                    <a:pt x="0" y="16"/>
                    <a:pt x="0" y="16"/>
                  </a:cubicBezTo>
                  <a:cubicBezTo>
                    <a:pt x="18" y="21"/>
                    <a:pt x="18" y="21"/>
                    <a:pt x="18" y="21"/>
                  </a:cubicBezTo>
                  <a:cubicBezTo>
                    <a:pt x="37" y="16"/>
                    <a:pt x="37" y="16"/>
                    <a:pt x="37" y="16"/>
                  </a:cubicBezTo>
                  <a:cubicBezTo>
                    <a:pt x="37" y="12"/>
                    <a:pt x="37" y="8"/>
                    <a:pt x="37"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8" name="Google Shape;2868;p49"/>
            <p:cNvSpPr/>
            <p:nvPr/>
          </p:nvSpPr>
          <p:spPr>
            <a:xfrm>
              <a:off x="8153096" y="2518075"/>
              <a:ext cx="107694" cy="23315"/>
            </a:xfrm>
            <a:custGeom>
              <a:avLst/>
              <a:gdLst/>
              <a:ahLst/>
              <a:cxnLst/>
              <a:rect l="l" t="t" r="r" b="b"/>
              <a:pathLst>
                <a:path w="41" h="9" extrusionOk="0">
                  <a:moveTo>
                    <a:pt x="0" y="0"/>
                  </a:moveTo>
                  <a:cubicBezTo>
                    <a:pt x="0" y="9"/>
                    <a:pt x="0" y="9"/>
                    <a:pt x="0" y="9"/>
                  </a:cubicBezTo>
                  <a:cubicBezTo>
                    <a:pt x="37" y="9"/>
                    <a:pt x="37" y="9"/>
                    <a:pt x="37" y="9"/>
                  </a:cubicBezTo>
                  <a:cubicBezTo>
                    <a:pt x="41" y="4"/>
                    <a:pt x="41" y="4"/>
                    <a:pt x="41" y="4"/>
                  </a:cubicBezTo>
                  <a:cubicBezTo>
                    <a:pt x="37" y="0"/>
                    <a:pt x="37" y="0"/>
                    <a:pt x="37" y="0"/>
                  </a:cubicBezTo>
                  <a:cubicBezTo>
                    <a:pt x="32"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9" name="Google Shape;2869;p49"/>
            <p:cNvSpPr/>
            <p:nvPr/>
          </p:nvSpPr>
          <p:spPr>
            <a:xfrm>
              <a:off x="8249687" y="2518075"/>
              <a:ext cx="97702" cy="23315"/>
            </a:xfrm>
            <a:custGeom>
              <a:avLst/>
              <a:gdLst/>
              <a:ahLst/>
              <a:cxnLst/>
              <a:rect l="l" t="t" r="r" b="b"/>
              <a:pathLst>
                <a:path w="37" h="9" extrusionOk="0">
                  <a:moveTo>
                    <a:pt x="37" y="0"/>
                  </a:moveTo>
                  <a:cubicBezTo>
                    <a:pt x="32" y="0"/>
                    <a:pt x="4" y="0"/>
                    <a:pt x="0" y="0"/>
                  </a:cubicBezTo>
                  <a:cubicBezTo>
                    <a:pt x="0" y="9"/>
                    <a:pt x="0" y="9"/>
                    <a:pt x="0" y="9"/>
                  </a:cubicBezTo>
                  <a:cubicBezTo>
                    <a:pt x="37" y="9"/>
                    <a:pt x="37" y="9"/>
                    <a:pt x="37" y="9"/>
                  </a:cubicBezTo>
                  <a:cubicBezTo>
                    <a:pt x="37" y="6"/>
                    <a:pt x="37" y="3"/>
                    <a:pt x="37"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0" name="Google Shape;2870;p49"/>
            <p:cNvSpPr/>
            <p:nvPr/>
          </p:nvSpPr>
          <p:spPr>
            <a:xfrm>
              <a:off x="8174191"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1" name="Google Shape;2871;p49"/>
            <p:cNvSpPr/>
            <p:nvPr/>
          </p:nvSpPr>
          <p:spPr>
            <a:xfrm>
              <a:off x="8260790" y="2409273"/>
              <a:ext cx="65505" cy="55511"/>
            </a:xfrm>
            <a:custGeom>
              <a:avLst/>
              <a:gdLst/>
              <a:ahLst/>
              <a:cxnLst/>
              <a:rect l="l" t="t" r="r" b="b"/>
              <a:pathLst>
                <a:path w="25" h="21" extrusionOk="0">
                  <a:moveTo>
                    <a:pt x="0" y="21"/>
                  </a:moveTo>
                  <a:cubicBezTo>
                    <a:pt x="25" y="21"/>
                    <a:pt x="25" y="21"/>
                    <a:pt x="25" y="21"/>
                  </a:cubicBezTo>
                  <a:cubicBezTo>
                    <a:pt x="25" y="15"/>
                    <a:pt x="25" y="4"/>
                    <a:pt x="25" y="0"/>
                  </a:cubicBezTo>
                  <a:cubicBezTo>
                    <a:pt x="22" y="0"/>
                    <a:pt x="3" y="0"/>
                    <a:pt x="0" y="0"/>
                  </a:cubicBezTo>
                  <a:lnTo>
                    <a:pt x="0"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2" name="Google Shape;2872;p49"/>
            <p:cNvSpPr/>
            <p:nvPr/>
          </p:nvSpPr>
          <p:spPr>
            <a:xfrm>
              <a:off x="8153096" y="2343770"/>
              <a:ext cx="107694" cy="55511"/>
            </a:xfrm>
            <a:custGeom>
              <a:avLst/>
              <a:gdLst/>
              <a:ahLst/>
              <a:cxnLst/>
              <a:rect l="l" t="t" r="r" b="b"/>
              <a:pathLst>
                <a:path w="41" h="21" extrusionOk="0">
                  <a:moveTo>
                    <a:pt x="20" y="0"/>
                  </a:moveTo>
                  <a:cubicBezTo>
                    <a:pt x="10" y="0"/>
                    <a:pt x="2" y="8"/>
                    <a:pt x="0" y="17"/>
                  </a:cubicBezTo>
                  <a:cubicBezTo>
                    <a:pt x="19" y="21"/>
                    <a:pt x="19" y="21"/>
                    <a:pt x="19" y="21"/>
                  </a:cubicBezTo>
                  <a:cubicBezTo>
                    <a:pt x="37" y="17"/>
                    <a:pt x="37" y="17"/>
                    <a:pt x="37" y="17"/>
                  </a:cubicBezTo>
                  <a:cubicBezTo>
                    <a:pt x="41" y="9"/>
                    <a:pt x="41" y="9"/>
                    <a:pt x="41" y="9"/>
                  </a:cubicBezTo>
                  <a:cubicBezTo>
                    <a:pt x="37" y="0"/>
                    <a:pt x="37" y="0"/>
                    <a:pt x="37" y="0"/>
                  </a:cubicBezTo>
                  <a:cubicBezTo>
                    <a:pt x="35" y="0"/>
                    <a:pt x="22" y="0"/>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3" name="Google Shape;2873;p49"/>
            <p:cNvSpPr/>
            <p:nvPr/>
          </p:nvSpPr>
          <p:spPr>
            <a:xfrm>
              <a:off x="8249687" y="2343770"/>
              <a:ext cx="97702" cy="55511"/>
            </a:xfrm>
            <a:custGeom>
              <a:avLst/>
              <a:gdLst/>
              <a:ahLst/>
              <a:cxnLst/>
              <a:rect l="l" t="t" r="r" b="b"/>
              <a:pathLst>
                <a:path w="37" h="21" extrusionOk="0">
                  <a:moveTo>
                    <a:pt x="16" y="0"/>
                  </a:moveTo>
                  <a:cubicBezTo>
                    <a:pt x="14" y="0"/>
                    <a:pt x="2" y="0"/>
                    <a:pt x="0" y="0"/>
                  </a:cubicBezTo>
                  <a:cubicBezTo>
                    <a:pt x="0" y="17"/>
                    <a:pt x="0" y="17"/>
                    <a:pt x="0" y="17"/>
                  </a:cubicBezTo>
                  <a:cubicBezTo>
                    <a:pt x="18" y="21"/>
                    <a:pt x="18" y="21"/>
                    <a:pt x="18" y="21"/>
                  </a:cubicBezTo>
                  <a:cubicBezTo>
                    <a:pt x="37" y="17"/>
                    <a:pt x="37" y="17"/>
                    <a:pt x="37" y="17"/>
                  </a:cubicBezTo>
                  <a:cubicBezTo>
                    <a:pt x="35" y="8"/>
                    <a:pt x="26" y="0"/>
                    <a:pt x="1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4" name="Google Shape;2874;p49"/>
            <p:cNvSpPr/>
            <p:nvPr/>
          </p:nvSpPr>
          <p:spPr>
            <a:xfrm>
              <a:off x="8153096" y="2388179"/>
              <a:ext cx="107694" cy="97700"/>
            </a:xfrm>
            <a:custGeom>
              <a:avLst/>
              <a:gdLst/>
              <a:ahLst/>
              <a:cxnLst/>
              <a:rect l="l" t="t" r="r" b="b"/>
              <a:pathLst>
                <a:path w="41" h="37" extrusionOk="0">
                  <a:moveTo>
                    <a:pt x="0" y="0"/>
                  </a:moveTo>
                  <a:cubicBezTo>
                    <a:pt x="0" y="3"/>
                    <a:pt x="0" y="5"/>
                    <a:pt x="0" y="6"/>
                  </a:cubicBezTo>
                  <a:cubicBezTo>
                    <a:pt x="0" y="37"/>
                    <a:pt x="0" y="37"/>
                    <a:pt x="0" y="37"/>
                  </a:cubicBezTo>
                  <a:cubicBezTo>
                    <a:pt x="37" y="37"/>
                    <a:pt x="37" y="37"/>
                    <a:pt x="37" y="37"/>
                  </a:cubicBezTo>
                  <a:cubicBezTo>
                    <a:pt x="41" y="19"/>
                    <a:pt x="41" y="19"/>
                    <a:pt x="41" y="19"/>
                  </a:cubicBezTo>
                  <a:cubicBezTo>
                    <a:pt x="37" y="0"/>
                    <a:pt x="37" y="0"/>
                    <a:pt x="37" y="0"/>
                  </a:cubicBezTo>
                  <a:cubicBezTo>
                    <a:pt x="32" y="0"/>
                    <a:pt x="5" y="0"/>
                    <a:pt x="0" y="0"/>
                  </a:cubicBezTo>
                  <a:close/>
                  <a:moveTo>
                    <a:pt x="8" y="29"/>
                  </a:moveTo>
                  <a:cubicBezTo>
                    <a:pt x="8" y="23"/>
                    <a:pt x="8" y="12"/>
                    <a:pt x="8" y="8"/>
                  </a:cubicBezTo>
                  <a:cubicBezTo>
                    <a:pt x="33" y="8"/>
                    <a:pt x="33" y="8"/>
                    <a:pt x="33" y="8"/>
                  </a:cubicBezTo>
                  <a:cubicBezTo>
                    <a:pt x="33" y="29"/>
                    <a:pt x="33" y="29"/>
                    <a:pt x="33" y="29"/>
                  </a:cubicBezTo>
                  <a:cubicBezTo>
                    <a:pt x="30" y="29"/>
                    <a:pt x="11" y="29"/>
                    <a:pt x="8"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5" name="Google Shape;2875;p49"/>
            <p:cNvSpPr/>
            <p:nvPr/>
          </p:nvSpPr>
          <p:spPr>
            <a:xfrm>
              <a:off x="8249687" y="2388179"/>
              <a:ext cx="97702" cy="97700"/>
            </a:xfrm>
            <a:custGeom>
              <a:avLst/>
              <a:gdLst/>
              <a:ahLst/>
              <a:cxnLst/>
              <a:rect l="l" t="t" r="r" b="b"/>
              <a:pathLst>
                <a:path w="37" h="37" extrusionOk="0">
                  <a:moveTo>
                    <a:pt x="37" y="6"/>
                  </a:moveTo>
                  <a:cubicBezTo>
                    <a:pt x="37" y="5"/>
                    <a:pt x="37" y="3"/>
                    <a:pt x="36" y="0"/>
                  </a:cubicBezTo>
                  <a:cubicBezTo>
                    <a:pt x="32" y="0"/>
                    <a:pt x="4" y="0"/>
                    <a:pt x="0" y="0"/>
                  </a:cubicBezTo>
                  <a:cubicBezTo>
                    <a:pt x="0" y="37"/>
                    <a:pt x="0" y="37"/>
                    <a:pt x="0" y="37"/>
                  </a:cubicBezTo>
                  <a:cubicBezTo>
                    <a:pt x="37" y="37"/>
                    <a:pt x="37" y="37"/>
                    <a:pt x="37" y="37"/>
                  </a:cubicBezTo>
                  <a:cubicBezTo>
                    <a:pt x="37" y="28"/>
                    <a:pt x="37" y="15"/>
                    <a:pt x="37" y="6"/>
                  </a:cubicBezTo>
                  <a:close/>
                  <a:moveTo>
                    <a:pt x="29" y="29"/>
                  </a:moveTo>
                  <a:cubicBezTo>
                    <a:pt x="26" y="29"/>
                    <a:pt x="7" y="29"/>
                    <a:pt x="4" y="29"/>
                  </a:cubicBezTo>
                  <a:cubicBezTo>
                    <a:pt x="4" y="23"/>
                    <a:pt x="4" y="12"/>
                    <a:pt x="4" y="8"/>
                  </a:cubicBezTo>
                  <a:cubicBezTo>
                    <a:pt x="29" y="8"/>
                    <a:pt x="29" y="8"/>
                    <a:pt x="29" y="8"/>
                  </a:cubicBezTo>
                  <a:lnTo>
                    <a:pt x="29" y="2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76" name="Google Shape;2876;p49"/>
          <p:cNvGrpSpPr/>
          <p:nvPr/>
        </p:nvGrpSpPr>
        <p:grpSpPr>
          <a:xfrm>
            <a:off x="719996" y="2072982"/>
            <a:ext cx="369712" cy="368594"/>
            <a:chOff x="544521" y="2453982"/>
            <a:chExt cx="369712" cy="368594"/>
          </a:xfrm>
        </p:grpSpPr>
        <p:sp>
          <p:nvSpPr>
            <p:cNvPr id="2877" name="Google Shape;2877;p49"/>
            <p:cNvSpPr/>
            <p:nvPr/>
          </p:nvSpPr>
          <p:spPr>
            <a:xfrm>
              <a:off x="544521" y="2453982"/>
              <a:ext cx="139891" cy="368593"/>
            </a:xfrm>
            <a:custGeom>
              <a:avLst/>
              <a:gdLst/>
              <a:ahLst/>
              <a:cxnLst/>
              <a:rect l="l" t="t" r="r" b="b"/>
              <a:pathLst>
                <a:path w="53" h="140" extrusionOk="0">
                  <a:moveTo>
                    <a:pt x="49" y="49"/>
                  </a:moveTo>
                  <a:cubicBezTo>
                    <a:pt x="16" y="140"/>
                    <a:pt x="16" y="140"/>
                    <a:pt x="16" y="140"/>
                  </a:cubicBezTo>
                  <a:cubicBezTo>
                    <a:pt x="0" y="140"/>
                    <a:pt x="0" y="140"/>
                    <a:pt x="0" y="140"/>
                  </a:cubicBezTo>
                  <a:cubicBezTo>
                    <a:pt x="0" y="136"/>
                    <a:pt x="0" y="4"/>
                    <a:pt x="0" y="0"/>
                  </a:cubicBezTo>
                  <a:cubicBezTo>
                    <a:pt x="49" y="0"/>
                    <a:pt x="49" y="0"/>
                    <a:pt x="49" y="0"/>
                  </a:cubicBezTo>
                  <a:cubicBezTo>
                    <a:pt x="53" y="23"/>
                    <a:pt x="53" y="23"/>
                    <a:pt x="53" y="23"/>
                  </a:cubicBezTo>
                  <a:lnTo>
                    <a:pt x="49"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8" name="Google Shape;2878;p49"/>
            <p:cNvSpPr/>
            <p:nvPr/>
          </p:nvSpPr>
          <p:spPr>
            <a:xfrm>
              <a:off x="674421" y="2453982"/>
              <a:ext cx="239813" cy="368593"/>
            </a:xfrm>
            <a:custGeom>
              <a:avLst/>
              <a:gdLst/>
              <a:ahLst/>
              <a:cxnLst/>
              <a:rect l="l" t="t" r="r" b="b"/>
              <a:pathLst>
                <a:path w="91" h="140" extrusionOk="0">
                  <a:moveTo>
                    <a:pt x="91" y="140"/>
                  </a:moveTo>
                  <a:cubicBezTo>
                    <a:pt x="89" y="140"/>
                    <a:pt x="34" y="140"/>
                    <a:pt x="33" y="140"/>
                  </a:cubicBezTo>
                  <a:cubicBezTo>
                    <a:pt x="0" y="49"/>
                    <a:pt x="0" y="49"/>
                    <a:pt x="0" y="49"/>
                  </a:cubicBezTo>
                  <a:cubicBezTo>
                    <a:pt x="0" y="0"/>
                    <a:pt x="0" y="0"/>
                    <a:pt x="0" y="0"/>
                  </a:cubicBezTo>
                  <a:cubicBezTo>
                    <a:pt x="91" y="0"/>
                    <a:pt x="91" y="0"/>
                    <a:pt x="91" y="0"/>
                  </a:cubicBezTo>
                  <a:cubicBezTo>
                    <a:pt x="91" y="74"/>
                    <a:pt x="91" y="74"/>
                    <a:pt x="91" y="74"/>
                  </a:cubicBezTo>
                  <a:cubicBezTo>
                    <a:pt x="87" y="95"/>
                    <a:pt x="87" y="95"/>
                    <a:pt x="87" y="95"/>
                  </a:cubicBezTo>
                  <a:cubicBezTo>
                    <a:pt x="91" y="115"/>
                    <a:pt x="91" y="115"/>
                    <a:pt x="91" y="115"/>
                  </a:cubicBezTo>
                  <a:lnTo>
                    <a:pt x="91" y="14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9" name="Google Shape;2879;p49"/>
            <p:cNvSpPr/>
            <p:nvPr/>
          </p:nvSpPr>
          <p:spPr>
            <a:xfrm>
              <a:off x="586711" y="2496170"/>
              <a:ext cx="95481" cy="65503"/>
            </a:xfrm>
            <a:custGeom>
              <a:avLst/>
              <a:gdLst/>
              <a:ahLst/>
              <a:cxnLst/>
              <a:rect l="l" t="t" r="r" b="b"/>
              <a:pathLst>
                <a:path w="36" h="25" extrusionOk="0">
                  <a:moveTo>
                    <a:pt x="33" y="25"/>
                  </a:moveTo>
                  <a:cubicBezTo>
                    <a:pt x="29" y="25"/>
                    <a:pt x="4" y="25"/>
                    <a:pt x="0" y="25"/>
                  </a:cubicBezTo>
                  <a:cubicBezTo>
                    <a:pt x="0" y="22"/>
                    <a:pt x="0" y="3"/>
                    <a:pt x="0" y="0"/>
                  </a:cubicBezTo>
                  <a:cubicBezTo>
                    <a:pt x="33" y="0"/>
                    <a:pt x="33" y="0"/>
                    <a:pt x="33" y="0"/>
                  </a:cubicBezTo>
                  <a:cubicBezTo>
                    <a:pt x="36" y="12"/>
                    <a:pt x="36" y="12"/>
                    <a:pt x="36" y="12"/>
                  </a:cubicBezTo>
                  <a:lnTo>
                    <a:pt x="3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0" name="Google Shape;2880;p49"/>
            <p:cNvSpPr/>
            <p:nvPr/>
          </p:nvSpPr>
          <p:spPr>
            <a:xfrm>
              <a:off x="674421" y="2496170"/>
              <a:ext cx="152104" cy="65503"/>
            </a:xfrm>
            <a:custGeom>
              <a:avLst/>
              <a:gdLst/>
              <a:ahLst/>
              <a:cxnLst/>
              <a:rect l="l" t="t" r="r" b="b"/>
              <a:pathLst>
                <a:path w="58" h="25" extrusionOk="0">
                  <a:moveTo>
                    <a:pt x="58" y="25"/>
                  </a:moveTo>
                  <a:cubicBezTo>
                    <a:pt x="55" y="25"/>
                    <a:pt x="3" y="25"/>
                    <a:pt x="0" y="25"/>
                  </a:cubicBezTo>
                  <a:cubicBezTo>
                    <a:pt x="0" y="22"/>
                    <a:pt x="0" y="3"/>
                    <a:pt x="0" y="0"/>
                  </a:cubicBezTo>
                  <a:cubicBezTo>
                    <a:pt x="58" y="0"/>
                    <a:pt x="58" y="0"/>
                    <a:pt x="58" y="0"/>
                  </a:cubicBezTo>
                  <a:lnTo>
                    <a:pt x="5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1" name="Google Shape;2881;p49"/>
            <p:cNvSpPr/>
            <p:nvPr/>
          </p:nvSpPr>
          <p:spPr>
            <a:xfrm>
              <a:off x="847619" y="2649381"/>
              <a:ext cx="66600" cy="1077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2" name="Google Shape;2882;p49"/>
            <p:cNvSpPr/>
            <p:nvPr/>
          </p:nvSpPr>
          <p:spPr>
            <a:xfrm>
              <a:off x="868713" y="267047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3" name="Google Shape;2883;p49"/>
            <p:cNvSpPr/>
            <p:nvPr/>
          </p:nvSpPr>
          <p:spPr>
            <a:xfrm>
              <a:off x="868713" y="2714883"/>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4" name="Google Shape;2884;p49"/>
            <p:cNvSpPr/>
            <p:nvPr/>
          </p:nvSpPr>
          <p:spPr>
            <a:xfrm>
              <a:off x="61113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5" name="Google Shape;2885;p49"/>
            <p:cNvSpPr/>
            <p:nvPr/>
          </p:nvSpPr>
          <p:spPr>
            <a:xfrm>
              <a:off x="653326" y="2517264"/>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6" name="Google Shape;2886;p49"/>
            <p:cNvSpPr/>
            <p:nvPr/>
          </p:nvSpPr>
          <p:spPr>
            <a:xfrm>
              <a:off x="695515" y="2517264"/>
              <a:ext cx="234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7" name="Google Shape;2887;p49"/>
            <p:cNvSpPr/>
            <p:nvPr/>
          </p:nvSpPr>
          <p:spPr>
            <a:xfrm>
              <a:off x="73992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8" name="Google Shape;2888;p49"/>
            <p:cNvSpPr/>
            <p:nvPr/>
          </p:nvSpPr>
          <p:spPr>
            <a:xfrm>
              <a:off x="784335" y="251726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9" name="Google Shape;2889;p49"/>
            <p:cNvSpPr/>
            <p:nvPr/>
          </p:nvSpPr>
          <p:spPr>
            <a:xfrm>
              <a:off x="586711" y="2582767"/>
              <a:ext cx="84379" cy="239808"/>
            </a:xfrm>
            <a:custGeom>
              <a:avLst/>
              <a:gdLst/>
              <a:ahLst/>
              <a:cxnLst/>
              <a:rect l="l" t="t" r="r" b="b"/>
              <a:pathLst>
                <a:path w="32" h="91" extrusionOk="0">
                  <a:moveTo>
                    <a:pt x="29" y="91"/>
                  </a:moveTo>
                  <a:cubicBezTo>
                    <a:pt x="21" y="91"/>
                    <a:pt x="5" y="91"/>
                    <a:pt x="0" y="91"/>
                  </a:cubicBezTo>
                  <a:cubicBezTo>
                    <a:pt x="0" y="0"/>
                    <a:pt x="0" y="0"/>
                    <a:pt x="0" y="0"/>
                  </a:cubicBezTo>
                  <a:cubicBezTo>
                    <a:pt x="29" y="0"/>
                    <a:pt x="29" y="0"/>
                    <a:pt x="29" y="0"/>
                  </a:cubicBezTo>
                  <a:cubicBezTo>
                    <a:pt x="32" y="46"/>
                    <a:pt x="32" y="46"/>
                    <a:pt x="32" y="46"/>
                  </a:cubicBezTo>
                  <a:lnTo>
                    <a:pt x="29"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0" name="Google Shape;2890;p49"/>
            <p:cNvSpPr/>
            <p:nvPr/>
          </p:nvSpPr>
          <p:spPr>
            <a:xfrm>
              <a:off x="678862" y="2582767"/>
              <a:ext cx="82158" cy="239808"/>
            </a:xfrm>
            <a:custGeom>
              <a:avLst/>
              <a:gdLst/>
              <a:ahLst/>
              <a:cxnLst/>
              <a:rect l="l" t="t" r="r" b="b"/>
              <a:pathLst>
                <a:path w="31" h="91" extrusionOk="0">
                  <a:moveTo>
                    <a:pt x="31" y="91"/>
                  </a:moveTo>
                  <a:cubicBezTo>
                    <a:pt x="24" y="91"/>
                    <a:pt x="7" y="91"/>
                    <a:pt x="3" y="91"/>
                  </a:cubicBezTo>
                  <a:cubicBezTo>
                    <a:pt x="0" y="46"/>
                    <a:pt x="0" y="46"/>
                    <a:pt x="0" y="46"/>
                  </a:cubicBezTo>
                  <a:cubicBezTo>
                    <a:pt x="3" y="0"/>
                    <a:pt x="3" y="0"/>
                    <a:pt x="3" y="0"/>
                  </a:cubicBezTo>
                  <a:cubicBezTo>
                    <a:pt x="31" y="0"/>
                    <a:pt x="31" y="0"/>
                    <a:pt x="31" y="0"/>
                  </a:cubicBezTo>
                  <a:lnTo>
                    <a:pt x="31" y="9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1" name="Google Shape;2891;p49"/>
            <p:cNvSpPr/>
            <p:nvPr/>
          </p:nvSpPr>
          <p:spPr>
            <a:xfrm>
              <a:off x="663318" y="2582767"/>
              <a:ext cx="18875" cy="239808"/>
            </a:xfrm>
            <a:custGeom>
              <a:avLst/>
              <a:gdLst/>
              <a:ahLst/>
              <a:cxnLst/>
              <a:rect l="l" t="t" r="r" b="b"/>
              <a:pathLst>
                <a:path w="7" h="91" extrusionOk="0">
                  <a:moveTo>
                    <a:pt x="0" y="91"/>
                  </a:moveTo>
                  <a:cubicBezTo>
                    <a:pt x="0" y="0"/>
                    <a:pt x="0" y="0"/>
                    <a:pt x="0" y="0"/>
                  </a:cubicBezTo>
                  <a:cubicBezTo>
                    <a:pt x="4" y="0"/>
                    <a:pt x="4" y="0"/>
                    <a:pt x="4" y="0"/>
                  </a:cubicBezTo>
                  <a:cubicBezTo>
                    <a:pt x="7" y="46"/>
                    <a:pt x="7" y="46"/>
                    <a:pt x="7" y="46"/>
                  </a:cubicBezTo>
                  <a:cubicBezTo>
                    <a:pt x="4" y="91"/>
                    <a:pt x="4" y="91"/>
                    <a:pt x="4" y="91"/>
                  </a:cubicBezTo>
                  <a:cubicBezTo>
                    <a:pt x="2" y="91"/>
                    <a:pt x="3" y="91"/>
                    <a:pt x="0" y="9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2" name="Google Shape;2892;p49"/>
            <p:cNvSpPr/>
            <p:nvPr/>
          </p:nvSpPr>
          <p:spPr>
            <a:xfrm>
              <a:off x="674421" y="2582767"/>
              <a:ext cx="9993" cy="239808"/>
            </a:xfrm>
            <a:custGeom>
              <a:avLst/>
              <a:gdLst/>
              <a:ahLst/>
              <a:cxnLst/>
              <a:rect l="l" t="t" r="r" b="b"/>
              <a:pathLst>
                <a:path w="4" h="91" extrusionOk="0">
                  <a:moveTo>
                    <a:pt x="4" y="91"/>
                  </a:moveTo>
                  <a:cubicBezTo>
                    <a:pt x="3" y="91"/>
                    <a:pt x="2" y="91"/>
                    <a:pt x="0" y="91"/>
                  </a:cubicBezTo>
                  <a:cubicBezTo>
                    <a:pt x="0" y="0"/>
                    <a:pt x="0" y="0"/>
                    <a:pt x="0" y="0"/>
                  </a:cubicBezTo>
                  <a:cubicBezTo>
                    <a:pt x="4" y="0"/>
                    <a:pt x="4" y="0"/>
                    <a:pt x="4" y="0"/>
                  </a:cubicBezTo>
                  <a:lnTo>
                    <a:pt x="4" y="9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93" name="Google Shape;2893;p49"/>
          <p:cNvGrpSpPr/>
          <p:nvPr/>
        </p:nvGrpSpPr>
        <p:grpSpPr>
          <a:xfrm>
            <a:off x="7264899" y="2051887"/>
            <a:ext cx="368602" cy="368594"/>
            <a:chOff x="7264899" y="2280487"/>
            <a:chExt cx="368602" cy="368594"/>
          </a:xfrm>
        </p:grpSpPr>
        <p:sp>
          <p:nvSpPr>
            <p:cNvPr id="2894" name="Google Shape;2894;p49"/>
            <p:cNvSpPr/>
            <p:nvPr/>
          </p:nvSpPr>
          <p:spPr>
            <a:xfrm>
              <a:off x="7589091" y="2357093"/>
              <a:ext cx="17764" cy="107692"/>
            </a:xfrm>
            <a:custGeom>
              <a:avLst/>
              <a:gdLst/>
              <a:ahLst/>
              <a:cxnLst/>
              <a:rect l="l" t="t" r="r" b="b"/>
              <a:pathLst>
                <a:path w="7" h="41" extrusionOk="0">
                  <a:moveTo>
                    <a:pt x="5" y="37"/>
                  </a:moveTo>
                  <a:cubicBezTo>
                    <a:pt x="2" y="41"/>
                    <a:pt x="2" y="41"/>
                    <a:pt x="2" y="41"/>
                  </a:cubicBezTo>
                  <a:cubicBezTo>
                    <a:pt x="0" y="37"/>
                    <a:pt x="0" y="37"/>
                    <a:pt x="0" y="37"/>
                  </a:cubicBezTo>
                  <a:cubicBezTo>
                    <a:pt x="0" y="33"/>
                    <a:pt x="0" y="8"/>
                    <a:pt x="0" y="4"/>
                  </a:cubicBezTo>
                  <a:cubicBezTo>
                    <a:pt x="2" y="0"/>
                    <a:pt x="2" y="0"/>
                    <a:pt x="2" y="0"/>
                  </a:cubicBezTo>
                  <a:cubicBezTo>
                    <a:pt x="5" y="4"/>
                    <a:pt x="5" y="4"/>
                    <a:pt x="5" y="4"/>
                  </a:cubicBezTo>
                  <a:cubicBezTo>
                    <a:pt x="7" y="20"/>
                    <a:pt x="7" y="20"/>
                    <a:pt x="7" y="20"/>
                  </a:cubicBezTo>
                  <a:lnTo>
                    <a:pt x="5"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5" name="Google Shape;2895;p49"/>
            <p:cNvSpPr/>
            <p:nvPr/>
          </p:nvSpPr>
          <p:spPr>
            <a:xfrm>
              <a:off x="7567996" y="2432887"/>
              <a:ext cx="44410" cy="31086"/>
            </a:xfrm>
            <a:custGeom>
              <a:avLst/>
              <a:gdLst/>
              <a:ahLst/>
              <a:cxnLst/>
              <a:rect l="l" t="t" r="r" b="b"/>
              <a:pathLst>
                <a:path w="17" h="12" extrusionOk="0">
                  <a:moveTo>
                    <a:pt x="13" y="8"/>
                  </a:moveTo>
                  <a:cubicBezTo>
                    <a:pt x="6" y="12"/>
                    <a:pt x="6" y="12"/>
                    <a:pt x="6" y="12"/>
                  </a:cubicBezTo>
                  <a:cubicBezTo>
                    <a:pt x="0" y="8"/>
                    <a:pt x="0" y="8"/>
                    <a:pt x="0" y="8"/>
                  </a:cubicBezTo>
                  <a:cubicBezTo>
                    <a:pt x="0" y="5"/>
                    <a:pt x="0" y="3"/>
                    <a:pt x="0" y="0"/>
                  </a:cubicBezTo>
                  <a:cubicBezTo>
                    <a:pt x="13" y="0"/>
                    <a:pt x="13" y="0"/>
                    <a:pt x="13" y="0"/>
                  </a:cubicBezTo>
                  <a:cubicBezTo>
                    <a:pt x="17" y="4"/>
                    <a:pt x="17" y="4"/>
                    <a:pt x="17" y="4"/>
                  </a:cubicBezTo>
                  <a:lnTo>
                    <a:pt x="13"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6" name="Google Shape;2896;p49"/>
            <p:cNvSpPr/>
            <p:nvPr/>
          </p:nvSpPr>
          <p:spPr>
            <a:xfrm>
              <a:off x="7602414" y="2432887"/>
              <a:ext cx="31087"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7" name="Google Shape;2897;p49"/>
            <p:cNvSpPr/>
            <p:nvPr/>
          </p:nvSpPr>
          <p:spPr>
            <a:xfrm>
              <a:off x="7602414" y="2357093"/>
              <a:ext cx="9993"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8" name="Google Shape;2898;p49"/>
            <p:cNvSpPr/>
            <p:nvPr/>
          </p:nvSpPr>
          <p:spPr>
            <a:xfrm>
              <a:off x="7567996" y="2301582"/>
              <a:ext cx="44410" cy="65503"/>
            </a:xfrm>
            <a:custGeom>
              <a:avLst/>
              <a:gdLst/>
              <a:ahLst/>
              <a:cxnLst/>
              <a:rect l="l" t="t" r="r" b="b"/>
              <a:pathLst>
                <a:path w="17" h="25" extrusionOk="0">
                  <a:moveTo>
                    <a:pt x="13" y="25"/>
                  </a:moveTo>
                  <a:cubicBezTo>
                    <a:pt x="8" y="25"/>
                    <a:pt x="4" y="25"/>
                    <a:pt x="0" y="25"/>
                  </a:cubicBezTo>
                  <a:cubicBezTo>
                    <a:pt x="0" y="22"/>
                    <a:pt x="0" y="3"/>
                    <a:pt x="0" y="0"/>
                  </a:cubicBezTo>
                  <a:cubicBezTo>
                    <a:pt x="13" y="0"/>
                    <a:pt x="13" y="0"/>
                    <a:pt x="13" y="0"/>
                  </a:cubicBezTo>
                  <a:cubicBezTo>
                    <a:pt x="17" y="13"/>
                    <a:pt x="17" y="13"/>
                    <a:pt x="17" y="13"/>
                  </a:cubicBezTo>
                  <a:lnTo>
                    <a:pt x="13"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9" name="Google Shape;2899;p49"/>
            <p:cNvSpPr/>
            <p:nvPr/>
          </p:nvSpPr>
          <p:spPr>
            <a:xfrm>
              <a:off x="7602414" y="2301582"/>
              <a:ext cx="31087"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0" name="Google Shape;2900;p49"/>
            <p:cNvSpPr/>
            <p:nvPr/>
          </p:nvSpPr>
          <p:spPr>
            <a:xfrm>
              <a:off x="7285994" y="2357093"/>
              <a:ext cx="15543" cy="107692"/>
            </a:xfrm>
            <a:custGeom>
              <a:avLst/>
              <a:gdLst/>
              <a:ahLst/>
              <a:cxnLst/>
              <a:rect l="l" t="t" r="r" b="b"/>
              <a:pathLst>
                <a:path w="6"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cubicBezTo>
                    <a:pt x="6" y="20"/>
                    <a:pt x="6" y="20"/>
                    <a:pt x="6" y="20"/>
                  </a:cubicBezTo>
                  <a:lnTo>
                    <a:pt x="4" y="3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1" name="Google Shape;2901;p49"/>
            <p:cNvSpPr/>
            <p:nvPr/>
          </p:nvSpPr>
          <p:spPr>
            <a:xfrm>
              <a:off x="7264899" y="2432887"/>
              <a:ext cx="42189" cy="31086"/>
            </a:xfrm>
            <a:custGeom>
              <a:avLst/>
              <a:gdLst/>
              <a:ahLst/>
              <a:cxnLst/>
              <a:rect l="l" t="t" r="r" b="b"/>
              <a:pathLst>
                <a:path w="16"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6" y="4"/>
                    <a:pt x="16" y="4"/>
                    <a:pt x="16" y="4"/>
                  </a:cubicBezTo>
                  <a:lnTo>
                    <a:pt x="12"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2" name="Google Shape;2902;p49"/>
            <p:cNvSpPr/>
            <p:nvPr/>
          </p:nvSpPr>
          <p:spPr>
            <a:xfrm>
              <a:off x="7295986" y="2432887"/>
              <a:ext cx="32198" cy="31086"/>
            </a:xfrm>
            <a:custGeom>
              <a:avLst/>
              <a:gdLst/>
              <a:ahLst/>
              <a:cxnLst/>
              <a:rect l="l" t="t" r="r" b="b"/>
              <a:pathLst>
                <a:path w="12" h="12" extrusionOk="0">
                  <a:moveTo>
                    <a:pt x="12" y="8"/>
                  </a:moveTo>
                  <a:cubicBezTo>
                    <a:pt x="6" y="12"/>
                    <a:pt x="6" y="12"/>
                    <a:pt x="6" y="12"/>
                  </a:cubicBezTo>
                  <a:cubicBezTo>
                    <a:pt x="0" y="8"/>
                    <a:pt x="0" y="8"/>
                    <a:pt x="0" y="8"/>
                  </a:cubicBezTo>
                  <a:cubicBezTo>
                    <a:pt x="0" y="5"/>
                    <a:pt x="0" y="3"/>
                    <a:pt x="0" y="0"/>
                  </a:cubicBezTo>
                  <a:cubicBezTo>
                    <a:pt x="12" y="0"/>
                    <a:pt x="12" y="0"/>
                    <a:pt x="12" y="0"/>
                  </a:cubicBezTo>
                  <a:cubicBezTo>
                    <a:pt x="12" y="8"/>
                    <a:pt x="12" y="8"/>
                    <a:pt x="12" y="8"/>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3" name="Google Shape;2903;p49"/>
            <p:cNvSpPr/>
            <p:nvPr/>
          </p:nvSpPr>
          <p:spPr>
            <a:xfrm>
              <a:off x="7295986" y="2357093"/>
              <a:ext cx="11102" cy="107692"/>
            </a:xfrm>
            <a:custGeom>
              <a:avLst/>
              <a:gdLst/>
              <a:ahLst/>
              <a:cxnLst/>
              <a:rect l="l" t="t" r="r" b="b"/>
              <a:pathLst>
                <a:path w="4" h="41" extrusionOk="0">
                  <a:moveTo>
                    <a:pt x="4" y="37"/>
                  </a:moveTo>
                  <a:cubicBezTo>
                    <a:pt x="2" y="41"/>
                    <a:pt x="2" y="41"/>
                    <a:pt x="2" y="41"/>
                  </a:cubicBezTo>
                  <a:cubicBezTo>
                    <a:pt x="0" y="37"/>
                    <a:pt x="0" y="37"/>
                    <a:pt x="0" y="37"/>
                  </a:cubicBezTo>
                  <a:cubicBezTo>
                    <a:pt x="0" y="33"/>
                    <a:pt x="0" y="8"/>
                    <a:pt x="0" y="4"/>
                  </a:cubicBezTo>
                  <a:cubicBezTo>
                    <a:pt x="2" y="0"/>
                    <a:pt x="2" y="0"/>
                    <a:pt x="2" y="0"/>
                  </a:cubicBezTo>
                  <a:cubicBezTo>
                    <a:pt x="4" y="4"/>
                    <a:pt x="4" y="4"/>
                    <a:pt x="4" y="4"/>
                  </a:cubicBezTo>
                  <a:lnTo>
                    <a:pt x="4" y="3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4" name="Google Shape;2904;p49"/>
            <p:cNvSpPr/>
            <p:nvPr/>
          </p:nvSpPr>
          <p:spPr>
            <a:xfrm>
              <a:off x="7264899" y="2301582"/>
              <a:ext cx="42189" cy="65503"/>
            </a:xfrm>
            <a:custGeom>
              <a:avLst/>
              <a:gdLst/>
              <a:ahLst/>
              <a:cxnLst/>
              <a:rect l="l" t="t" r="r" b="b"/>
              <a:pathLst>
                <a:path w="16" h="25" extrusionOk="0">
                  <a:moveTo>
                    <a:pt x="12" y="25"/>
                  </a:moveTo>
                  <a:cubicBezTo>
                    <a:pt x="8" y="25"/>
                    <a:pt x="4" y="25"/>
                    <a:pt x="0" y="25"/>
                  </a:cubicBezTo>
                  <a:cubicBezTo>
                    <a:pt x="0" y="22"/>
                    <a:pt x="0" y="3"/>
                    <a:pt x="0" y="0"/>
                  </a:cubicBezTo>
                  <a:cubicBezTo>
                    <a:pt x="12" y="0"/>
                    <a:pt x="12" y="0"/>
                    <a:pt x="12" y="0"/>
                  </a:cubicBezTo>
                  <a:cubicBezTo>
                    <a:pt x="16" y="13"/>
                    <a:pt x="16" y="13"/>
                    <a:pt x="16" y="13"/>
                  </a:cubicBezTo>
                  <a:lnTo>
                    <a:pt x="12"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5" name="Google Shape;2905;p49"/>
            <p:cNvSpPr/>
            <p:nvPr/>
          </p:nvSpPr>
          <p:spPr>
            <a:xfrm>
              <a:off x="7295986" y="2301582"/>
              <a:ext cx="32198" cy="65503"/>
            </a:xfrm>
            <a:custGeom>
              <a:avLst/>
              <a:gdLst/>
              <a:ahLst/>
              <a:cxnLst/>
              <a:rect l="l" t="t" r="r" b="b"/>
              <a:pathLst>
                <a:path w="12" h="25" extrusionOk="0">
                  <a:moveTo>
                    <a:pt x="12" y="25"/>
                  </a:moveTo>
                  <a:cubicBezTo>
                    <a:pt x="8" y="25"/>
                    <a:pt x="4" y="25"/>
                    <a:pt x="0" y="25"/>
                  </a:cubicBezTo>
                  <a:cubicBezTo>
                    <a:pt x="0" y="22"/>
                    <a:pt x="0" y="3"/>
                    <a:pt x="0" y="0"/>
                  </a:cubicBezTo>
                  <a:cubicBezTo>
                    <a:pt x="12" y="0"/>
                    <a:pt x="12" y="0"/>
                    <a:pt x="12" y="0"/>
                  </a:cubicBezTo>
                  <a:lnTo>
                    <a:pt x="12"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6" name="Google Shape;2906;p49"/>
            <p:cNvSpPr/>
            <p:nvPr/>
          </p:nvSpPr>
          <p:spPr>
            <a:xfrm>
              <a:off x="7439208" y="2424816"/>
              <a:ext cx="15543" cy="34417"/>
            </a:xfrm>
            <a:custGeom>
              <a:avLst/>
              <a:gdLst/>
              <a:ahLst/>
              <a:cxnLst/>
              <a:rect l="l" t="t" r="r" b="b"/>
              <a:pathLst>
                <a:path w="14" h="31" extrusionOk="0">
                  <a:moveTo>
                    <a:pt x="0" y="5"/>
                  </a:moveTo>
                  <a:lnTo>
                    <a:pt x="0" y="26"/>
                  </a:lnTo>
                  <a:lnTo>
                    <a:pt x="4" y="31"/>
                  </a:lnTo>
                  <a:lnTo>
                    <a:pt x="9" y="26"/>
                  </a:lnTo>
                  <a:lnTo>
                    <a:pt x="14" y="17"/>
                  </a:lnTo>
                  <a:lnTo>
                    <a:pt x="9" y="7"/>
                  </a:lnTo>
                  <a:lnTo>
                    <a:pt x="4" y="0"/>
                  </a:lnTo>
                  <a:lnTo>
                    <a:pt x="0" y="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7" name="Google Shape;2907;p49"/>
            <p:cNvSpPr/>
            <p:nvPr/>
          </p:nvSpPr>
          <p:spPr>
            <a:xfrm>
              <a:off x="7449200" y="2424816"/>
              <a:ext cx="11102" cy="34417"/>
            </a:xfrm>
            <a:custGeom>
              <a:avLst/>
              <a:gdLst/>
              <a:ahLst/>
              <a:cxnLst/>
              <a:rect l="l" t="t" r="r" b="b"/>
              <a:pathLst>
                <a:path w="4" h="13" extrusionOk="0">
                  <a:moveTo>
                    <a:pt x="4" y="2"/>
                  </a:moveTo>
                  <a:cubicBezTo>
                    <a:pt x="2" y="0"/>
                    <a:pt x="2" y="0"/>
                    <a:pt x="2" y="0"/>
                  </a:cubicBezTo>
                  <a:cubicBezTo>
                    <a:pt x="0" y="3"/>
                    <a:pt x="0" y="3"/>
                    <a:pt x="0" y="3"/>
                  </a:cubicBezTo>
                  <a:cubicBezTo>
                    <a:pt x="0" y="11"/>
                    <a:pt x="0" y="11"/>
                    <a:pt x="0" y="11"/>
                  </a:cubicBezTo>
                  <a:cubicBezTo>
                    <a:pt x="2" y="13"/>
                    <a:pt x="2" y="13"/>
                    <a:pt x="2" y="13"/>
                  </a:cubicBezTo>
                  <a:cubicBezTo>
                    <a:pt x="4" y="11"/>
                    <a:pt x="4" y="11"/>
                    <a:pt x="4" y="11"/>
                  </a:cubicBezTo>
                  <a:cubicBezTo>
                    <a:pt x="4" y="8"/>
                    <a:pt x="4" y="5"/>
                    <a:pt x="4" y="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8" name="Google Shape;2908;p49"/>
            <p:cNvSpPr/>
            <p:nvPr/>
          </p:nvSpPr>
          <p:spPr>
            <a:xfrm>
              <a:off x="7264899" y="2453682"/>
              <a:ext cx="195403" cy="195399"/>
            </a:xfrm>
            <a:custGeom>
              <a:avLst/>
              <a:gdLst/>
              <a:ahLst/>
              <a:cxnLst/>
              <a:rect l="l" t="t" r="r" b="b"/>
              <a:pathLst>
                <a:path w="74" h="74" extrusionOk="0">
                  <a:moveTo>
                    <a:pt x="0" y="0"/>
                  </a:moveTo>
                  <a:cubicBezTo>
                    <a:pt x="0" y="74"/>
                    <a:pt x="0" y="74"/>
                    <a:pt x="0" y="74"/>
                  </a:cubicBezTo>
                  <a:cubicBezTo>
                    <a:pt x="70" y="74"/>
                    <a:pt x="70" y="74"/>
                    <a:pt x="70" y="74"/>
                  </a:cubicBezTo>
                  <a:cubicBezTo>
                    <a:pt x="74" y="37"/>
                    <a:pt x="74" y="37"/>
                    <a:pt x="74" y="37"/>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9" name="Google Shape;2909;p49"/>
            <p:cNvSpPr/>
            <p:nvPr/>
          </p:nvSpPr>
          <p:spPr>
            <a:xfrm>
              <a:off x="7449200" y="2453682"/>
              <a:ext cx="184301" cy="195399"/>
            </a:xfrm>
            <a:custGeom>
              <a:avLst/>
              <a:gdLst/>
              <a:ahLst/>
              <a:cxnLst/>
              <a:rect l="l" t="t" r="r" b="b"/>
              <a:pathLst>
                <a:path w="70" h="74" extrusionOk="0">
                  <a:moveTo>
                    <a:pt x="0" y="74"/>
                  </a:moveTo>
                  <a:cubicBezTo>
                    <a:pt x="70" y="74"/>
                    <a:pt x="70" y="74"/>
                    <a:pt x="70" y="74"/>
                  </a:cubicBezTo>
                  <a:cubicBezTo>
                    <a:pt x="70" y="0"/>
                    <a:pt x="70" y="0"/>
                    <a:pt x="70" y="0"/>
                  </a:cubicBezTo>
                  <a:cubicBezTo>
                    <a:pt x="68" y="0"/>
                    <a:pt x="2" y="0"/>
                    <a:pt x="0" y="0"/>
                  </a:cubicBezTo>
                  <a:lnTo>
                    <a:pt x="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0" name="Google Shape;2910;p49"/>
            <p:cNvSpPr/>
            <p:nvPr/>
          </p:nvSpPr>
          <p:spPr>
            <a:xfrm>
              <a:off x="7372593" y="2280487"/>
              <a:ext cx="84379" cy="152101"/>
            </a:xfrm>
            <a:custGeom>
              <a:avLst/>
              <a:gdLst/>
              <a:ahLst/>
              <a:cxnLst/>
              <a:rect l="l" t="t" r="r" b="b"/>
              <a:pathLst>
                <a:path w="32" h="58" extrusionOk="0">
                  <a:moveTo>
                    <a:pt x="0" y="29"/>
                  </a:moveTo>
                  <a:cubicBezTo>
                    <a:pt x="0" y="45"/>
                    <a:pt x="13" y="58"/>
                    <a:pt x="29" y="58"/>
                  </a:cubicBezTo>
                  <a:cubicBezTo>
                    <a:pt x="32" y="29"/>
                    <a:pt x="32" y="29"/>
                    <a:pt x="32"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1" name="Google Shape;2911;p49"/>
            <p:cNvSpPr/>
            <p:nvPr/>
          </p:nvSpPr>
          <p:spPr>
            <a:xfrm>
              <a:off x="7449200" y="2280487"/>
              <a:ext cx="76607" cy="152101"/>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2" name="Google Shape;2912;p49"/>
            <p:cNvSpPr/>
            <p:nvPr/>
          </p:nvSpPr>
          <p:spPr>
            <a:xfrm>
              <a:off x="7393688" y="2301582"/>
              <a:ext cx="63284" cy="107692"/>
            </a:xfrm>
            <a:custGeom>
              <a:avLst/>
              <a:gdLst/>
              <a:ahLst/>
              <a:cxnLst/>
              <a:rect l="l" t="t" r="r" b="b"/>
              <a:pathLst>
                <a:path w="24" h="41" extrusionOk="0">
                  <a:moveTo>
                    <a:pt x="0" y="21"/>
                  </a:moveTo>
                  <a:cubicBezTo>
                    <a:pt x="0" y="32"/>
                    <a:pt x="9" y="41"/>
                    <a:pt x="21" y="41"/>
                  </a:cubicBezTo>
                  <a:cubicBezTo>
                    <a:pt x="24" y="21"/>
                    <a:pt x="24" y="21"/>
                    <a:pt x="24" y="21"/>
                  </a:cubicBezTo>
                  <a:cubicBezTo>
                    <a:pt x="21" y="0"/>
                    <a:pt x="21" y="0"/>
                    <a:pt x="21" y="0"/>
                  </a:cubicBezTo>
                  <a:cubicBezTo>
                    <a:pt x="9" y="0"/>
                    <a:pt x="0" y="9"/>
                    <a:pt x="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3" name="Google Shape;2913;p49"/>
            <p:cNvSpPr/>
            <p:nvPr/>
          </p:nvSpPr>
          <p:spPr>
            <a:xfrm>
              <a:off x="7449200" y="2301582"/>
              <a:ext cx="52182" cy="107692"/>
            </a:xfrm>
            <a:custGeom>
              <a:avLst/>
              <a:gdLst/>
              <a:ahLst/>
              <a:cxnLst/>
              <a:rect l="l" t="t" r="r" b="b"/>
              <a:pathLst>
                <a:path w="20" h="41" extrusionOk="0">
                  <a:moveTo>
                    <a:pt x="20" y="21"/>
                  </a:moveTo>
                  <a:cubicBezTo>
                    <a:pt x="20" y="9"/>
                    <a:pt x="11" y="0"/>
                    <a:pt x="0" y="0"/>
                  </a:cubicBezTo>
                  <a:cubicBezTo>
                    <a:pt x="0" y="41"/>
                    <a:pt x="0" y="41"/>
                    <a:pt x="0" y="41"/>
                  </a:cubicBezTo>
                  <a:cubicBezTo>
                    <a:pt x="11" y="41"/>
                    <a:pt x="20" y="32"/>
                    <a:pt x="20" y="2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4" name="Google Shape;2914;p49"/>
            <p:cNvSpPr/>
            <p:nvPr/>
          </p:nvSpPr>
          <p:spPr>
            <a:xfrm>
              <a:off x="7307089" y="2496981"/>
              <a:ext cx="153214" cy="107692"/>
            </a:xfrm>
            <a:custGeom>
              <a:avLst/>
              <a:gdLst/>
              <a:ahLst/>
              <a:cxnLst/>
              <a:rect l="l" t="t" r="r" b="b"/>
              <a:pathLst>
                <a:path w="58" h="41" extrusionOk="0">
                  <a:moveTo>
                    <a:pt x="0" y="0"/>
                  </a:moveTo>
                  <a:cubicBezTo>
                    <a:pt x="0" y="41"/>
                    <a:pt x="0" y="41"/>
                    <a:pt x="0" y="41"/>
                  </a:cubicBezTo>
                  <a:cubicBezTo>
                    <a:pt x="54" y="41"/>
                    <a:pt x="54" y="41"/>
                    <a:pt x="54" y="41"/>
                  </a:cubicBezTo>
                  <a:cubicBezTo>
                    <a:pt x="58" y="21"/>
                    <a:pt x="58" y="21"/>
                    <a:pt x="58" y="21"/>
                  </a:cubicBezTo>
                  <a:cubicBezTo>
                    <a:pt x="54" y="0"/>
                    <a:pt x="54" y="0"/>
                    <a:pt x="54" y="0"/>
                  </a:cubicBezTo>
                  <a:cubicBezTo>
                    <a:pt x="49" y="0"/>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5" name="Google Shape;2915;p49"/>
            <p:cNvSpPr/>
            <p:nvPr/>
          </p:nvSpPr>
          <p:spPr>
            <a:xfrm>
              <a:off x="7449200" y="2496981"/>
              <a:ext cx="139891" cy="107692"/>
            </a:xfrm>
            <a:custGeom>
              <a:avLst/>
              <a:gdLst/>
              <a:ahLst/>
              <a:cxnLst/>
              <a:rect l="l" t="t" r="r" b="b"/>
              <a:pathLst>
                <a:path w="126" h="97" extrusionOk="0">
                  <a:moveTo>
                    <a:pt x="126" y="97"/>
                  </a:moveTo>
                  <a:lnTo>
                    <a:pt x="126" y="0"/>
                  </a:lnTo>
                  <a:lnTo>
                    <a:pt x="0" y="0"/>
                  </a:lnTo>
                  <a:lnTo>
                    <a:pt x="0" y="97"/>
                  </a:lnTo>
                  <a:lnTo>
                    <a:pt x="126" y="97"/>
                  </a:lnTo>
                  <a:lnTo>
                    <a:pt x="126" y="9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6" name="Google Shape;2916;p49"/>
            <p:cNvSpPr/>
            <p:nvPr/>
          </p:nvSpPr>
          <p:spPr>
            <a:xfrm>
              <a:off x="7414782" y="2520295"/>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7" name="Google Shape;2917;p49"/>
            <p:cNvSpPr/>
            <p:nvPr/>
          </p:nvSpPr>
          <p:spPr>
            <a:xfrm>
              <a:off x="7449200" y="2520295"/>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8" name="Google Shape;2918;p49"/>
            <p:cNvSpPr/>
            <p:nvPr/>
          </p:nvSpPr>
          <p:spPr>
            <a:xfrm>
              <a:off x="7330403" y="2520295"/>
              <a:ext cx="63284" cy="21095"/>
            </a:xfrm>
            <a:custGeom>
              <a:avLst/>
              <a:gdLst/>
              <a:ahLst/>
              <a:cxnLst/>
              <a:rect l="l" t="t" r="r" b="b"/>
              <a:pathLst>
                <a:path w="24" h="8" extrusionOk="0">
                  <a:moveTo>
                    <a:pt x="0" y="0"/>
                  </a:moveTo>
                  <a:cubicBezTo>
                    <a:pt x="24" y="0"/>
                    <a:pt x="24" y="0"/>
                    <a:pt x="24" y="0"/>
                  </a:cubicBezTo>
                  <a:cubicBezTo>
                    <a:pt x="24" y="8"/>
                    <a:pt x="24" y="8"/>
                    <a:pt x="24" y="8"/>
                  </a:cubicBezTo>
                  <a:cubicBezTo>
                    <a:pt x="21" y="8"/>
                    <a:pt x="3" y="8"/>
                    <a:pt x="0" y="8"/>
                  </a:cubicBezTo>
                  <a:cubicBezTo>
                    <a:pt x="0" y="5"/>
                    <a:pt x="0" y="3"/>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9" name="Google Shape;2919;p49"/>
            <p:cNvSpPr/>
            <p:nvPr/>
          </p:nvSpPr>
          <p:spPr>
            <a:xfrm>
              <a:off x="7330403" y="2562483"/>
              <a:ext cx="63284" cy="21095"/>
            </a:xfrm>
            <a:custGeom>
              <a:avLst/>
              <a:gdLst/>
              <a:ahLst/>
              <a:cxnLst/>
              <a:rect l="l" t="t" r="r" b="b"/>
              <a:pathLst>
                <a:path w="24" h="8" extrusionOk="0">
                  <a:moveTo>
                    <a:pt x="24" y="8"/>
                  </a:moveTo>
                  <a:cubicBezTo>
                    <a:pt x="21" y="8"/>
                    <a:pt x="3" y="8"/>
                    <a:pt x="0" y="8"/>
                  </a:cubicBezTo>
                  <a:cubicBezTo>
                    <a:pt x="0" y="5"/>
                    <a:pt x="0" y="3"/>
                    <a:pt x="0" y="0"/>
                  </a:cubicBezTo>
                  <a:cubicBezTo>
                    <a:pt x="24" y="0"/>
                    <a:pt x="24" y="0"/>
                    <a:pt x="24" y="0"/>
                  </a:cubicBezTo>
                  <a:lnTo>
                    <a:pt x="2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0" name="Google Shape;2920;p49"/>
            <p:cNvSpPr/>
            <p:nvPr/>
          </p:nvSpPr>
          <p:spPr>
            <a:xfrm>
              <a:off x="7414782" y="2562483"/>
              <a:ext cx="45520" cy="21095"/>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1" name="Google Shape;2921;p49"/>
            <p:cNvSpPr/>
            <p:nvPr/>
          </p:nvSpPr>
          <p:spPr>
            <a:xfrm>
              <a:off x="7449200" y="2562483"/>
              <a:ext cx="312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2" name="Google Shape;2922;p49"/>
            <p:cNvSpPr/>
            <p:nvPr/>
          </p:nvSpPr>
          <p:spPr>
            <a:xfrm>
              <a:off x="7501381" y="2562483"/>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3" name="Google Shape;2923;p49"/>
            <p:cNvSpPr/>
            <p:nvPr/>
          </p:nvSpPr>
          <p:spPr>
            <a:xfrm>
              <a:off x="7501381" y="2520295"/>
              <a:ext cx="66615" cy="21095"/>
            </a:xfrm>
            <a:custGeom>
              <a:avLst/>
              <a:gdLst/>
              <a:ahLst/>
              <a:cxnLst/>
              <a:rect l="l" t="t" r="r" b="b"/>
              <a:pathLst>
                <a:path w="25" h="8" extrusionOk="0">
                  <a:moveTo>
                    <a:pt x="0" y="8"/>
                  </a:moveTo>
                  <a:cubicBezTo>
                    <a:pt x="25" y="8"/>
                    <a:pt x="25" y="8"/>
                    <a:pt x="25" y="8"/>
                  </a:cubicBezTo>
                  <a:cubicBezTo>
                    <a:pt x="25" y="5"/>
                    <a:pt x="25" y="3"/>
                    <a:pt x="25" y="0"/>
                  </a:cubicBezTo>
                  <a:cubicBezTo>
                    <a:pt x="22" y="0"/>
                    <a:pt x="3"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4" name="Google Shape;2924;p49"/>
            <p:cNvSpPr/>
            <p:nvPr/>
          </p:nvSpPr>
          <p:spPr>
            <a:xfrm>
              <a:off x="7414782" y="2322676"/>
              <a:ext cx="36638" cy="44409"/>
            </a:xfrm>
            <a:custGeom>
              <a:avLst/>
              <a:gdLst/>
              <a:ahLst/>
              <a:cxnLst/>
              <a:rect l="l" t="t" r="r" b="b"/>
              <a:pathLst>
                <a:path w="14" h="17" extrusionOk="0">
                  <a:moveTo>
                    <a:pt x="9" y="0"/>
                  </a:moveTo>
                  <a:cubicBezTo>
                    <a:pt x="9" y="9"/>
                    <a:pt x="9" y="9"/>
                    <a:pt x="9" y="9"/>
                  </a:cubicBezTo>
                  <a:cubicBezTo>
                    <a:pt x="6" y="9"/>
                    <a:pt x="3" y="9"/>
                    <a:pt x="0" y="9"/>
                  </a:cubicBezTo>
                  <a:cubicBezTo>
                    <a:pt x="0" y="17"/>
                    <a:pt x="0" y="17"/>
                    <a:pt x="0" y="17"/>
                  </a:cubicBezTo>
                  <a:cubicBezTo>
                    <a:pt x="13" y="17"/>
                    <a:pt x="13" y="17"/>
                    <a:pt x="13" y="17"/>
                  </a:cubicBezTo>
                  <a:cubicBezTo>
                    <a:pt x="14" y="9"/>
                    <a:pt x="14" y="9"/>
                    <a:pt x="14" y="9"/>
                  </a:cubicBezTo>
                  <a:cubicBezTo>
                    <a:pt x="13" y="0"/>
                    <a:pt x="13" y="0"/>
                    <a:pt x="13" y="0"/>
                  </a:cubicBezTo>
                  <a:cubicBezTo>
                    <a:pt x="11" y="0"/>
                    <a:pt x="10" y="0"/>
                    <a:pt x="9"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5" name="Google Shape;2925;p49"/>
            <p:cNvSpPr/>
            <p:nvPr/>
          </p:nvSpPr>
          <p:spPr>
            <a:xfrm>
              <a:off x="7449200" y="2322676"/>
              <a:ext cx="11102" cy="44409"/>
            </a:xfrm>
            <a:custGeom>
              <a:avLst/>
              <a:gdLst/>
              <a:ahLst/>
              <a:cxnLst/>
              <a:rect l="l" t="t" r="r" b="b"/>
              <a:pathLst>
                <a:path w="4" h="17" extrusionOk="0">
                  <a:moveTo>
                    <a:pt x="4" y="0"/>
                  </a:moveTo>
                  <a:cubicBezTo>
                    <a:pt x="2" y="0"/>
                    <a:pt x="1" y="0"/>
                    <a:pt x="0" y="0"/>
                  </a:cubicBezTo>
                  <a:cubicBezTo>
                    <a:pt x="0" y="17"/>
                    <a:pt x="0" y="17"/>
                    <a:pt x="0" y="17"/>
                  </a:cubicBezTo>
                  <a:cubicBezTo>
                    <a:pt x="4" y="17"/>
                    <a:pt x="4" y="17"/>
                    <a:pt x="4" y="17"/>
                  </a:cubicBezTo>
                  <a:cubicBezTo>
                    <a:pt x="4" y="15"/>
                    <a:pt x="4" y="2"/>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26" name="Google Shape;2926;p49"/>
          <p:cNvGrpSpPr/>
          <p:nvPr/>
        </p:nvGrpSpPr>
        <p:grpSpPr>
          <a:xfrm>
            <a:off x="6443317" y="2094076"/>
            <a:ext cx="368602" cy="295319"/>
            <a:chOff x="6443317" y="2322676"/>
            <a:chExt cx="368602" cy="295319"/>
          </a:xfrm>
        </p:grpSpPr>
        <p:sp>
          <p:nvSpPr>
            <p:cNvPr id="2927" name="Google Shape;2927;p49"/>
            <p:cNvSpPr/>
            <p:nvPr/>
          </p:nvSpPr>
          <p:spPr>
            <a:xfrm>
              <a:off x="6464411" y="2322676"/>
              <a:ext cx="173199" cy="207612"/>
            </a:xfrm>
            <a:custGeom>
              <a:avLst/>
              <a:gdLst/>
              <a:ahLst/>
              <a:cxnLst/>
              <a:rect l="l" t="t" r="r" b="b"/>
              <a:pathLst>
                <a:path w="156" h="187" extrusionOk="0">
                  <a:moveTo>
                    <a:pt x="0" y="9"/>
                  </a:moveTo>
                  <a:lnTo>
                    <a:pt x="0" y="176"/>
                  </a:lnTo>
                  <a:lnTo>
                    <a:pt x="73" y="187"/>
                  </a:lnTo>
                  <a:lnTo>
                    <a:pt x="147" y="176"/>
                  </a:lnTo>
                  <a:lnTo>
                    <a:pt x="156" y="92"/>
                  </a:lnTo>
                  <a:lnTo>
                    <a:pt x="147" y="9"/>
                  </a:lnTo>
                  <a:lnTo>
                    <a:pt x="73" y="0"/>
                  </a:ln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8" name="Google Shape;2928;p49"/>
            <p:cNvSpPr/>
            <p:nvPr/>
          </p:nvSpPr>
          <p:spPr>
            <a:xfrm>
              <a:off x="6627618" y="2322676"/>
              <a:ext cx="163207" cy="207612"/>
            </a:xfrm>
            <a:custGeom>
              <a:avLst/>
              <a:gdLst/>
              <a:ahLst/>
              <a:cxnLst/>
              <a:rect l="l" t="t" r="r" b="b"/>
              <a:pathLst>
                <a:path w="62" h="79" extrusionOk="0">
                  <a:moveTo>
                    <a:pt x="62" y="4"/>
                  </a:moveTo>
                  <a:cubicBezTo>
                    <a:pt x="31" y="0"/>
                    <a:pt x="31" y="0"/>
                    <a:pt x="31" y="0"/>
                  </a:cubicBezTo>
                  <a:cubicBezTo>
                    <a:pt x="0" y="4"/>
                    <a:pt x="0" y="4"/>
                    <a:pt x="0" y="4"/>
                  </a:cubicBezTo>
                  <a:cubicBezTo>
                    <a:pt x="0" y="74"/>
                    <a:pt x="0" y="74"/>
                    <a:pt x="0" y="74"/>
                  </a:cubicBezTo>
                  <a:cubicBezTo>
                    <a:pt x="31" y="79"/>
                    <a:pt x="31" y="79"/>
                    <a:pt x="31" y="79"/>
                  </a:cubicBezTo>
                  <a:cubicBezTo>
                    <a:pt x="62" y="74"/>
                    <a:pt x="62" y="74"/>
                    <a:pt x="62" y="74"/>
                  </a:cubicBezTo>
                  <a:cubicBezTo>
                    <a:pt x="62" y="72"/>
                    <a:pt x="62" y="6"/>
                    <a:pt x="62"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9" name="Google Shape;2929;p49"/>
            <p:cNvSpPr/>
            <p:nvPr/>
          </p:nvSpPr>
          <p:spPr>
            <a:xfrm>
              <a:off x="6464411" y="2463973"/>
              <a:ext cx="173198" cy="21095"/>
            </a:xfrm>
            <a:custGeom>
              <a:avLst/>
              <a:gdLst/>
              <a:ahLst/>
              <a:cxnLst/>
              <a:rect l="l" t="t" r="r" b="b"/>
              <a:pathLst>
                <a:path w="66" h="8" extrusionOk="0">
                  <a:moveTo>
                    <a:pt x="0" y="0"/>
                  </a:moveTo>
                  <a:cubicBezTo>
                    <a:pt x="0" y="8"/>
                    <a:pt x="0" y="8"/>
                    <a:pt x="0" y="8"/>
                  </a:cubicBezTo>
                  <a:cubicBezTo>
                    <a:pt x="61" y="8"/>
                    <a:pt x="61" y="8"/>
                    <a:pt x="61" y="8"/>
                  </a:cubicBezTo>
                  <a:cubicBezTo>
                    <a:pt x="66" y="4"/>
                    <a:pt x="66" y="4"/>
                    <a:pt x="66" y="4"/>
                  </a:cubicBezTo>
                  <a:cubicBezTo>
                    <a:pt x="61" y="0"/>
                    <a:pt x="61" y="0"/>
                    <a:pt x="61" y="0"/>
                  </a:cubicBezTo>
                  <a:cubicBezTo>
                    <a:pt x="57" y="0"/>
                    <a:pt x="4"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0" name="Google Shape;2930;p49"/>
            <p:cNvSpPr/>
            <p:nvPr/>
          </p:nvSpPr>
          <p:spPr>
            <a:xfrm>
              <a:off x="6627618" y="2463973"/>
              <a:ext cx="163207" cy="21095"/>
            </a:xfrm>
            <a:custGeom>
              <a:avLst/>
              <a:gdLst/>
              <a:ahLst/>
              <a:cxnLst/>
              <a:rect l="l" t="t" r="r" b="b"/>
              <a:pathLst>
                <a:path w="62" h="8" extrusionOk="0">
                  <a:moveTo>
                    <a:pt x="62" y="0"/>
                  </a:moveTo>
                  <a:cubicBezTo>
                    <a:pt x="57" y="0"/>
                    <a:pt x="4" y="0"/>
                    <a:pt x="0" y="0"/>
                  </a:cubicBezTo>
                  <a:cubicBezTo>
                    <a:pt x="0" y="8"/>
                    <a:pt x="0" y="8"/>
                    <a:pt x="0" y="8"/>
                  </a:cubicBezTo>
                  <a:cubicBezTo>
                    <a:pt x="62" y="8"/>
                    <a:pt x="62" y="8"/>
                    <a:pt x="62" y="8"/>
                  </a:cubicBezTo>
                  <a:cubicBezTo>
                    <a:pt x="62" y="5"/>
                    <a:pt x="62" y="3"/>
                    <a:pt x="6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1" name="Google Shape;2931;p49"/>
            <p:cNvSpPr/>
            <p:nvPr/>
          </p:nvSpPr>
          <p:spPr>
            <a:xfrm>
              <a:off x="6505491" y="2357093"/>
              <a:ext cx="126568" cy="128786"/>
            </a:xfrm>
            <a:custGeom>
              <a:avLst/>
              <a:gdLst/>
              <a:ahLst/>
              <a:cxnLst/>
              <a:rect l="l" t="t" r="r" b="b"/>
              <a:pathLst>
                <a:path w="48" h="49" extrusionOk="0">
                  <a:moveTo>
                    <a:pt x="0" y="0"/>
                  </a:moveTo>
                  <a:cubicBezTo>
                    <a:pt x="0" y="8"/>
                    <a:pt x="0" y="8"/>
                    <a:pt x="0" y="8"/>
                  </a:cubicBezTo>
                  <a:cubicBezTo>
                    <a:pt x="9" y="8"/>
                    <a:pt x="9" y="8"/>
                    <a:pt x="9" y="8"/>
                  </a:cubicBezTo>
                  <a:cubicBezTo>
                    <a:pt x="9" y="41"/>
                    <a:pt x="9" y="41"/>
                    <a:pt x="9" y="41"/>
                  </a:cubicBezTo>
                  <a:cubicBezTo>
                    <a:pt x="6" y="41"/>
                    <a:pt x="3" y="41"/>
                    <a:pt x="0" y="41"/>
                  </a:cubicBezTo>
                  <a:cubicBezTo>
                    <a:pt x="0" y="49"/>
                    <a:pt x="0" y="49"/>
                    <a:pt x="0" y="49"/>
                  </a:cubicBezTo>
                  <a:cubicBezTo>
                    <a:pt x="46" y="49"/>
                    <a:pt x="46" y="49"/>
                    <a:pt x="46" y="49"/>
                  </a:cubicBezTo>
                  <a:cubicBezTo>
                    <a:pt x="48" y="24"/>
                    <a:pt x="48" y="24"/>
                    <a:pt x="48" y="24"/>
                  </a:cubicBezTo>
                  <a:cubicBezTo>
                    <a:pt x="46" y="0"/>
                    <a:pt x="46" y="0"/>
                    <a:pt x="46" y="0"/>
                  </a:cubicBezTo>
                  <a:cubicBezTo>
                    <a:pt x="44" y="0"/>
                    <a:pt x="2" y="0"/>
                    <a:pt x="0" y="0"/>
                  </a:cubicBezTo>
                  <a:close/>
                  <a:moveTo>
                    <a:pt x="25" y="41"/>
                  </a:moveTo>
                  <a:cubicBezTo>
                    <a:pt x="22" y="41"/>
                    <a:pt x="20" y="41"/>
                    <a:pt x="17" y="41"/>
                  </a:cubicBezTo>
                  <a:cubicBezTo>
                    <a:pt x="17" y="37"/>
                    <a:pt x="17" y="12"/>
                    <a:pt x="17" y="8"/>
                  </a:cubicBezTo>
                  <a:cubicBezTo>
                    <a:pt x="25" y="8"/>
                    <a:pt x="25" y="8"/>
                    <a:pt x="25" y="8"/>
                  </a:cubicBezTo>
                  <a:lnTo>
                    <a:pt x="25" y="41"/>
                  </a:lnTo>
                  <a:close/>
                  <a:moveTo>
                    <a:pt x="33" y="41"/>
                  </a:moveTo>
                  <a:cubicBezTo>
                    <a:pt x="33" y="37"/>
                    <a:pt x="33" y="12"/>
                    <a:pt x="33" y="8"/>
                  </a:cubicBezTo>
                  <a:cubicBezTo>
                    <a:pt x="42" y="8"/>
                    <a:pt x="42" y="8"/>
                    <a:pt x="42" y="8"/>
                  </a:cubicBezTo>
                  <a:cubicBezTo>
                    <a:pt x="42" y="41"/>
                    <a:pt x="42" y="41"/>
                    <a:pt x="42" y="41"/>
                  </a:cubicBezTo>
                  <a:cubicBezTo>
                    <a:pt x="39" y="41"/>
                    <a:pt x="36" y="41"/>
                    <a:pt x="33" y="4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2" name="Google Shape;2932;p49"/>
            <p:cNvSpPr/>
            <p:nvPr/>
          </p:nvSpPr>
          <p:spPr>
            <a:xfrm>
              <a:off x="6627618" y="2357093"/>
              <a:ext cx="117686" cy="128786"/>
            </a:xfrm>
            <a:custGeom>
              <a:avLst/>
              <a:gdLst/>
              <a:ahLst/>
              <a:cxnLst/>
              <a:rect l="l" t="t" r="r" b="b"/>
              <a:pathLst>
                <a:path w="45" h="49" extrusionOk="0">
                  <a:moveTo>
                    <a:pt x="45" y="41"/>
                  </a:moveTo>
                  <a:cubicBezTo>
                    <a:pt x="42" y="41"/>
                    <a:pt x="40" y="41"/>
                    <a:pt x="37" y="41"/>
                  </a:cubicBezTo>
                  <a:cubicBezTo>
                    <a:pt x="37" y="37"/>
                    <a:pt x="37" y="12"/>
                    <a:pt x="37" y="8"/>
                  </a:cubicBezTo>
                  <a:cubicBezTo>
                    <a:pt x="45" y="8"/>
                    <a:pt x="45" y="8"/>
                    <a:pt x="45" y="8"/>
                  </a:cubicBezTo>
                  <a:cubicBezTo>
                    <a:pt x="45" y="5"/>
                    <a:pt x="45" y="2"/>
                    <a:pt x="45" y="0"/>
                  </a:cubicBezTo>
                  <a:cubicBezTo>
                    <a:pt x="44" y="0"/>
                    <a:pt x="1" y="0"/>
                    <a:pt x="0" y="0"/>
                  </a:cubicBezTo>
                  <a:cubicBezTo>
                    <a:pt x="0" y="49"/>
                    <a:pt x="0" y="49"/>
                    <a:pt x="0" y="49"/>
                  </a:cubicBezTo>
                  <a:cubicBezTo>
                    <a:pt x="45" y="49"/>
                    <a:pt x="45" y="49"/>
                    <a:pt x="45" y="49"/>
                  </a:cubicBezTo>
                  <a:cubicBezTo>
                    <a:pt x="45" y="46"/>
                    <a:pt x="45" y="44"/>
                    <a:pt x="45" y="41"/>
                  </a:cubicBezTo>
                  <a:close/>
                  <a:moveTo>
                    <a:pt x="12" y="41"/>
                  </a:moveTo>
                  <a:cubicBezTo>
                    <a:pt x="9" y="41"/>
                    <a:pt x="7" y="41"/>
                    <a:pt x="4" y="41"/>
                  </a:cubicBezTo>
                  <a:cubicBezTo>
                    <a:pt x="4" y="37"/>
                    <a:pt x="4" y="12"/>
                    <a:pt x="4" y="8"/>
                  </a:cubicBezTo>
                  <a:cubicBezTo>
                    <a:pt x="12" y="8"/>
                    <a:pt x="12" y="8"/>
                    <a:pt x="12" y="8"/>
                  </a:cubicBezTo>
                  <a:lnTo>
                    <a:pt x="12" y="41"/>
                  </a:lnTo>
                  <a:close/>
                  <a:moveTo>
                    <a:pt x="29" y="41"/>
                  </a:moveTo>
                  <a:cubicBezTo>
                    <a:pt x="26" y="41"/>
                    <a:pt x="23" y="41"/>
                    <a:pt x="20" y="41"/>
                  </a:cubicBezTo>
                  <a:cubicBezTo>
                    <a:pt x="20" y="37"/>
                    <a:pt x="20" y="12"/>
                    <a:pt x="20" y="8"/>
                  </a:cubicBezTo>
                  <a:cubicBezTo>
                    <a:pt x="29" y="8"/>
                    <a:pt x="29" y="8"/>
                    <a:pt x="29" y="8"/>
                  </a:cubicBezTo>
                  <a:lnTo>
                    <a:pt x="29"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3" name="Google Shape;2933;p49"/>
            <p:cNvSpPr/>
            <p:nvPr/>
          </p:nvSpPr>
          <p:spPr>
            <a:xfrm>
              <a:off x="6464411" y="2562483"/>
              <a:ext cx="78828" cy="55511"/>
            </a:xfrm>
            <a:custGeom>
              <a:avLst/>
              <a:gdLst/>
              <a:ahLst/>
              <a:cxnLst/>
              <a:rect l="l" t="t" r="r" b="b"/>
              <a:pathLst>
                <a:path w="30" h="21" extrusionOk="0">
                  <a:moveTo>
                    <a:pt x="0" y="4"/>
                  </a:moveTo>
                  <a:cubicBezTo>
                    <a:pt x="0" y="5"/>
                    <a:pt x="0" y="5"/>
                    <a:pt x="0" y="6"/>
                  </a:cubicBezTo>
                  <a:cubicBezTo>
                    <a:pt x="0" y="14"/>
                    <a:pt x="6" y="21"/>
                    <a:pt x="14" y="21"/>
                  </a:cubicBezTo>
                  <a:cubicBezTo>
                    <a:pt x="22" y="21"/>
                    <a:pt x="29" y="14"/>
                    <a:pt x="29" y="6"/>
                  </a:cubicBezTo>
                  <a:cubicBezTo>
                    <a:pt x="30" y="5"/>
                    <a:pt x="30" y="5"/>
                    <a:pt x="30" y="5"/>
                  </a:cubicBezTo>
                  <a:cubicBezTo>
                    <a:pt x="29" y="4"/>
                    <a:pt x="29" y="4"/>
                    <a:pt x="29" y="4"/>
                  </a:cubicBezTo>
                  <a:cubicBezTo>
                    <a:pt x="14" y="0"/>
                    <a:pt x="14" y="0"/>
                    <a:pt x="14"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4" name="Google Shape;2934;p49"/>
            <p:cNvSpPr/>
            <p:nvPr/>
          </p:nvSpPr>
          <p:spPr>
            <a:xfrm>
              <a:off x="6539908" y="2564704"/>
              <a:ext cx="79938" cy="53291"/>
            </a:xfrm>
            <a:custGeom>
              <a:avLst/>
              <a:gdLst/>
              <a:ahLst/>
              <a:cxnLst/>
              <a:rect l="l" t="t" r="r" b="b"/>
              <a:pathLst>
                <a:path w="30" h="20" extrusionOk="0">
                  <a:moveTo>
                    <a:pt x="0" y="3"/>
                  </a:moveTo>
                  <a:cubicBezTo>
                    <a:pt x="0" y="5"/>
                    <a:pt x="0" y="5"/>
                    <a:pt x="0" y="5"/>
                  </a:cubicBezTo>
                  <a:cubicBezTo>
                    <a:pt x="0" y="13"/>
                    <a:pt x="6" y="19"/>
                    <a:pt x="13" y="20"/>
                  </a:cubicBezTo>
                  <a:cubicBezTo>
                    <a:pt x="23" y="20"/>
                    <a:pt x="30" y="12"/>
                    <a:pt x="28" y="3"/>
                  </a:cubicBezTo>
                  <a:cubicBezTo>
                    <a:pt x="14" y="0"/>
                    <a:pt x="14" y="0"/>
                    <a:pt x="14" y="0"/>
                  </a:cubicBezTo>
                  <a:lnTo>
                    <a:pt x="0" y="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5" name="Google Shape;2935;p49"/>
            <p:cNvSpPr/>
            <p:nvPr/>
          </p:nvSpPr>
          <p:spPr>
            <a:xfrm>
              <a:off x="6637610" y="2564704"/>
              <a:ext cx="76607" cy="53291"/>
            </a:xfrm>
            <a:custGeom>
              <a:avLst/>
              <a:gdLst/>
              <a:ahLst/>
              <a:cxnLst/>
              <a:rect l="l" t="t" r="r" b="b"/>
              <a:pathLst>
                <a:path w="29" h="20" extrusionOk="0">
                  <a:moveTo>
                    <a:pt x="0" y="5"/>
                  </a:moveTo>
                  <a:cubicBezTo>
                    <a:pt x="0" y="13"/>
                    <a:pt x="6" y="20"/>
                    <a:pt x="14" y="20"/>
                  </a:cubicBezTo>
                  <a:cubicBezTo>
                    <a:pt x="22" y="20"/>
                    <a:pt x="29" y="13"/>
                    <a:pt x="29" y="5"/>
                  </a:cubicBezTo>
                  <a:cubicBezTo>
                    <a:pt x="29" y="4"/>
                    <a:pt x="29" y="4"/>
                    <a:pt x="29" y="4"/>
                  </a:cubicBezTo>
                  <a:cubicBezTo>
                    <a:pt x="29" y="3"/>
                    <a:pt x="29" y="3"/>
                    <a:pt x="29" y="3"/>
                  </a:cubicBezTo>
                  <a:cubicBezTo>
                    <a:pt x="14" y="0"/>
                    <a:pt x="14" y="0"/>
                    <a:pt x="14" y="0"/>
                  </a:cubicBezTo>
                  <a:cubicBezTo>
                    <a:pt x="0" y="3"/>
                    <a:pt x="0" y="3"/>
                    <a:pt x="0" y="3"/>
                  </a:cubicBezTo>
                  <a:cubicBezTo>
                    <a:pt x="0" y="4"/>
                    <a:pt x="0" y="4"/>
                    <a:pt x="0" y="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6" name="Google Shape;2936;p49"/>
            <p:cNvSpPr/>
            <p:nvPr/>
          </p:nvSpPr>
          <p:spPr>
            <a:xfrm>
              <a:off x="6714217" y="2564704"/>
              <a:ext cx="73276" cy="53291"/>
            </a:xfrm>
            <a:custGeom>
              <a:avLst/>
              <a:gdLst/>
              <a:ahLst/>
              <a:cxnLst/>
              <a:rect l="l" t="t" r="r" b="b"/>
              <a:pathLst>
                <a:path w="28" h="20" extrusionOk="0">
                  <a:moveTo>
                    <a:pt x="0" y="3"/>
                  </a:moveTo>
                  <a:cubicBezTo>
                    <a:pt x="0" y="3"/>
                    <a:pt x="0" y="5"/>
                    <a:pt x="0" y="5"/>
                  </a:cubicBezTo>
                  <a:cubicBezTo>
                    <a:pt x="0" y="13"/>
                    <a:pt x="6" y="20"/>
                    <a:pt x="14" y="20"/>
                  </a:cubicBezTo>
                  <a:cubicBezTo>
                    <a:pt x="22" y="20"/>
                    <a:pt x="28" y="13"/>
                    <a:pt x="28" y="5"/>
                  </a:cubicBezTo>
                  <a:cubicBezTo>
                    <a:pt x="28" y="4"/>
                    <a:pt x="28" y="4"/>
                    <a:pt x="28" y="3"/>
                  </a:cubicBezTo>
                  <a:cubicBezTo>
                    <a:pt x="14" y="0"/>
                    <a:pt x="14" y="0"/>
                    <a:pt x="14" y="0"/>
                  </a:cubicBezTo>
                  <a:lnTo>
                    <a:pt x="0" y="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7" name="Google Shape;2937;p49"/>
            <p:cNvSpPr/>
            <p:nvPr/>
          </p:nvSpPr>
          <p:spPr>
            <a:xfrm>
              <a:off x="6443317" y="2518075"/>
              <a:ext cx="194293" cy="54401"/>
            </a:xfrm>
            <a:custGeom>
              <a:avLst/>
              <a:gdLst/>
              <a:ahLst/>
              <a:cxnLst/>
              <a:rect l="l" t="t" r="r" b="b"/>
              <a:pathLst>
                <a:path w="74" h="21" extrusionOk="0">
                  <a:moveTo>
                    <a:pt x="0" y="0"/>
                  </a:moveTo>
                  <a:cubicBezTo>
                    <a:pt x="0" y="21"/>
                    <a:pt x="0" y="21"/>
                    <a:pt x="0" y="21"/>
                  </a:cubicBezTo>
                  <a:cubicBezTo>
                    <a:pt x="69" y="21"/>
                    <a:pt x="69" y="21"/>
                    <a:pt x="69" y="21"/>
                  </a:cubicBezTo>
                  <a:cubicBezTo>
                    <a:pt x="74" y="11"/>
                    <a:pt x="74" y="11"/>
                    <a:pt x="74" y="11"/>
                  </a:cubicBezTo>
                  <a:cubicBezTo>
                    <a:pt x="69" y="0"/>
                    <a:pt x="69" y="0"/>
                    <a:pt x="69"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8" name="Google Shape;2938;p49"/>
            <p:cNvSpPr/>
            <p:nvPr/>
          </p:nvSpPr>
          <p:spPr>
            <a:xfrm>
              <a:off x="6627618" y="2518075"/>
              <a:ext cx="184301" cy="54401"/>
            </a:xfrm>
            <a:custGeom>
              <a:avLst/>
              <a:gdLst/>
              <a:ahLst/>
              <a:cxnLst/>
              <a:rect l="l" t="t" r="r" b="b"/>
              <a:pathLst>
                <a:path w="70" h="21" extrusionOk="0">
                  <a:moveTo>
                    <a:pt x="70" y="0"/>
                  </a:moveTo>
                  <a:cubicBezTo>
                    <a:pt x="68" y="0"/>
                    <a:pt x="2" y="0"/>
                    <a:pt x="0" y="0"/>
                  </a:cubicBezTo>
                  <a:cubicBezTo>
                    <a:pt x="0" y="21"/>
                    <a:pt x="0" y="21"/>
                    <a:pt x="0" y="21"/>
                  </a:cubicBezTo>
                  <a:cubicBezTo>
                    <a:pt x="70" y="21"/>
                    <a:pt x="70" y="21"/>
                    <a:pt x="70" y="21"/>
                  </a:cubicBezTo>
                  <a:cubicBezTo>
                    <a:pt x="70" y="15"/>
                    <a:pt x="70" y="4"/>
                    <a:pt x="7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39" name="Google Shape;2939;p49"/>
          <p:cNvGrpSpPr/>
          <p:nvPr/>
        </p:nvGrpSpPr>
        <p:grpSpPr>
          <a:xfrm>
            <a:off x="4851224" y="2051887"/>
            <a:ext cx="368608" cy="368594"/>
            <a:chOff x="4851224" y="2280487"/>
            <a:chExt cx="368608" cy="368594"/>
          </a:xfrm>
        </p:grpSpPr>
        <p:sp>
          <p:nvSpPr>
            <p:cNvPr id="2940" name="Google Shape;2940;p49"/>
            <p:cNvSpPr/>
            <p:nvPr/>
          </p:nvSpPr>
          <p:spPr>
            <a:xfrm>
              <a:off x="4851224" y="2280487"/>
              <a:ext cx="184301" cy="368594"/>
            </a:xfrm>
            <a:custGeom>
              <a:avLst/>
              <a:gdLst/>
              <a:ahLst/>
              <a:cxnLst/>
              <a:rect l="l" t="t" r="r" b="b"/>
              <a:pathLst>
                <a:path w="166" h="332" extrusionOk="0">
                  <a:moveTo>
                    <a:pt x="0" y="0"/>
                  </a:moveTo>
                  <a:lnTo>
                    <a:pt x="0" y="69"/>
                  </a:lnTo>
                  <a:lnTo>
                    <a:pt x="10" y="78"/>
                  </a:lnTo>
                  <a:lnTo>
                    <a:pt x="0" y="88"/>
                  </a:lnTo>
                  <a:lnTo>
                    <a:pt x="0" y="147"/>
                  </a:lnTo>
                  <a:lnTo>
                    <a:pt x="10" y="156"/>
                  </a:lnTo>
                  <a:lnTo>
                    <a:pt x="0" y="166"/>
                  </a:lnTo>
                  <a:lnTo>
                    <a:pt x="0" y="185"/>
                  </a:lnTo>
                  <a:lnTo>
                    <a:pt x="10" y="195"/>
                  </a:lnTo>
                  <a:lnTo>
                    <a:pt x="0" y="204"/>
                  </a:lnTo>
                  <a:lnTo>
                    <a:pt x="0" y="332"/>
                  </a:lnTo>
                  <a:lnTo>
                    <a:pt x="157" y="332"/>
                  </a:lnTo>
                  <a:lnTo>
                    <a:pt x="166" y="161"/>
                  </a:lnTo>
                  <a:lnTo>
                    <a:pt x="15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1" name="Google Shape;2941;p49"/>
            <p:cNvSpPr/>
            <p:nvPr/>
          </p:nvSpPr>
          <p:spPr>
            <a:xfrm>
              <a:off x="5025532" y="2280487"/>
              <a:ext cx="194293" cy="368594"/>
            </a:xfrm>
            <a:custGeom>
              <a:avLst/>
              <a:gdLst/>
              <a:ahLst/>
              <a:cxnLst/>
              <a:rect l="l" t="t" r="r" b="b"/>
              <a:pathLst>
                <a:path w="175" h="332" extrusionOk="0">
                  <a:moveTo>
                    <a:pt x="175" y="0"/>
                  </a:moveTo>
                  <a:lnTo>
                    <a:pt x="0" y="0"/>
                  </a:lnTo>
                  <a:lnTo>
                    <a:pt x="0" y="332"/>
                  </a:lnTo>
                  <a:lnTo>
                    <a:pt x="175" y="332"/>
                  </a:lnTo>
                  <a:lnTo>
                    <a:pt x="175" y="57"/>
                  </a:lnTo>
                  <a:lnTo>
                    <a:pt x="166" y="47"/>
                  </a:lnTo>
                  <a:lnTo>
                    <a:pt x="175" y="38"/>
                  </a:lnTo>
                  <a:lnTo>
                    <a:pt x="17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2" name="Google Shape;2942;p49"/>
            <p:cNvSpPr/>
            <p:nvPr/>
          </p:nvSpPr>
          <p:spPr>
            <a:xfrm>
              <a:off x="4851224" y="2353762"/>
              <a:ext cx="150994" cy="24425"/>
            </a:xfrm>
            <a:custGeom>
              <a:avLst/>
              <a:gdLst/>
              <a:ahLst/>
              <a:cxnLst/>
              <a:rect l="l" t="t" r="r" b="b"/>
              <a:pathLst>
                <a:path w="57" h="9" extrusionOk="0">
                  <a:moveTo>
                    <a:pt x="54" y="9"/>
                  </a:moveTo>
                  <a:cubicBezTo>
                    <a:pt x="53" y="9"/>
                    <a:pt x="1" y="9"/>
                    <a:pt x="0" y="9"/>
                  </a:cubicBezTo>
                  <a:cubicBezTo>
                    <a:pt x="0" y="6"/>
                    <a:pt x="0" y="3"/>
                    <a:pt x="0" y="0"/>
                  </a:cubicBezTo>
                  <a:cubicBezTo>
                    <a:pt x="54" y="0"/>
                    <a:pt x="54" y="0"/>
                    <a:pt x="54" y="0"/>
                  </a:cubicBezTo>
                  <a:cubicBezTo>
                    <a:pt x="57" y="5"/>
                    <a:pt x="57" y="5"/>
                    <a:pt x="57" y="5"/>
                  </a:cubicBezTo>
                  <a:lnTo>
                    <a:pt x="5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3" name="Google Shape;2943;p49"/>
            <p:cNvSpPr/>
            <p:nvPr/>
          </p:nvSpPr>
          <p:spPr>
            <a:xfrm>
              <a:off x="5014429" y="2393730"/>
              <a:ext cx="16654" cy="76606"/>
            </a:xfrm>
            <a:custGeom>
              <a:avLst/>
              <a:gdLst/>
              <a:ahLst/>
              <a:cxnLst/>
              <a:rect l="l" t="t" r="r" b="b"/>
              <a:pathLst>
                <a:path w="6" h="29" extrusionOk="0">
                  <a:moveTo>
                    <a:pt x="4" y="27"/>
                  </a:moveTo>
                  <a:cubicBezTo>
                    <a:pt x="2" y="29"/>
                    <a:pt x="2" y="29"/>
                    <a:pt x="2" y="29"/>
                  </a:cubicBezTo>
                  <a:cubicBezTo>
                    <a:pt x="0" y="28"/>
                    <a:pt x="0" y="28"/>
                    <a:pt x="0" y="28"/>
                  </a:cubicBezTo>
                  <a:cubicBezTo>
                    <a:pt x="0" y="24"/>
                    <a:pt x="0" y="5"/>
                    <a:pt x="0" y="1"/>
                  </a:cubicBezTo>
                  <a:cubicBezTo>
                    <a:pt x="2" y="0"/>
                    <a:pt x="2" y="0"/>
                    <a:pt x="2" y="0"/>
                  </a:cubicBezTo>
                  <a:cubicBezTo>
                    <a:pt x="4" y="2"/>
                    <a:pt x="4" y="2"/>
                    <a:pt x="4" y="2"/>
                  </a:cubicBezTo>
                  <a:cubicBezTo>
                    <a:pt x="6" y="15"/>
                    <a:pt x="6" y="15"/>
                    <a:pt x="6" y="15"/>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4" name="Google Shape;2944;p49"/>
            <p:cNvSpPr/>
            <p:nvPr/>
          </p:nvSpPr>
          <p:spPr>
            <a:xfrm>
              <a:off x="5025532" y="2393730"/>
              <a:ext cx="9993" cy="76606"/>
            </a:xfrm>
            <a:custGeom>
              <a:avLst/>
              <a:gdLst/>
              <a:ahLst/>
              <a:cxnLst/>
              <a:rect l="l" t="t" r="r" b="b"/>
              <a:pathLst>
                <a:path w="4" h="29" extrusionOk="0">
                  <a:moveTo>
                    <a:pt x="4" y="27"/>
                  </a:moveTo>
                  <a:cubicBezTo>
                    <a:pt x="2" y="29"/>
                    <a:pt x="2" y="29"/>
                    <a:pt x="2" y="29"/>
                  </a:cubicBezTo>
                  <a:cubicBezTo>
                    <a:pt x="0" y="27"/>
                    <a:pt x="0" y="27"/>
                    <a:pt x="0" y="27"/>
                  </a:cubicBezTo>
                  <a:cubicBezTo>
                    <a:pt x="0" y="24"/>
                    <a:pt x="0" y="5"/>
                    <a:pt x="0" y="2"/>
                  </a:cubicBezTo>
                  <a:cubicBezTo>
                    <a:pt x="2" y="0"/>
                    <a:pt x="2" y="0"/>
                    <a:pt x="2" y="0"/>
                  </a:cubicBezTo>
                  <a:cubicBezTo>
                    <a:pt x="4" y="1"/>
                    <a:pt x="4" y="1"/>
                    <a:pt x="4" y="1"/>
                  </a:cubicBezTo>
                  <a:lnTo>
                    <a:pt x="4" y="2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5" name="Google Shape;2945;p49"/>
            <p:cNvSpPr/>
            <p:nvPr/>
          </p:nvSpPr>
          <p:spPr>
            <a:xfrm>
              <a:off x="4962248" y="2512524"/>
              <a:ext cx="47741" cy="47740"/>
            </a:xfrm>
            <a:custGeom>
              <a:avLst/>
              <a:gdLst/>
              <a:ahLst/>
              <a:cxnLst/>
              <a:rect l="l" t="t" r="r" b="b"/>
              <a:pathLst>
                <a:path w="18" h="18" extrusionOk="0">
                  <a:moveTo>
                    <a:pt x="6" y="18"/>
                  </a:moveTo>
                  <a:cubicBezTo>
                    <a:pt x="1" y="17"/>
                    <a:pt x="1" y="17"/>
                    <a:pt x="1" y="17"/>
                  </a:cubicBezTo>
                  <a:cubicBezTo>
                    <a:pt x="0" y="12"/>
                    <a:pt x="0" y="12"/>
                    <a:pt x="0" y="12"/>
                  </a:cubicBezTo>
                  <a:cubicBezTo>
                    <a:pt x="2" y="10"/>
                    <a:pt x="11" y="1"/>
                    <a:pt x="12" y="0"/>
                  </a:cubicBezTo>
                  <a:cubicBezTo>
                    <a:pt x="18" y="0"/>
                    <a:pt x="18" y="0"/>
                    <a:pt x="18" y="0"/>
                  </a:cubicBezTo>
                  <a:cubicBezTo>
                    <a:pt x="18" y="5"/>
                    <a:pt x="18" y="5"/>
                    <a:pt x="18" y="5"/>
                  </a:cubicBezTo>
                  <a:cubicBezTo>
                    <a:pt x="17" y="7"/>
                    <a:pt x="7" y="16"/>
                    <a:pt x="6" y="1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6" name="Google Shape;2946;p49"/>
            <p:cNvSpPr/>
            <p:nvPr/>
          </p:nvSpPr>
          <p:spPr>
            <a:xfrm>
              <a:off x="5038855" y="2509193"/>
              <a:ext cx="78828" cy="53291"/>
            </a:xfrm>
            <a:custGeom>
              <a:avLst/>
              <a:gdLst/>
              <a:ahLst/>
              <a:cxnLst/>
              <a:rect l="l" t="t" r="r" b="b"/>
              <a:pathLst>
                <a:path w="30" h="20" extrusionOk="0">
                  <a:moveTo>
                    <a:pt x="24" y="20"/>
                  </a:moveTo>
                  <a:cubicBezTo>
                    <a:pt x="18" y="16"/>
                    <a:pt x="5" y="8"/>
                    <a:pt x="1" y="6"/>
                  </a:cubicBezTo>
                  <a:cubicBezTo>
                    <a:pt x="0" y="1"/>
                    <a:pt x="0" y="1"/>
                    <a:pt x="0" y="1"/>
                  </a:cubicBezTo>
                  <a:cubicBezTo>
                    <a:pt x="6" y="0"/>
                    <a:pt x="6" y="0"/>
                    <a:pt x="6" y="0"/>
                  </a:cubicBezTo>
                  <a:cubicBezTo>
                    <a:pt x="12" y="3"/>
                    <a:pt x="26" y="11"/>
                    <a:pt x="30" y="13"/>
                  </a:cubicBezTo>
                  <a:cubicBezTo>
                    <a:pt x="30" y="18"/>
                    <a:pt x="30" y="18"/>
                    <a:pt x="30" y="18"/>
                  </a:cubicBezTo>
                  <a:lnTo>
                    <a:pt x="24" y="2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7" name="Google Shape;2947;p49"/>
            <p:cNvSpPr/>
            <p:nvPr/>
          </p:nvSpPr>
          <p:spPr>
            <a:xfrm>
              <a:off x="5046627" y="2424816"/>
              <a:ext cx="76607" cy="66613"/>
            </a:xfrm>
            <a:custGeom>
              <a:avLst/>
              <a:gdLst/>
              <a:ahLst/>
              <a:cxnLst/>
              <a:rect l="l" t="t" r="r" b="b"/>
              <a:pathLst>
                <a:path w="29" h="25" extrusionOk="0">
                  <a:moveTo>
                    <a:pt x="4" y="25"/>
                  </a:moveTo>
                  <a:cubicBezTo>
                    <a:pt x="0" y="23"/>
                    <a:pt x="0" y="23"/>
                    <a:pt x="0" y="23"/>
                  </a:cubicBezTo>
                  <a:cubicBezTo>
                    <a:pt x="0" y="18"/>
                    <a:pt x="0" y="18"/>
                    <a:pt x="0" y="18"/>
                  </a:cubicBezTo>
                  <a:cubicBezTo>
                    <a:pt x="2" y="16"/>
                    <a:pt x="22" y="2"/>
                    <a:pt x="25" y="0"/>
                  </a:cubicBezTo>
                  <a:cubicBezTo>
                    <a:pt x="29" y="2"/>
                    <a:pt x="29" y="2"/>
                    <a:pt x="29" y="2"/>
                  </a:cubicBezTo>
                  <a:cubicBezTo>
                    <a:pt x="29" y="8"/>
                    <a:pt x="29" y="8"/>
                    <a:pt x="29" y="8"/>
                  </a:cubicBezTo>
                  <a:cubicBezTo>
                    <a:pt x="26" y="9"/>
                    <a:pt x="6" y="24"/>
                    <a:pt x="4" y="2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8" name="Google Shape;2948;p49"/>
            <p:cNvSpPr/>
            <p:nvPr/>
          </p:nvSpPr>
          <p:spPr>
            <a:xfrm>
              <a:off x="4851224" y="2443690"/>
              <a:ext cx="978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9" name="Google Shape;2949;p49"/>
            <p:cNvSpPr/>
            <p:nvPr/>
          </p:nvSpPr>
          <p:spPr>
            <a:xfrm>
              <a:off x="4851224" y="2485878"/>
              <a:ext cx="534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0" name="Google Shape;2950;p49"/>
            <p:cNvSpPr/>
            <p:nvPr/>
          </p:nvSpPr>
          <p:spPr>
            <a:xfrm>
              <a:off x="5112131" y="2475076"/>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1" name="Google Shape;2951;p49"/>
            <p:cNvSpPr/>
            <p:nvPr/>
          </p:nvSpPr>
          <p:spPr>
            <a:xfrm>
              <a:off x="4912287" y="2539169"/>
              <a:ext cx="71056" cy="71054"/>
            </a:xfrm>
            <a:custGeom>
              <a:avLst/>
              <a:gdLst/>
              <a:ahLst/>
              <a:cxnLst/>
              <a:rect l="l" t="t" r="r" b="b"/>
              <a:pathLst>
                <a:path w="27" h="27" extrusionOk="0">
                  <a:moveTo>
                    <a:pt x="5" y="22"/>
                  </a:moveTo>
                  <a:cubicBezTo>
                    <a:pt x="0" y="17"/>
                    <a:pt x="0" y="9"/>
                    <a:pt x="5" y="4"/>
                  </a:cubicBezTo>
                  <a:cubicBezTo>
                    <a:pt x="10" y="0"/>
                    <a:pt x="18" y="0"/>
                    <a:pt x="23" y="4"/>
                  </a:cubicBezTo>
                  <a:cubicBezTo>
                    <a:pt x="27" y="9"/>
                    <a:pt x="27" y="17"/>
                    <a:pt x="23" y="22"/>
                  </a:cubicBezTo>
                  <a:cubicBezTo>
                    <a:pt x="23" y="22"/>
                    <a:pt x="23" y="22"/>
                    <a:pt x="23" y="22"/>
                  </a:cubicBezTo>
                  <a:cubicBezTo>
                    <a:pt x="18" y="27"/>
                    <a:pt x="10" y="27"/>
                    <a:pt x="5" y="2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2" name="Google Shape;2952;p49"/>
            <p:cNvSpPr/>
            <p:nvPr/>
          </p:nvSpPr>
          <p:spPr>
            <a:xfrm>
              <a:off x="4904515" y="2332668"/>
              <a:ext cx="65400" cy="666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3" name="Google Shape;2953;p49"/>
            <p:cNvSpPr/>
            <p:nvPr/>
          </p:nvSpPr>
          <p:spPr>
            <a:xfrm>
              <a:off x="5112131" y="2388179"/>
              <a:ext cx="63300" cy="654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4" name="Google Shape;2954;p49"/>
            <p:cNvSpPr/>
            <p:nvPr/>
          </p:nvSpPr>
          <p:spPr>
            <a:xfrm>
              <a:off x="5102139" y="2541390"/>
              <a:ext cx="63300" cy="633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5" name="Google Shape;2955;p49"/>
            <p:cNvSpPr/>
            <p:nvPr/>
          </p:nvSpPr>
          <p:spPr>
            <a:xfrm>
              <a:off x="4981122" y="2464784"/>
              <a:ext cx="49961" cy="65503"/>
            </a:xfrm>
            <a:custGeom>
              <a:avLst/>
              <a:gdLst/>
              <a:ahLst/>
              <a:cxnLst/>
              <a:rect l="l" t="t" r="r" b="b"/>
              <a:pathLst>
                <a:path w="19" h="25" extrusionOk="0">
                  <a:moveTo>
                    <a:pt x="8" y="21"/>
                  </a:moveTo>
                  <a:cubicBezTo>
                    <a:pt x="10" y="23"/>
                    <a:pt x="13" y="25"/>
                    <a:pt x="17" y="25"/>
                  </a:cubicBezTo>
                  <a:cubicBezTo>
                    <a:pt x="19" y="12"/>
                    <a:pt x="19" y="12"/>
                    <a:pt x="19" y="12"/>
                  </a:cubicBezTo>
                  <a:cubicBezTo>
                    <a:pt x="17" y="0"/>
                    <a:pt x="17" y="0"/>
                    <a:pt x="17" y="0"/>
                  </a:cubicBezTo>
                  <a:cubicBezTo>
                    <a:pt x="6" y="0"/>
                    <a:pt x="0" y="13"/>
                    <a:pt x="8"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6" name="Google Shape;2956;p49"/>
            <p:cNvSpPr/>
            <p:nvPr/>
          </p:nvSpPr>
          <p:spPr>
            <a:xfrm>
              <a:off x="5025532" y="2464784"/>
              <a:ext cx="42189" cy="65503"/>
            </a:xfrm>
            <a:custGeom>
              <a:avLst/>
              <a:gdLst/>
              <a:ahLst/>
              <a:cxnLst/>
              <a:rect l="l" t="t" r="r" b="b"/>
              <a:pathLst>
                <a:path w="16" h="25" extrusionOk="0">
                  <a:moveTo>
                    <a:pt x="0" y="0"/>
                  </a:moveTo>
                  <a:cubicBezTo>
                    <a:pt x="0" y="25"/>
                    <a:pt x="0" y="25"/>
                    <a:pt x="0" y="25"/>
                  </a:cubicBezTo>
                  <a:cubicBezTo>
                    <a:pt x="3" y="25"/>
                    <a:pt x="6" y="23"/>
                    <a:pt x="8" y="21"/>
                  </a:cubicBezTo>
                  <a:cubicBezTo>
                    <a:pt x="16" y="13"/>
                    <a:pt x="1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7" name="Google Shape;2957;p49"/>
            <p:cNvSpPr/>
            <p:nvPr/>
          </p:nvSpPr>
          <p:spPr>
            <a:xfrm>
              <a:off x="4991115" y="2332668"/>
              <a:ext cx="44410" cy="66613"/>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8" name="Google Shape;2958;p49"/>
            <p:cNvSpPr/>
            <p:nvPr/>
          </p:nvSpPr>
          <p:spPr>
            <a:xfrm>
              <a:off x="5025532" y="2332668"/>
              <a:ext cx="31087" cy="66613"/>
            </a:xfrm>
            <a:custGeom>
              <a:avLst/>
              <a:gdLst/>
              <a:ahLst/>
              <a:cxnLst/>
              <a:rect l="l" t="t" r="r" b="b"/>
              <a:pathLst>
                <a:path w="12" h="25" extrusionOk="0">
                  <a:moveTo>
                    <a:pt x="12" y="13"/>
                  </a:moveTo>
                  <a:cubicBezTo>
                    <a:pt x="12" y="6"/>
                    <a:pt x="6" y="0"/>
                    <a:pt x="0" y="0"/>
                  </a:cubicBezTo>
                  <a:cubicBezTo>
                    <a:pt x="0" y="25"/>
                    <a:pt x="0" y="25"/>
                    <a:pt x="0" y="25"/>
                  </a:cubicBezTo>
                  <a:cubicBezTo>
                    <a:pt x="6" y="25"/>
                    <a:pt x="12" y="20"/>
                    <a:pt x="12"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9" name="Google Shape;2959;p49"/>
          <p:cNvGrpSpPr/>
          <p:nvPr/>
        </p:nvGrpSpPr>
        <p:grpSpPr>
          <a:xfrm>
            <a:off x="5599530" y="2082973"/>
            <a:ext cx="368602" cy="304407"/>
            <a:chOff x="5599530" y="2311573"/>
            <a:chExt cx="368602" cy="304407"/>
          </a:xfrm>
        </p:grpSpPr>
        <p:sp>
          <p:nvSpPr>
            <p:cNvPr id="2960" name="Google Shape;2960;p49"/>
            <p:cNvSpPr/>
            <p:nvPr/>
          </p:nvSpPr>
          <p:spPr>
            <a:xfrm>
              <a:off x="5645049" y="2327116"/>
              <a:ext cx="144332" cy="116574"/>
            </a:xfrm>
            <a:custGeom>
              <a:avLst/>
              <a:gdLst/>
              <a:ahLst/>
              <a:cxnLst/>
              <a:rect l="l" t="t" r="r" b="b"/>
              <a:pathLst>
                <a:path w="55" h="44" extrusionOk="0">
                  <a:moveTo>
                    <a:pt x="45" y="2"/>
                  </a:moveTo>
                  <a:cubicBezTo>
                    <a:pt x="43" y="6"/>
                    <a:pt x="30" y="26"/>
                    <a:pt x="28" y="29"/>
                  </a:cubicBezTo>
                  <a:cubicBezTo>
                    <a:pt x="28" y="22"/>
                    <a:pt x="28" y="7"/>
                    <a:pt x="28" y="2"/>
                  </a:cubicBezTo>
                  <a:cubicBezTo>
                    <a:pt x="23" y="0"/>
                    <a:pt x="23" y="0"/>
                    <a:pt x="23" y="0"/>
                  </a:cubicBezTo>
                  <a:cubicBezTo>
                    <a:pt x="20" y="7"/>
                    <a:pt x="20" y="7"/>
                    <a:pt x="20" y="7"/>
                  </a:cubicBezTo>
                  <a:cubicBezTo>
                    <a:pt x="20" y="32"/>
                    <a:pt x="20" y="32"/>
                    <a:pt x="20" y="32"/>
                  </a:cubicBezTo>
                  <a:cubicBezTo>
                    <a:pt x="18" y="31"/>
                    <a:pt x="8" y="19"/>
                    <a:pt x="7" y="17"/>
                  </a:cubicBezTo>
                  <a:cubicBezTo>
                    <a:pt x="3" y="17"/>
                    <a:pt x="3" y="17"/>
                    <a:pt x="3" y="17"/>
                  </a:cubicBezTo>
                  <a:cubicBezTo>
                    <a:pt x="0" y="22"/>
                    <a:pt x="0" y="22"/>
                    <a:pt x="0" y="22"/>
                  </a:cubicBezTo>
                  <a:cubicBezTo>
                    <a:pt x="2" y="24"/>
                    <a:pt x="13" y="37"/>
                    <a:pt x="15" y="39"/>
                  </a:cubicBezTo>
                  <a:cubicBezTo>
                    <a:pt x="23" y="44"/>
                    <a:pt x="23" y="44"/>
                    <a:pt x="23" y="44"/>
                  </a:cubicBezTo>
                  <a:cubicBezTo>
                    <a:pt x="31" y="39"/>
                    <a:pt x="31" y="39"/>
                    <a:pt x="31" y="39"/>
                  </a:cubicBezTo>
                  <a:cubicBezTo>
                    <a:pt x="33" y="38"/>
                    <a:pt x="52" y="8"/>
                    <a:pt x="53" y="6"/>
                  </a:cubicBezTo>
                  <a:cubicBezTo>
                    <a:pt x="55" y="4"/>
                    <a:pt x="55" y="4"/>
                    <a:pt x="55" y="4"/>
                  </a:cubicBezTo>
                  <a:cubicBezTo>
                    <a:pt x="53" y="2"/>
                    <a:pt x="53" y="2"/>
                    <a:pt x="53" y="2"/>
                  </a:cubicBezTo>
                  <a:cubicBezTo>
                    <a:pt x="49" y="0"/>
                    <a:pt x="49" y="0"/>
                    <a:pt x="49" y="0"/>
                  </a:cubicBezTo>
                  <a:lnTo>
                    <a:pt x="45" y="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1" name="Google Shape;2961;p49"/>
            <p:cNvSpPr/>
            <p:nvPr/>
          </p:nvSpPr>
          <p:spPr>
            <a:xfrm>
              <a:off x="5783831" y="2327116"/>
              <a:ext cx="137671" cy="116574"/>
            </a:xfrm>
            <a:custGeom>
              <a:avLst/>
              <a:gdLst/>
              <a:ahLst/>
              <a:cxnLst/>
              <a:rect l="l" t="t" r="r" b="b"/>
              <a:pathLst>
                <a:path w="52" h="44" extrusionOk="0">
                  <a:moveTo>
                    <a:pt x="21" y="39"/>
                  </a:moveTo>
                  <a:cubicBezTo>
                    <a:pt x="29" y="44"/>
                    <a:pt x="29" y="44"/>
                    <a:pt x="29" y="44"/>
                  </a:cubicBezTo>
                  <a:cubicBezTo>
                    <a:pt x="37" y="39"/>
                    <a:pt x="37" y="39"/>
                    <a:pt x="37" y="39"/>
                  </a:cubicBezTo>
                  <a:cubicBezTo>
                    <a:pt x="39" y="37"/>
                    <a:pt x="51" y="24"/>
                    <a:pt x="52" y="22"/>
                  </a:cubicBezTo>
                  <a:cubicBezTo>
                    <a:pt x="51" y="17"/>
                    <a:pt x="51" y="17"/>
                    <a:pt x="51" y="17"/>
                  </a:cubicBezTo>
                  <a:cubicBezTo>
                    <a:pt x="46" y="17"/>
                    <a:pt x="46" y="17"/>
                    <a:pt x="46" y="17"/>
                  </a:cubicBezTo>
                  <a:cubicBezTo>
                    <a:pt x="44" y="19"/>
                    <a:pt x="34" y="31"/>
                    <a:pt x="33" y="32"/>
                  </a:cubicBezTo>
                  <a:cubicBezTo>
                    <a:pt x="33" y="29"/>
                    <a:pt x="33" y="10"/>
                    <a:pt x="33" y="7"/>
                  </a:cubicBezTo>
                  <a:cubicBezTo>
                    <a:pt x="28" y="0"/>
                    <a:pt x="28" y="0"/>
                    <a:pt x="28" y="0"/>
                  </a:cubicBezTo>
                  <a:cubicBezTo>
                    <a:pt x="24" y="2"/>
                    <a:pt x="24" y="2"/>
                    <a:pt x="24" y="2"/>
                  </a:cubicBezTo>
                  <a:cubicBezTo>
                    <a:pt x="24" y="29"/>
                    <a:pt x="24" y="29"/>
                    <a:pt x="24" y="29"/>
                  </a:cubicBezTo>
                  <a:cubicBezTo>
                    <a:pt x="22" y="26"/>
                    <a:pt x="9" y="6"/>
                    <a:pt x="7" y="2"/>
                  </a:cubicBezTo>
                  <a:cubicBezTo>
                    <a:pt x="4" y="0"/>
                    <a:pt x="4" y="0"/>
                    <a:pt x="4" y="0"/>
                  </a:cubicBezTo>
                  <a:cubicBezTo>
                    <a:pt x="0" y="2"/>
                    <a:pt x="0" y="2"/>
                    <a:pt x="0" y="2"/>
                  </a:cubicBezTo>
                  <a:cubicBezTo>
                    <a:pt x="0" y="6"/>
                    <a:pt x="0" y="6"/>
                    <a:pt x="0" y="6"/>
                  </a:cubicBezTo>
                  <a:cubicBezTo>
                    <a:pt x="1" y="8"/>
                    <a:pt x="20" y="38"/>
                    <a:pt x="21" y="3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2" name="Google Shape;2962;p49"/>
            <p:cNvSpPr/>
            <p:nvPr/>
          </p:nvSpPr>
          <p:spPr>
            <a:xfrm>
              <a:off x="5599530" y="2311573"/>
              <a:ext cx="195403" cy="129896"/>
            </a:xfrm>
            <a:custGeom>
              <a:avLst/>
              <a:gdLst/>
              <a:ahLst/>
              <a:cxnLst/>
              <a:rect l="l" t="t" r="r" b="b"/>
              <a:pathLst>
                <a:path w="74" h="49" extrusionOk="0">
                  <a:moveTo>
                    <a:pt x="39" y="0"/>
                  </a:moveTo>
                  <a:cubicBezTo>
                    <a:pt x="37" y="2"/>
                    <a:pt x="2" y="29"/>
                    <a:pt x="0" y="31"/>
                  </a:cubicBezTo>
                  <a:cubicBezTo>
                    <a:pt x="0" y="45"/>
                    <a:pt x="0" y="45"/>
                    <a:pt x="0" y="45"/>
                  </a:cubicBezTo>
                  <a:cubicBezTo>
                    <a:pt x="4" y="49"/>
                    <a:pt x="4" y="49"/>
                    <a:pt x="4" y="49"/>
                  </a:cubicBezTo>
                  <a:cubicBezTo>
                    <a:pt x="8" y="45"/>
                    <a:pt x="8" y="45"/>
                    <a:pt x="8" y="45"/>
                  </a:cubicBezTo>
                  <a:cubicBezTo>
                    <a:pt x="8" y="44"/>
                    <a:pt x="8" y="37"/>
                    <a:pt x="8" y="35"/>
                  </a:cubicBezTo>
                  <a:cubicBezTo>
                    <a:pt x="9" y="34"/>
                    <a:pt x="41" y="9"/>
                    <a:pt x="42" y="8"/>
                  </a:cubicBezTo>
                  <a:cubicBezTo>
                    <a:pt x="69" y="8"/>
                    <a:pt x="69" y="8"/>
                    <a:pt x="69" y="8"/>
                  </a:cubicBezTo>
                  <a:cubicBezTo>
                    <a:pt x="74" y="4"/>
                    <a:pt x="74" y="4"/>
                    <a:pt x="74" y="4"/>
                  </a:cubicBezTo>
                  <a:cubicBezTo>
                    <a:pt x="69" y="0"/>
                    <a:pt x="69" y="0"/>
                    <a:pt x="69" y="0"/>
                  </a:cubicBezTo>
                  <a:cubicBezTo>
                    <a:pt x="61" y="0"/>
                    <a:pt x="44" y="0"/>
                    <a:pt x="39"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3" name="Google Shape;2963;p49"/>
            <p:cNvSpPr/>
            <p:nvPr/>
          </p:nvSpPr>
          <p:spPr>
            <a:xfrm>
              <a:off x="5783831" y="2311573"/>
              <a:ext cx="184301" cy="132117"/>
            </a:xfrm>
            <a:custGeom>
              <a:avLst/>
              <a:gdLst/>
              <a:ahLst/>
              <a:cxnLst/>
              <a:rect l="l" t="t" r="r" b="b"/>
              <a:pathLst>
                <a:path w="70" h="50" extrusionOk="0">
                  <a:moveTo>
                    <a:pt x="62" y="35"/>
                  </a:moveTo>
                  <a:cubicBezTo>
                    <a:pt x="62" y="46"/>
                    <a:pt x="62" y="46"/>
                    <a:pt x="62" y="46"/>
                  </a:cubicBezTo>
                  <a:cubicBezTo>
                    <a:pt x="66" y="50"/>
                    <a:pt x="66" y="50"/>
                    <a:pt x="66" y="50"/>
                  </a:cubicBezTo>
                  <a:cubicBezTo>
                    <a:pt x="70" y="46"/>
                    <a:pt x="70" y="46"/>
                    <a:pt x="70" y="46"/>
                  </a:cubicBezTo>
                  <a:cubicBezTo>
                    <a:pt x="70" y="43"/>
                    <a:pt x="70" y="34"/>
                    <a:pt x="70" y="31"/>
                  </a:cubicBezTo>
                  <a:cubicBezTo>
                    <a:pt x="68" y="29"/>
                    <a:pt x="32" y="2"/>
                    <a:pt x="30" y="0"/>
                  </a:cubicBezTo>
                  <a:cubicBezTo>
                    <a:pt x="22" y="0"/>
                    <a:pt x="5" y="0"/>
                    <a:pt x="0" y="0"/>
                  </a:cubicBezTo>
                  <a:cubicBezTo>
                    <a:pt x="0" y="8"/>
                    <a:pt x="0" y="8"/>
                    <a:pt x="0" y="8"/>
                  </a:cubicBezTo>
                  <a:cubicBezTo>
                    <a:pt x="27" y="8"/>
                    <a:pt x="27" y="8"/>
                    <a:pt x="27" y="8"/>
                  </a:cubicBezTo>
                  <a:cubicBezTo>
                    <a:pt x="28" y="9"/>
                    <a:pt x="61" y="34"/>
                    <a:pt x="62" y="3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4" name="Google Shape;2964;p49"/>
            <p:cNvSpPr/>
            <p:nvPr/>
          </p:nvSpPr>
          <p:spPr>
            <a:xfrm>
              <a:off x="5599530" y="2443690"/>
              <a:ext cx="195403" cy="139888"/>
            </a:xfrm>
            <a:custGeom>
              <a:avLst/>
              <a:gdLst/>
              <a:ahLst/>
              <a:cxnLst/>
              <a:rect l="l" t="t" r="r" b="b"/>
              <a:pathLst>
                <a:path w="74" h="53" extrusionOk="0">
                  <a:moveTo>
                    <a:pt x="0" y="4"/>
                  </a:moveTo>
                  <a:cubicBezTo>
                    <a:pt x="0" y="20"/>
                    <a:pt x="0" y="20"/>
                    <a:pt x="0" y="20"/>
                  </a:cubicBezTo>
                  <a:cubicBezTo>
                    <a:pt x="4" y="20"/>
                    <a:pt x="4" y="20"/>
                    <a:pt x="4" y="20"/>
                  </a:cubicBezTo>
                  <a:cubicBezTo>
                    <a:pt x="13" y="20"/>
                    <a:pt x="20" y="28"/>
                    <a:pt x="20" y="37"/>
                  </a:cubicBezTo>
                  <a:cubicBezTo>
                    <a:pt x="20" y="49"/>
                    <a:pt x="20" y="49"/>
                    <a:pt x="20" y="49"/>
                  </a:cubicBezTo>
                  <a:cubicBezTo>
                    <a:pt x="28" y="53"/>
                    <a:pt x="28" y="53"/>
                    <a:pt x="28" y="53"/>
                  </a:cubicBezTo>
                  <a:cubicBezTo>
                    <a:pt x="37" y="49"/>
                    <a:pt x="37" y="49"/>
                    <a:pt x="37" y="49"/>
                  </a:cubicBezTo>
                  <a:cubicBezTo>
                    <a:pt x="37" y="44"/>
                    <a:pt x="37" y="33"/>
                    <a:pt x="37" y="33"/>
                  </a:cubicBezTo>
                  <a:cubicBezTo>
                    <a:pt x="37" y="27"/>
                    <a:pt x="41" y="21"/>
                    <a:pt x="47" y="20"/>
                  </a:cubicBezTo>
                  <a:cubicBezTo>
                    <a:pt x="55" y="19"/>
                    <a:pt x="62" y="25"/>
                    <a:pt x="62" y="33"/>
                  </a:cubicBezTo>
                  <a:cubicBezTo>
                    <a:pt x="62" y="49"/>
                    <a:pt x="62" y="49"/>
                    <a:pt x="62" y="49"/>
                  </a:cubicBezTo>
                  <a:cubicBezTo>
                    <a:pt x="66" y="53"/>
                    <a:pt x="66" y="53"/>
                    <a:pt x="66" y="53"/>
                  </a:cubicBezTo>
                  <a:cubicBezTo>
                    <a:pt x="70" y="49"/>
                    <a:pt x="70" y="49"/>
                    <a:pt x="70" y="49"/>
                  </a:cubicBezTo>
                  <a:cubicBezTo>
                    <a:pt x="74" y="31"/>
                    <a:pt x="74" y="31"/>
                    <a:pt x="74" y="31"/>
                  </a:cubicBezTo>
                  <a:cubicBezTo>
                    <a:pt x="70" y="4"/>
                    <a:pt x="70" y="4"/>
                    <a:pt x="70" y="4"/>
                  </a:cubicBezTo>
                  <a:cubicBezTo>
                    <a:pt x="35" y="0"/>
                    <a:pt x="35" y="0"/>
                    <a:pt x="35" y="0"/>
                  </a:cubicBezTo>
                  <a:lnTo>
                    <a:pt x="0"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5" name="Google Shape;2965;p49"/>
            <p:cNvSpPr/>
            <p:nvPr/>
          </p:nvSpPr>
          <p:spPr>
            <a:xfrm>
              <a:off x="5783831" y="2443690"/>
              <a:ext cx="184301" cy="139888"/>
            </a:xfrm>
            <a:custGeom>
              <a:avLst/>
              <a:gdLst/>
              <a:ahLst/>
              <a:cxnLst/>
              <a:rect l="l" t="t" r="r" b="b"/>
              <a:pathLst>
                <a:path w="70" h="53" extrusionOk="0">
                  <a:moveTo>
                    <a:pt x="8" y="33"/>
                  </a:moveTo>
                  <a:cubicBezTo>
                    <a:pt x="8" y="27"/>
                    <a:pt x="12" y="21"/>
                    <a:pt x="18" y="20"/>
                  </a:cubicBezTo>
                  <a:cubicBezTo>
                    <a:pt x="26" y="19"/>
                    <a:pt x="33" y="25"/>
                    <a:pt x="33" y="33"/>
                  </a:cubicBezTo>
                  <a:cubicBezTo>
                    <a:pt x="33" y="49"/>
                    <a:pt x="33" y="49"/>
                    <a:pt x="33" y="49"/>
                  </a:cubicBezTo>
                  <a:cubicBezTo>
                    <a:pt x="41" y="53"/>
                    <a:pt x="41" y="53"/>
                    <a:pt x="41" y="53"/>
                  </a:cubicBezTo>
                  <a:cubicBezTo>
                    <a:pt x="49" y="49"/>
                    <a:pt x="49" y="49"/>
                    <a:pt x="49" y="49"/>
                  </a:cubicBezTo>
                  <a:cubicBezTo>
                    <a:pt x="49" y="37"/>
                    <a:pt x="49" y="37"/>
                    <a:pt x="49" y="37"/>
                  </a:cubicBezTo>
                  <a:cubicBezTo>
                    <a:pt x="49" y="28"/>
                    <a:pt x="57" y="20"/>
                    <a:pt x="66" y="20"/>
                  </a:cubicBezTo>
                  <a:cubicBezTo>
                    <a:pt x="70" y="20"/>
                    <a:pt x="70" y="20"/>
                    <a:pt x="70" y="20"/>
                  </a:cubicBezTo>
                  <a:cubicBezTo>
                    <a:pt x="70" y="18"/>
                    <a:pt x="70" y="6"/>
                    <a:pt x="70" y="4"/>
                  </a:cubicBezTo>
                  <a:cubicBezTo>
                    <a:pt x="35" y="0"/>
                    <a:pt x="35" y="0"/>
                    <a:pt x="35" y="0"/>
                  </a:cubicBezTo>
                  <a:cubicBezTo>
                    <a:pt x="0" y="4"/>
                    <a:pt x="0" y="4"/>
                    <a:pt x="0" y="4"/>
                  </a:cubicBezTo>
                  <a:cubicBezTo>
                    <a:pt x="0" y="31"/>
                    <a:pt x="0" y="31"/>
                    <a:pt x="0" y="31"/>
                  </a:cubicBezTo>
                  <a:cubicBezTo>
                    <a:pt x="0" y="49"/>
                    <a:pt x="0" y="49"/>
                    <a:pt x="0" y="49"/>
                  </a:cubicBezTo>
                  <a:cubicBezTo>
                    <a:pt x="4" y="52"/>
                    <a:pt x="4" y="52"/>
                    <a:pt x="4" y="52"/>
                  </a:cubicBezTo>
                  <a:cubicBezTo>
                    <a:pt x="8" y="49"/>
                    <a:pt x="8" y="49"/>
                    <a:pt x="8" y="49"/>
                  </a:cubicBezTo>
                  <a:cubicBezTo>
                    <a:pt x="8" y="44"/>
                    <a:pt x="8" y="33"/>
                    <a:pt x="8" y="33"/>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6" name="Google Shape;2966;p49"/>
            <p:cNvSpPr/>
            <p:nvPr/>
          </p:nvSpPr>
          <p:spPr>
            <a:xfrm>
              <a:off x="5599530" y="2432588"/>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7" name="Google Shape;2967;p49"/>
            <p:cNvSpPr/>
            <p:nvPr/>
          </p:nvSpPr>
          <p:spPr>
            <a:xfrm>
              <a:off x="5783831" y="2432588"/>
              <a:ext cx="184301" cy="21095"/>
            </a:xfrm>
            <a:custGeom>
              <a:avLst/>
              <a:gdLst/>
              <a:ahLst/>
              <a:cxnLst/>
              <a:rect l="l" t="t" r="r" b="b"/>
              <a:pathLst>
                <a:path w="70" h="8" extrusionOk="0">
                  <a:moveTo>
                    <a:pt x="70" y="0"/>
                  </a:moveTo>
                  <a:cubicBezTo>
                    <a:pt x="0" y="0"/>
                    <a:pt x="0" y="0"/>
                    <a:pt x="0" y="0"/>
                  </a:cubicBezTo>
                  <a:cubicBezTo>
                    <a:pt x="0" y="8"/>
                    <a:pt x="0" y="8"/>
                    <a:pt x="0" y="8"/>
                  </a:cubicBezTo>
                  <a:cubicBezTo>
                    <a:pt x="70" y="8"/>
                    <a:pt x="70" y="8"/>
                    <a:pt x="70" y="8"/>
                  </a:cubicBezTo>
                  <a:cubicBezTo>
                    <a:pt x="70" y="5"/>
                    <a:pt x="70" y="3"/>
                    <a:pt x="7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8" name="Google Shape;2968;p49"/>
            <p:cNvSpPr/>
            <p:nvPr/>
          </p:nvSpPr>
          <p:spPr>
            <a:xfrm>
              <a:off x="5652821" y="2572476"/>
              <a:ext cx="44410" cy="32197"/>
            </a:xfrm>
            <a:custGeom>
              <a:avLst/>
              <a:gdLst/>
              <a:ahLst/>
              <a:cxnLst/>
              <a:rect l="l" t="t" r="r" b="b"/>
              <a:pathLst>
                <a:path w="17" h="12" extrusionOk="0">
                  <a:moveTo>
                    <a:pt x="17" y="8"/>
                  </a:moveTo>
                  <a:cubicBezTo>
                    <a:pt x="8" y="12"/>
                    <a:pt x="8" y="12"/>
                    <a:pt x="8" y="12"/>
                  </a:cubicBezTo>
                  <a:cubicBezTo>
                    <a:pt x="0" y="8"/>
                    <a:pt x="0" y="8"/>
                    <a:pt x="0" y="8"/>
                  </a:cubicBezTo>
                  <a:cubicBezTo>
                    <a:pt x="0" y="5"/>
                    <a:pt x="0" y="3"/>
                    <a:pt x="0" y="0"/>
                  </a:cubicBezTo>
                  <a:cubicBezTo>
                    <a:pt x="17" y="0"/>
                    <a:pt x="17" y="0"/>
                    <a:pt x="17" y="0"/>
                  </a:cubicBezTo>
                  <a:lnTo>
                    <a:pt x="17"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9" name="Google Shape;2969;p49"/>
            <p:cNvSpPr/>
            <p:nvPr/>
          </p:nvSpPr>
          <p:spPr>
            <a:xfrm>
              <a:off x="5762736" y="2572476"/>
              <a:ext cx="32197" cy="32197"/>
            </a:xfrm>
            <a:custGeom>
              <a:avLst/>
              <a:gdLst/>
              <a:ahLst/>
              <a:cxnLst/>
              <a:rect l="l" t="t" r="r" b="b"/>
              <a:pathLst>
                <a:path w="12" h="12" extrusionOk="0">
                  <a:moveTo>
                    <a:pt x="4" y="12"/>
                  </a:moveTo>
                  <a:cubicBezTo>
                    <a:pt x="0" y="8"/>
                    <a:pt x="0" y="8"/>
                    <a:pt x="0" y="8"/>
                  </a:cubicBezTo>
                  <a:cubicBezTo>
                    <a:pt x="0" y="5"/>
                    <a:pt x="0" y="3"/>
                    <a:pt x="0" y="0"/>
                  </a:cubicBezTo>
                  <a:cubicBezTo>
                    <a:pt x="8" y="0"/>
                    <a:pt x="8" y="0"/>
                    <a:pt x="8" y="0"/>
                  </a:cubicBezTo>
                  <a:cubicBezTo>
                    <a:pt x="12" y="4"/>
                    <a:pt x="12" y="4"/>
                    <a:pt x="12" y="4"/>
                  </a:cubicBezTo>
                  <a:cubicBezTo>
                    <a:pt x="9" y="7"/>
                    <a:pt x="7" y="10"/>
                    <a:pt x="4" y="12"/>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0" name="Google Shape;2970;p49"/>
            <p:cNvSpPr/>
            <p:nvPr/>
          </p:nvSpPr>
          <p:spPr>
            <a:xfrm>
              <a:off x="5783831" y="2572476"/>
              <a:ext cx="21095" cy="32197"/>
            </a:xfrm>
            <a:custGeom>
              <a:avLst/>
              <a:gdLst/>
              <a:ahLst/>
              <a:cxnLst/>
              <a:rect l="l" t="t" r="r" b="b"/>
              <a:pathLst>
                <a:path w="19" h="29" extrusionOk="0">
                  <a:moveTo>
                    <a:pt x="19" y="20"/>
                  </a:moveTo>
                  <a:lnTo>
                    <a:pt x="10" y="29"/>
                  </a:lnTo>
                  <a:lnTo>
                    <a:pt x="0" y="20"/>
                  </a:lnTo>
                  <a:lnTo>
                    <a:pt x="0" y="0"/>
                  </a:lnTo>
                  <a:lnTo>
                    <a:pt x="19" y="0"/>
                  </a:lnTo>
                  <a:lnTo>
                    <a:pt x="1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1" name="Google Shape;2971;p49"/>
            <p:cNvSpPr/>
            <p:nvPr/>
          </p:nvSpPr>
          <p:spPr>
            <a:xfrm>
              <a:off x="5871540" y="2572476"/>
              <a:ext cx="42189" cy="32197"/>
            </a:xfrm>
            <a:custGeom>
              <a:avLst/>
              <a:gdLst/>
              <a:ahLst/>
              <a:cxnLst/>
              <a:rect l="l" t="t" r="r" b="b"/>
              <a:pathLst>
                <a:path w="16" h="12" extrusionOk="0">
                  <a:moveTo>
                    <a:pt x="16" y="8"/>
                  </a:moveTo>
                  <a:cubicBezTo>
                    <a:pt x="8" y="12"/>
                    <a:pt x="8" y="12"/>
                    <a:pt x="8" y="12"/>
                  </a:cubicBezTo>
                  <a:cubicBezTo>
                    <a:pt x="0" y="8"/>
                    <a:pt x="0" y="8"/>
                    <a:pt x="0" y="8"/>
                  </a:cubicBezTo>
                  <a:cubicBezTo>
                    <a:pt x="0" y="5"/>
                    <a:pt x="0" y="3"/>
                    <a:pt x="0" y="0"/>
                  </a:cubicBezTo>
                  <a:cubicBezTo>
                    <a:pt x="16" y="0"/>
                    <a:pt x="16" y="0"/>
                    <a:pt x="16" y="0"/>
                  </a:cubicBezTo>
                  <a:lnTo>
                    <a:pt x="16"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2" name="Google Shape;2972;p49"/>
            <p:cNvSpPr/>
            <p:nvPr/>
          </p:nvSpPr>
          <p:spPr>
            <a:xfrm>
              <a:off x="5599530" y="2594680"/>
              <a:ext cx="195403" cy="21095"/>
            </a:xfrm>
            <a:custGeom>
              <a:avLst/>
              <a:gdLst/>
              <a:ahLst/>
              <a:cxnLst/>
              <a:rect l="l" t="t" r="r" b="b"/>
              <a:pathLst>
                <a:path w="74" h="8" extrusionOk="0">
                  <a:moveTo>
                    <a:pt x="0" y="0"/>
                  </a:moveTo>
                  <a:cubicBezTo>
                    <a:pt x="0" y="8"/>
                    <a:pt x="0" y="8"/>
                    <a:pt x="0" y="8"/>
                  </a:cubicBezTo>
                  <a:cubicBezTo>
                    <a:pt x="69" y="8"/>
                    <a:pt x="69" y="8"/>
                    <a:pt x="69" y="8"/>
                  </a:cubicBezTo>
                  <a:cubicBezTo>
                    <a:pt x="74" y="4"/>
                    <a:pt x="74" y="4"/>
                    <a:pt x="74" y="4"/>
                  </a:cubicBezTo>
                  <a:cubicBezTo>
                    <a:pt x="69" y="0"/>
                    <a:pt x="69" y="0"/>
                    <a:pt x="69"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3" name="Google Shape;2973;p49"/>
            <p:cNvSpPr/>
            <p:nvPr/>
          </p:nvSpPr>
          <p:spPr>
            <a:xfrm>
              <a:off x="5783831" y="2594680"/>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4" name="Google Shape;2974;p49"/>
          <p:cNvGrpSpPr/>
          <p:nvPr/>
        </p:nvGrpSpPr>
        <p:grpSpPr>
          <a:xfrm>
            <a:off x="4029641" y="2051887"/>
            <a:ext cx="368608" cy="368594"/>
            <a:chOff x="4029641" y="2280487"/>
            <a:chExt cx="368608" cy="368594"/>
          </a:xfrm>
        </p:grpSpPr>
        <p:sp>
          <p:nvSpPr>
            <p:cNvPr id="2975" name="Google Shape;2975;p49"/>
            <p:cNvSpPr/>
            <p:nvPr/>
          </p:nvSpPr>
          <p:spPr>
            <a:xfrm>
              <a:off x="4029641" y="2280487"/>
              <a:ext cx="194293" cy="358602"/>
            </a:xfrm>
            <a:custGeom>
              <a:avLst/>
              <a:gdLst/>
              <a:ahLst/>
              <a:cxnLst/>
              <a:rect l="l" t="t" r="r" b="b"/>
              <a:pathLst>
                <a:path w="74" h="136" extrusionOk="0">
                  <a:moveTo>
                    <a:pt x="42" y="0"/>
                  </a:moveTo>
                  <a:cubicBezTo>
                    <a:pt x="41" y="4"/>
                    <a:pt x="31" y="30"/>
                    <a:pt x="29" y="34"/>
                  </a:cubicBezTo>
                  <a:cubicBezTo>
                    <a:pt x="26" y="37"/>
                    <a:pt x="3" y="53"/>
                    <a:pt x="0" y="55"/>
                  </a:cubicBezTo>
                  <a:cubicBezTo>
                    <a:pt x="0" y="82"/>
                    <a:pt x="0" y="82"/>
                    <a:pt x="0" y="82"/>
                  </a:cubicBezTo>
                  <a:cubicBezTo>
                    <a:pt x="3" y="86"/>
                    <a:pt x="3" y="86"/>
                    <a:pt x="3" y="86"/>
                  </a:cubicBezTo>
                  <a:cubicBezTo>
                    <a:pt x="0" y="90"/>
                    <a:pt x="0" y="90"/>
                    <a:pt x="0" y="90"/>
                  </a:cubicBezTo>
                  <a:cubicBezTo>
                    <a:pt x="0" y="99"/>
                    <a:pt x="0" y="99"/>
                    <a:pt x="0" y="99"/>
                  </a:cubicBezTo>
                  <a:cubicBezTo>
                    <a:pt x="2" y="103"/>
                    <a:pt x="2" y="103"/>
                    <a:pt x="2" y="103"/>
                  </a:cubicBezTo>
                  <a:cubicBezTo>
                    <a:pt x="0" y="107"/>
                    <a:pt x="0" y="107"/>
                    <a:pt x="0" y="107"/>
                  </a:cubicBezTo>
                  <a:cubicBezTo>
                    <a:pt x="0" y="115"/>
                    <a:pt x="0" y="115"/>
                    <a:pt x="0" y="115"/>
                  </a:cubicBezTo>
                  <a:cubicBezTo>
                    <a:pt x="2" y="119"/>
                    <a:pt x="2" y="119"/>
                    <a:pt x="2" y="119"/>
                  </a:cubicBezTo>
                  <a:cubicBezTo>
                    <a:pt x="0" y="123"/>
                    <a:pt x="0" y="123"/>
                    <a:pt x="0" y="123"/>
                  </a:cubicBezTo>
                  <a:cubicBezTo>
                    <a:pt x="0" y="132"/>
                    <a:pt x="0" y="132"/>
                    <a:pt x="0" y="132"/>
                  </a:cubicBezTo>
                  <a:cubicBezTo>
                    <a:pt x="20" y="136"/>
                    <a:pt x="20" y="136"/>
                    <a:pt x="20" y="136"/>
                  </a:cubicBezTo>
                  <a:cubicBezTo>
                    <a:pt x="41" y="132"/>
                    <a:pt x="41" y="132"/>
                    <a:pt x="41" y="132"/>
                  </a:cubicBezTo>
                  <a:cubicBezTo>
                    <a:pt x="70" y="57"/>
                    <a:pt x="70" y="57"/>
                    <a:pt x="70" y="57"/>
                  </a:cubicBezTo>
                  <a:cubicBezTo>
                    <a:pt x="74" y="29"/>
                    <a:pt x="74" y="29"/>
                    <a:pt x="74" y="29"/>
                  </a:cubicBezTo>
                  <a:cubicBezTo>
                    <a:pt x="70" y="0"/>
                    <a:pt x="70" y="0"/>
                    <a:pt x="70" y="0"/>
                  </a:cubicBezTo>
                  <a:cubicBezTo>
                    <a:pt x="62" y="0"/>
                    <a:pt x="47" y="0"/>
                    <a:pt x="4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6" name="Google Shape;2976;p49"/>
            <p:cNvSpPr/>
            <p:nvPr/>
          </p:nvSpPr>
          <p:spPr>
            <a:xfrm>
              <a:off x="4213942" y="2280487"/>
              <a:ext cx="184301" cy="358602"/>
            </a:xfrm>
            <a:custGeom>
              <a:avLst/>
              <a:gdLst/>
              <a:ahLst/>
              <a:cxnLst/>
              <a:rect l="l" t="t" r="r" b="b"/>
              <a:pathLst>
                <a:path w="70" h="136" extrusionOk="0">
                  <a:moveTo>
                    <a:pt x="70" y="55"/>
                  </a:moveTo>
                  <a:cubicBezTo>
                    <a:pt x="66" y="53"/>
                    <a:pt x="44" y="37"/>
                    <a:pt x="40" y="34"/>
                  </a:cubicBezTo>
                  <a:cubicBezTo>
                    <a:pt x="39" y="30"/>
                    <a:pt x="29" y="4"/>
                    <a:pt x="27" y="0"/>
                  </a:cubicBezTo>
                  <a:cubicBezTo>
                    <a:pt x="20" y="0"/>
                    <a:pt x="4" y="0"/>
                    <a:pt x="0" y="0"/>
                  </a:cubicBezTo>
                  <a:cubicBezTo>
                    <a:pt x="0" y="57"/>
                    <a:pt x="0" y="57"/>
                    <a:pt x="0" y="57"/>
                  </a:cubicBezTo>
                  <a:cubicBezTo>
                    <a:pt x="29" y="132"/>
                    <a:pt x="29" y="132"/>
                    <a:pt x="29" y="132"/>
                  </a:cubicBezTo>
                  <a:cubicBezTo>
                    <a:pt x="49" y="136"/>
                    <a:pt x="49" y="136"/>
                    <a:pt x="49" y="136"/>
                  </a:cubicBezTo>
                  <a:cubicBezTo>
                    <a:pt x="70" y="132"/>
                    <a:pt x="70" y="132"/>
                    <a:pt x="70" y="132"/>
                  </a:cubicBezTo>
                  <a:cubicBezTo>
                    <a:pt x="70" y="123"/>
                    <a:pt x="70" y="123"/>
                    <a:pt x="70" y="123"/>
                  </a:cubicBezTo>
                  <a:cubicBezTo>
                    <a:pt x="67" y="119"/>
                    <a:pt x="67" y="119"/>
                    <a:pt x="67" y="119"/>
                  </a:cubicBezTo>
                  <a:cubicBezTo>
                    <a:pt x="70" y="115"/>
                    <a:pt x="70" y="115"/>
                    <a:pt x="70" y="115"/>
                  </a:cubicBezTo>
                  <a:cubicBezTo>
                    <a:pt x="70" y="107"/>
                    <a:pt x="70" y="107"/>
                    <a:pt x="70" y="107"/>
                  </a:cubicBezTo>
                  <a:cubicBezTo>
                    <a:pt x="67" y="103"/>
                    <a:pt x="67" y="103"/>
                    <a:pt x="67" y="103"/>
                  </a:cubicBezTo>
                  <a:cubicBezTo>
                    <a:pt x="70" y="99"/>
                    <a:pt x="70" y="99"/>
                    <a:pt x="70" y="99"/>
                  </a:cubicBezTo>
                  <a:cubicBezTo>
                    <a:pt x="70" y="97"/>
                    <a:pt x="70" y="93"/>
                    <a:pt x="70" y="90"/>
                  </a:cubicBezTo>
                  <a:cubicBezTo>
                    <a:pt x="66" y="86"/>
                    <a:pt x="66" y="86"/>
                    <a:pt x="66" y="86"/>
                  </a:cubicBezTo>
                  <a:cubicBezTo>
                    <a:pt x="70" y="82"/>
                    <a:pt x="70" y="82"/>
                    <a:pt x="70" y="82"/>
                  </a:cubicBezTo>
                  <a:lnTo>
                    <a:pt x="70" y="55"/>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7" name="Google Shape;2977;p49"/>
            <p:cNvSpPr/>
            <p:nvPr/>
          </p:nvSpPr>
          <p:spPr>
            <a:xfrm>
              <a:off x="4282777" y="2464784"/>
              <a:ext cx="115466" cy="174305"/>
            </a:xfrm>
            <a:custGeom>
              <a:avLst/>
              <a:gdLst/>
              <a:ahLst/>
              <a:cxnLst/>
              <a:rect l="l" t="t" r="r" b="b"/>
              <a:pathLst>
                <a:path w="44" h="66" extrusionOk="0">
                  <a:moveTo>
                    <a:pt x="19" y="0"/>
                  </a:moveTo>
                  <a:cubicBezTo>
                    <a:pt x="16" y="0"/>
                    <a:pt x="14" y="0"/>
                    <a:pt x="11" y="0"/>
                  </a:cubicBezTo>
                  <a:cubicBezTo>
                    <a:pt x="11" y="12"/>
                    <a:pt x="11" y="12"/>
                    <a:pt x="11" y="12"/>
                  </a:cubicBezTo>
                  <a:cubicBezTo>
                    <a:pt x="8" y="12"/>
                    <a:pt x="5" y="12"/>
                    <a:pt x="2" y="12"/>
                  </a:cubicBezTo>
                  <a:cubicBezTo>
                    <a:pt x="1" y="16"/>
                    <a:pt x="1" y="16"/>
                    <a:pt x="1" y="16"/>
                  </a:cubicBezTo>
                  <a:cubicBezTo>
                    <a:pt x="3" y="20"/>
                    <a:pt x="3" y="20"/>
                    <a:pt x="3" y="20"/>
                  </a:cubicBezTo>
                  <a:cubicBezTo>
                    <a:pt x="19" y="20"/>
                    <a:pt x="19" y="20"/>
                    <a:pt x="19" y="20"/>
                  </a:cubicBezTo>
                  <a:cubicBezTo>
                    <a:pt x="19" y="29"/>
                    <a:pt x="19" y="29"/>
                    <a:pt x="19" y="29"/>
                  </a:cubicBezTo>
                  <a:cubicBezTo>
                    <a:pt x="17" y="29"/>
                    <a:pt x="5" y="29"/>
                    <a:pt x="3" y="29"/>
                  </a:cubicBezTo>
                  <a:cubicBezTo>
                    <a:pt x="1" y="33"/>
                    <a:pt x="1" y="33"/>
                    <a:pt x="1" y="33"/>
                  </a:cubicBezTo>
                  <a:cubicBezTo>
                    <a:pt x="3" y="37"/>
                    <a:pt x="3" y="37"/>
                    <a:pt x="3" y="37"/>
                  </a:cubicBezTo>
                  <a:cubicBezTo>
                    <a:pt x="11" y="37"/>
                    <a:pt x="11" y="37"/>
                    <a:pt x="11" y="37"/>
                  </a:cubicBezTo>
                  <a:cubicBezTo>
                    <a:pt x="11" y="45"/>
                    <a:pt x="11" y="45"/>
                    <a:pt x="11" y="45"/>
                  </a:cubicBezTo>
                  <a:cubicBezTo>
                    <a:pt x="8" y="45"/>
                    <a:pt x="6" y="45"/>
                    <a:pt x="3" y="45"/>
                  </a:cubicBezTo>
                  <a:cubicBezTo>
                    <a:pt x="0" y="49"/>
                    <a:pt x="0" y="49"/>
                    <a:pt x="0" y="49"/>
                  </a:cubicBezTo>
                  <a:cubicBezTo>
                    <a:pt x="3" y="53"/>
                    <a:pt x="3" y="53"/>
                    <a:pt x="3" y="53"/>
                  </a:cubicBezTo>
                  <a:cubicBezTo>
                    <a:pt x="19" y="53"/>
                    <a:pt x="19" y="53"/>
                    <a:pt x="19" y="53"/>
                  </a:cubicBezTo>
                  <a:cubicBezTo>
                    <a:pt x="19" y="62"/>
                    <a:pt x="19" y="62"/>
                    <a:pt x="19" y="62"/>
                  </a:cubicBezTo>
                  <a:cubicBezTo>
                    <a:pt x="23" y="66"/>
                    <a:pt x="23" y="66"/>
                    <a:pt x="23" y="66"/>
                  </a:cubicBezTo>
                  <a:cubicBezTo>
                    <a:pt x="27" y="62"/>
                    <a:pt x="27" y="62"/>
                    <a:pt x="27" y="62"/>
                  </a:cubicBezTo>
                  <a:cubicBezTo>
                    <a:pt x="27" y="53"/>
                    <a:pt x="27" y="53"/>
                    <a:pt x="27" y="53"/>
                  </a:cubicBezTo>
                  <a:cubicBezTo>
                    <a:pt x="44" y="53"/>
                    <a:pt x="44" y="53"/>
                    <a:pt x="44" y="53"/>
                  </a:cubicBezTo>
                  <a:cubicBezTo>
                    <a:pt x="44" y="51"/>
                    <a:pt x="44" y="48"/>
                    <a:pt x="44" y="45"/>
                  </a:cubicBezTo>
                  <a:cubicBezTo>
                    <a:pt x="41" y="45"/>
                    <a:pt x="22" y="45"/>
                    <a:pt x="19" y="45"/>
                  </a:cubicBezTo>
                  <a:cubicBezTo>
                    <a:pt x="19" y="42"/>
                    <a:pt x="19" y="40"/>
                    <a:pt x="19" y="37"/>
                  </a:cubicBezTo>
                  <a:cubicBezTo>
                    <a:pt x="44" y="37"/>
                    <a:pt x="44" y="37"/>
                    <a:pt x="44" y="37"/>
                  </a:cubicBezTo>
                  <a:cubicBezTo>
                    <a:pt x="44" y="34"/>
                    <a:pt x="44" y="32"/>
                    <a:pt x="44" y="29"/>
                  </a:cubicBezTo>
                  <a:cubicBezTo>
                    <a:pt x="42" y="29"/>
                    <a:pt x="29" y="29"/>
                    <a:pt x="27" y="29"/>
                  </a:cubicBezTo>
                  <a:cubicBezTo>
                    <a:pt x="27" y="26"/>
                    <a:pt x="27" y="24"/>
                    <a:pt x="27" y="21"/>
                  </a:cubicBezTo>
                  <a:cubicBezTo>
                    <a:pt x="44" y="21"/>
                    <a:pt x="44" y="21"/>
                    <a:pt x="44" y="21"/>
                  </a:cubicBezTo>
                  <a:cubicBezTo>
                    <a:pt x="44" y="18"/>
                    <a:pt x="44" y="15"/>
                    <a:pt x="44" y="12"/>
                  </a:cubicBezTo>
                  <a:cubicBezTo>
                    <a:pt x="41" y="12"/>
                    <a:pt x="22" y="12"/>
                    <a:pt x="19" y="12"/>
                  </a:cubicBezTo>
                  <a:cubicBezTo>
                    <a:pt x="19" y="8"/>
                    <a:pt x="19" y="4"/>
                    <a:pt x="19"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8" name="Google Shape;2978;p49"/>
            <p:cNvSpPr/>
            <p:nvPr/>
          </p:nvSpPr>
          <p:spPr>
            <a:xfrm>
              <a:off x="4029641" y="2464784"/>
              <a:ext cx="111025" cy="172085"/>
            </a:xfrm>
            <a:custGeom>
              <a:avLst/>
              <a:gdLst/>
              <a:ahLst/>
              <a:cxnLst/>
              <a:rect l="l" t="t" r="r" b="b"/>
              <a:pathLst>
                <a:path w="42" h="65" extrusionOk="0">
                  <a:moveTo>
                    <a:pt x="24" y="45"/>
                  </a:moveTo>
                  <a:cubicBezTo>
                    <a:pt x="24" y="42"/>
                    <a:pt x="24" y="40"/>
                    <a:pt x="24" y="37"/>
                  </a:cubicBezTo>
                  <a:cubicBezTo>
                    <a:pt x="41" y="37"/>
                    <a:pt x="41" y="37"/>
                    <a:pt x="41" y="37"/>
                  </a:cubicBezTo>
                  <a:cubicBezTo>
                    <a:pt x="42" y="33"/>
                    <a:pt x="42" y="33"/>
                    <a:pt x="42" y="33"/>
                  </a:cubicBezTo>
                  <a:cubicBezTo>
                    <a:pt x="41" y="29"/>
                    <a:pt x="41" y="29"/>
                    <a:pt x="41" y="29"/>
                  </a:cubicBezTo>
                  <a:cubicBezTo>
                    <a:pt x="38" y="29"/>
                    <a:pt x="35" y="29"/>
                    <a:pt x="33" y="29"/>
                  </a:cubicBezTo>
                  <a:cubicBezTo>
                    <a:pt x="33" y="26"/>
                    <a:pt x="33" y="23"/>
                    <a:pt x="33" y="20"/>
                  </a:cubicBezTo>
                  <a:cubicBezTo>
                    <a:pt x="41" y="20"/>
                    <a:pt x="41" y="20"/>
                    <a:pt x="41" y="20"/>
                  </a:cubicBezTo>
                  <a:cubicBezTo>
                    <a:pt x="42" y="16"/>
                    <a:pt x="42" y="16"/>
                    <a:pt x="42" y="16"/>
                  </a:cubicBezTo>
                  <a:cubicBezTo>
                    <a:pt x="41" y="12"/>
                    <a:pt x="41" y="12"/>
                    <a:pt x="41" y="12"/>
                  </a:cubicBezTo>
                  <a:cubicBezTo>
                    <a:pt x="35" y="12"/>
                    <a:pt x="30" y="12"/>
                    <a:pt x="24" y="12"/>
                  </a:cubicBezTo>
                  <a:cubicBezTo>
                    <a:pt x="24" y="8"/>
                    <a:pt x="24" y="4"/>
                    <a:pt x="24" y="0"/>
                  </a:cubicBezTo>
                  <a:cubicBezTo>
                    <a:pt x="21" y="0"/>
                    <a:pt x="19" y="0"/>
                    <a:pt x="16" y="0"/>
                  </a:cubicBezTo>
                  <a:cubicBezTo>
                    <a:pt x="16" y="12"/>
                    <a:pt x="16" y="12"/>
                    <a:pt x="16" y="12"/>
                  </a:cubicBezTo>
                  <a:cubicBezTo>
                    <a:pt x="14" y="12"/>
                    <a:pt x="2" y="12"/>
                    <a:pt x="0" y="12"/>
                  </a:cubicBezTo>
                  <a:cubicBezTo>
                    <a:pt x="0" y="21"/>
                    <a:pt x="0" y="21"/>
                    <a:pt x="0" y="21"/>
                  </a:cubicBezTo>
                  <a:cubicBezTo>
                    <a:pt x="24" y="21"/>
                    <a:pt x="24" y="21"/>
                    <a:pt x="24" y="21"/>
                  </a:cubicBezTo>
                  <a:cubicBezTo>
                    <a:pt x="24" y="29"/>
                    <a:pt x="24" y="29"/>
                    <a:pt x="24" y="29"/>
                  </a:cubicBezTo>
                  <a:cubicBezTo>
                    <a:pt x="21" y="29"/>
                    <a:pt x="3" y="29"/>
                    <a:pt x="0" y="29"/>
                  </a:cubicBezTo>
                  <a:cubicBezTo>
                    <a:pt x="0" y="37"/>
                    <a:pt x="0" y="37"/>
                    <a:pt x="0" y="37"/>
                  </a:cubicBezTo>
                  <a:cubicBezTo>
                    <a:pt x="16" y="37"/>
                    <a:pt x="16" y="37"/>
                    <a:pt x="16" y="37"/>
                  </a:cubicBezTo>
                  <a:cubicBezTo>
                    <a:pt x="16" y="45"/>
                    <a:pt x="16" y="45"/>
                    <a:pt x="16" y="45"/>
                  </a:cubicBezTo>
                  <a:cubicBezTo>
                    <a:pt x="14" y="45"/>
                    <a:pt x="2" y="45"/>
                    <a:pt x="0" y="45"/>
                  </a:cubicBezTo>
                  <a:cubicBezTo>
                    <a:pt x="0" y="53"/>
                    <a:pt x="0" y="53"/>
                    <a:pt x="0" y="53"/>
                  </a:cubicBezTo>
                  <a:cubicBezTo>
                    <a:pt x="24" y="53"/>
                    <a:pt x="24" y="53"/>
                    <a:pt x="24" y="53"/>
                  </a:cubicBezTo>
                  <a:cubicBezTo>
                    <a:pt x="24" y="62"/>
                    <a:pt x="24" y="62"/>
                    <a:pt x="24" y="62"/>
                  </a:cubicBezTo>
                  <a:cubicBezTo>
                    <a:pt x="28" y="65"/>
                    <a:pt x="28" y="65"/>
                    <a:pt x="28" y="65"/>
                  </a:cubicBezTo>
                  <a:cubicBezTo>
                    <a:pt x="33" y="62"/>
                    <a:pt x="33" y="62"/>
                    <a:pt x="33" y="62"/>
                  </a:cubicBezTo>
                  <a:cubicBezTo>
                    <a:pt x="33" y="53"/>
                    <a:pt x="33" y="53"/>
                    <a:pt x="33" y="53"/>
                  </a:cubicBezTo>
                  <a:cubicBezTo>
                    <a:pt x="41" y="53"/>
                    <a:pt x="41" y="53"/>
                    <a:pt x="41" y="53"/>
                  </a:cubicBezTo>
                  <a:cubicBezTo>
                    <a:pt x="42" y="49"/>
                    <a:pt x="42" y="49"/>
                    <a:pt x="42" y="49"/>
                  </a:cubicBezTo>
                  <a:cubicBezTo>
                    <a:pt x="41" y="45"/>
                    <a:pt x="41" y="45"/>
                    <a:pt x="41" y="45"/>
                  </a:cubicBezTo>
                  <a:cubicBezTo>
                    <a:pt x="39" y="45"/>
                    <a:pt x="26" y="45"/>
                    <a:pt x="24" y="45"/>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9" name="Google Shape;2979;p49"/>
            <p:cNvSpPr/>
            <p:nvPr/>
          </p:nvSpPr>
          <p:spPr>
            <a:xfrm>
              <a:off x="4029641" y="2627112"/>
              <a:ext cx="1077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0" name="Google Shape;2980;p49"/>
            <p:cNvSpPr/>
            <p:nvPr/>
          </p:nvSpPr>
          <p:spPr>
            <a:xfrm>
              <a:off x="4290549" y="2627112"/>
              <a:ext cx="1077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1" name="Google Shape;2981;p49"/>
            <p:cNvSpPr/>
            <p:nvPr/>
          </p:nvSpPr>
          <p:spPr>
            <a:xfrm>
              <a:off x="4137335" y="2430367"/>
              <a:ext cx="84379" cy="208722"/>
            </a:xfrm>
            <a:custGeom>
              <a:avLst/>
              <a:gdLst/>
              <a:ahLst/>
              <a:cxnLst/>
              <a:rect l="l" t="t" r="r" b="b"/>
              <a:pathLst>
                <a:path w="32" h="79" extrusionOk="0">
                  <a:moveTo>
                    <a:pt x="0" y="29"/>
                  </a:moveTo>
                  <a:cubicBezTo>
                    <a:pt x="0" y="79"/>
                    <a:pt x="0" y="79"/>
                    <a:pt x="0" y="79"/>
                  </a:cubicBezTo>
                  <a:cubicBezTo>
                    <a:pt x="21" y="58"/>
                    <a:pt x="21" y="58"/>
                    <a:pt x="21" y="58"/>
                  </a:cubicBezTo>
                  <a:cubicBezTo>
                    <a:pt x="29" y="25"/>
                    <a:pt x="29" y="25"/>
                    <a:pt x="29" y="25"/>
                  </a:cubicBezTo>
                  <a:cubicBezTo>
                    <a:pt x="32" y="9"/>
                    <a:pt x="32" y="9"/>
                    <a:pt x="32" y="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2" name="Google Shape;2982;p49"/>
            <p:cNvSpPr/>
            <p:nvPr/>
          </p:nvSpPr>
          <p:spPr>
            <a:xfrm>
              <a:off x="4213942" y="2432588"/>
              <a:ext cx="76607" cy="206501"/>
            </a:xfrm>
            <a:custGeom>
              <a:avLst/>
              <a:gdLst/>
              <a:ahLst/>
              <a:cxnLst/>
              <a:rect l="l" t="t" r="r" b="b"/>
              <a:pathLst>
                <a:path w="29" h="78" extrusionOk="0">
                  <a:moveTo>
                    <a:pt x="29" y="28"/>
                  </a:moveTo>
                  <a:cubicBezTo>
                    <a:pt x="29" y="13"/>
                    <a:pt x="16" y="0"/>
                    <a:pt x="0" y="0"/>
                  </a:cubicBezTo>
                  <a:cubicBezTo>
                    <a:pt x="0" y="24"/>
                    <a:pt x="0" y="24"/>
                    <a:pt x="0" y="24"/>
                  </a:cubicBezTo>
                  <a:cubicBezTo>
                    <a:pt x="17" y="67"/>
                    <a:pt x="17" y="67"/>
                    <a:pt x="17" y="67"/>
                  </a:cubicBezTo>
                  <a:cubicBezTo>
                    <a:pt x="29" y="78"/>
                    <a:pt x="29" y="78"/>
                    <a:pt x="29" y="78"/>
                  </a:cubicBezTo>
                  <a:cubicBezTo>
                    <a:pt x="29" y="75"/>
                    <a:pt x="29" y="31"/>
                    <a:pt x="29" y="28"/>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3" name="Google Shape;2983;p49"/>
            <p:cNvSpPr/>
            <p:nvPr/>
          </p:nvSpPr>
          <p:spPr>
            <a:xfrm>
              <a:off x="4158430" y="2453682"/>
              <a:ext cx="61064" cy="143219"/>
            </a:xfrm>
            <a:custGeom>
              <a:avLst/>
              <a:gdLst/>
              <a:ahLst/>
              <a:cxnLst/>
              <a:rect l="l" t="t" r="r" b="b"/>
              <a:pathLst>
                <a:path w="23" h="54" extrusionOk="0">
                  <a:moveTo>
                    <a:pt x="0" y="20"/>
                  </a:moveTo>
                  <a:cubicBezTo>
                    <a:pt x="0" y="54"/>
                    <a:pt x="0" y="54"/>
                    <a:pt x="0" y="54"/>
                  </a:cubicBezTo>
                  <a:cubicBezTo>
                    <a:pt x="13" y="38"/>
                    <a:pt x="13" y="38"/>
                    <a:pt x="13" y="38"/>
                  </a:cubicBezTo>
                  <a:cubicBezTo>
                    <a:pt x="21" y="16"/>
                    <a:pt x="21" y="16"/>
                    <a:pt x="21" y="16"/>
                  </a:cubicBezTo>
                  <a:cubicBezTo>
                    <a:pt x="23" y="8"/>
                    <a:pt x="23" y="8"/>
                    <a:pt x="23" y="8"/>
                  </a:cubicBezTo>
                  <a:cubicBezTo>
                    <a:pt x="21" y="0"/>
                    <a:pt x="21" y="0"/>
                    <a:pt x="21" y="0"/>
                  </a:cubicBezTo>
                  <a:cubicBezTo>
                    <a:pt x="9" y="0"/>
                    <a:pt x="0" y="9"/>
                    <a:pt x="0" y="2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4" name="Google Shape;2984;p49"/>
            <p:cNvSpPr/>
            <p:nvPr/>
          </p:nvSpPr>
          <p:spPr>
            <a:xfrm>
              <a:off x="4213942" y="2453682"/>
              <a:ext cx="52182" cy="143219"/>
            </a:xfrm>
            <a:custGeom>
              <a:avLst/>
              <a:gdLst/>
              <a:ahLst/>
              <a:cxnLst/>
              <a:rect l="l" t="t" r="r" b="b"/>
              <a:pathLst>
                <a:path w="20" h="54" extrusionOk="0">
                  <a:moveTo>
                    <a:pt x="20" y="20"/>
                  </a:moveTo>
                  <a:cubicBezTo>
                    <a:pt x="20" y="9"/>
                    <a:pt x="11" y="0"/>
                    <a:pt x="0" y="0"/>
                  </a:cubicBezTo>
                  <a:cubicBezTo>
                    <a:pt x="0" y="16"/>
                    <a:pt x="0" y="16"/>
                    <a:pt x="0" y="16"/>
                  </a:cubicBezTo>
                  <a:cubicBezTo>
                    <a:pt x="4" y="35"/>
                    <a:pt x="4" y="35"/>
                    <a:pt x="4" y="35"/>
                  </a:cubicBezTo>
                  <a:cubicBezTo>
                    <a:pt x="20" y="54"/>
                    <a:pt x="20" y="54"/>
                    <a:pt x="20" y="54"/>
                  </a:cubicBezTo>
                  <a:cubicBezTo>
                    <a:pt x="20" y="47"/>
                    <a:pt x="20" y="27"/>
                    <a:pt x="2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5" name="Google Shape;2985;p49"/>
            <p:cNvSpPr/>
            <p:nvPr/>
          </p:nvSpPr>
          <p:spPr>
            <a:xfrm>
              <a:off x="4152878" y="2568035"/>
              <a:ext cx="71056" cy="81047"/>
            </a:xfrm>
            <a:custGeom>
              <a:avLst/>
              <a:gdLst/>
              <a:ahLst/>
              <a:cxnLst/>
              <a:rect l="l" t="t" r="r" b="b"/>
              <a:pathLst>
                <a:path w="64" h="73" extrusionOk="0">
                  <a:moveTo>
                    <a:pt x="41" y="4"/>
                  </a:moveTo>
                  <a:lnTo>
                    <a:pt x="10" y="33"/>
                  </a:lnTo>
                  <a:lnTo>
                    <a:pt x="0" y="73"/>
                  </a:lnTo>
                  <a:lnTo>
                    <a:pt x="55" y="73"/>
                  </a:lnTo>
                  <a:lnTo>
                    <a:pt x="64" y="33"/>
                  </a:lnTo>
                  <a:lnTo>
                    <a:pt x="55" y="4"/>
                  </a:lnTo>
                  <a:lnTo>
                    <a:pt x="48" y="0"/>
                  </a:lnTo>
                  <a:lnTo>
                    <a:pt x="41"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6" name="Google Shape;2986;p49"/>
            <p:cNvSpPr/>
            <p:nvPr/>
          </p:nvSpPr>
          <p:spPr>
            <a:xfrm>
              <a:off x="4213942" y="2568035"/>
              <a:ext cx="57733" cy="81047"/>
            </a:xfrm>
            <a:custGeom>
              <a:avLst/>
              <a:gdLst/>
              <a:ahLst/>
              <a:cxnLst/>
              <a:rect l="l" t="t" r="r" b="b"/>
              <a:pathLst>
                <a:path w="52" h="73" extrusionOk="0">
                  <a:moveTo>
                    <a:pt x="14" y="4"/>
                  </a:moveTo>
                  <a:lnTo>
                    <a:pt x="5" y="0"/>
                  </a:lnTo>
                  <a:lnTo>
                    <a:pt x="0" y="4"/>
                  </a:lnTo>
                  <a:lnTo>
                    <a:pt x="0" y="73"/>
                  </a:lnTo>
                  <a:lnTo>
                    <a:pt x="52" y="73"/>
                  </a:lnTo>
                  <a:lnTo>
                    <a:pt x="40" y="38"/>
                  </a:lnTo>
                  <a:lnTo>
                    <a:pt x="14"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7" name="Google Shape;2987;p49"/>
            <p:cNvSpPr/>
            <p:nvPr/>
          </p:nvSpPr>
          <p:spPr>
            <a:xfrm>
              <a:off x="4137335" y="2560263"/>
              <a:ext cx="61064" cy="88818"/>
            </a:xfrm>
            <a:custGeom>
              <a:avLst/>
              <a:gdLst/>
              <a:ahLst/>
              <a:cxnLst/>
              <a:rect l="l" t="t" r="r" b="b"/>
              <a:pathLst>
                <a:path w="23" h="34" extrusionOk="0">
                  <a:moveTo>
                    <a:pt x="0" y="29"/>
                  </a:moveTo>
                  <a:cubicBezTo>
                    <a:pt x="0" y="34"/>
                    <a:pt x="0" y="34"/>
                    <a:pt x="0" y="34"/>
                  </a:cubicBezTo>
                  <a:cubicBezTo>
                    <a:pt x="7" y="34"/>
                    <a:pt x="7" y="34"/>
                    <a:pt x="7" y="34"/>
                  </a:cubicBezTo>
                  <a:cubicBezTo>
                    <a:pt x="10" y="28"/>
                    <a:pt x="20" y="11"/>
                    <a:pt x="23" y="5"/>
                  </a:cubicBezTo>
                  <a:cubicBezTo>
                    <a:pt x="21" y="1"/>
                    <a:pt x="21" y="1"/>
                    <a:pt x="21" y="1"/>
                  </a:cubicBezTo>
                  <a:cubicBezTo>
                    <a:pt x="17" y="0"/>
                    <a:pt x="17" y="0"/>
                    <a:pt x="17" y="0"/>
                  </a:cubicBezTo>
                  <a:cubicBezTo>
                    <a:pt x="16" y="1"/>
                    <a:pt x="1" y="27"/>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8" name="Google Shape;2988;p49"/>
            <p:cNvSpPr/>
            <p:nvPr/>
          </p:nvSpPr>
          <p:spPr>
            <a:xfrm>
              <a:off x="4229486" y="2560263"/>
              <a:ext cx="61064" cy="88818"/>
            </a:xfrm>
            <a:custGeom>
              <a:avLst/>
              <a:gdLst/>
              <a:ahLst/>
              <a:cxnLst/>
              <a:rect l="l" t="t" r="r" b="b"/>
              <a:pathLst>
                <a:path w="23" h="34" extrusionOk="0">
                  <a:moveTo>
                    <a:pt x="0" y="5"/>
                  </a:moveTo>
                  <a:cubicBezTo>
                    <a:pt x="3" y="11"/>
                    <a:pt x="13" y="28"/>
                    <a:pt x="16" y="34"/>
                  </a:cubicBezTo>
                  <a:cubicBezTo>
                    <a:pt x="23" y="34"/>
                    <a:pt x="23" y="34"/>
                    <a:pt x="23" y="34"/>
                  </a:cubicBezTo>
                  <a:cubicBezTo>
                    <a:pt x="23" y="32"/>
                    <a:pt x="23" y="31"/>
                    <a:pt x="23" y="29"/>
                  </a:cubicBezTo>
                  <a:cubicBezTo>
                    <a:pt x="22" y="27"/>
                    <a:pt x="7" y="1"/>
                    <a:pt x="6" y="0"/>
                  </a:cubicBezTo>
                  <a:cubicBezTo>
                    <a:pt x="2" y="1"/>
                    <a:pt x="2" y="1"/>
                    <a:pt x="2" y="1"/>
                  </a:cubicBezTo>
                  <a:lnTo>
                    <a:pt x="0" y="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9" name="Google Shape;2989;p49"/>
            <p:cNvSpPr/>
            <p:nvPr/>
          </p:nvSpPr>
          <p:spPr>
            <a:xfrm>
              <a:off x="4179524" y="2496981"/>
              <a:ext cx="39969" cy="59952"/>
            </a:xfrm>
            <a:custGeom>
              <a:avLst/>
              <a:gdLst/>
              <a:ahLst/>
              <a:cxnLst/>
              <a:rect l="l" t="t" r="r" b="b"/>
              <a:pathLst>
                <a:path w="15" h="23" extrusionOk="0">
                  <a:moveTo>
                    <a:pt x="0" y="13"/>
                  </a:moveTo>
                  <a:cubicBezTo>
                    <a:pt x="0" y="21"/>
                    <a:pt x="0" y="21"/>
                    <a:pt x="0" y="21"/>
                  </a:cubicBezTo>
                  <a:cubicBezTo>
                    <a:pt x="7" y="23"/>
                    <a:pt x="7" y="23"/>
                    <a:pt x="7" y="23"/>
                  </a:cubicBezTo>
                  <a:cubicBezTo>
                    <a:pt x="13" y="21"/>
                    <a:pt x="13" y="21"/>
                    <a:pt x="13" y="21"/>
                  </a:cubicBezTo>
                  <a:cubicBezTo>
                    <a:pt x="15" y="11"/>
                    <a:pt x="15" y="11"/>
                    <a:pt x="15" y="11"/>
                  </a:cubicBezTo>
                  <a:cubicBezTo>
                    <a:pt x="13" y="0"/>
                    <a:pt x="13" y="0"/>
                    <a:pt x="13" y="0"/>
                  </a:cubicBezTo>
                  <a:cubicBezTo>
                    <a:pt x="6" y="0"/>
                    <a:pt x="0" y="6"/>
                    <a:pt x="0"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0" name="Google Shape;2990;p49"/>
            <p:cNvSpPr/>
            <p:nvPr/>
          </p:nvSpPr>
          <p:spPr>
            <a:xfrm>
              <a:off x="4213942" y="2496981"/>
              <a:ext cx="31087" cy="63283"/>
            </a:xfrm>
            <a:custGeom>
              <a:avLst/>
              <a:gdLst/>
              <a:ahLst/>
              <a:cxnLst/>
              <a:rect l="l" t="t" r="r" b="b"/>
              <a:pathLst>
                <a:path w="12" h="24" extrusionOk="0">
                  <a:moveTo>
                    <a:pt x="12" y="13"/>
                  </a:moveTo>
                  <a:cubicBezTo>
                    <a:pt x="12" y="6"/>
                    <a:pt x="7" y="0"/>
                    <a:pt x="0" y="0"/>
                  </a:cubicBezTo>
                  <a:cubicBezTo>
                    <a:pt x="0" y="21"/>
                    <a:pt x="0" y="21"/>
                    <a:pt x="0" y="21"/>
                  </a:cubicBezTo>
                  <a:cubicBezTo>
                    <a:pt x="6" y="24"/>
                    <a:pt x="6" y="24"/>
                    <a:pt x="6" y="24"/>
                  </a:cubicBezTo>
                  <a:cubicBezTo>
                    <a:pt x="12" y="21"/>
                    <a:pt x="12" y="21"/>
                    <a:pt x="12" y="21"/>
                  </a:cubicBezTo>
                  <a:cubicBezTo>
                    <a:pt x="12" y="18"/>
                    <a:pt x="12" y="15"/>
                    <a:pt x="12" y="1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1" name="Google Shape;2991;p49"/>
            <p:cNvSpPr/>
            <p:nvPr/>
          </p:nvSpPr>
          <p:spPr>
            <a:xfrm>
              <a:off x="4179524" y="2551381"/>
              <a:ext cx="39969" cy="21095"/>
            </a:xfrm>
            <a:custGeom>
              <a:avLst/>
              <a:gdLst/>
              <a:ahLst/>
              <a:cxnLst/>
              <a:rect l="l" t="t" r="r" b="b"/>
              <a:pathLst>
                <a:path w="15" h="8" extrusionOk="0">
                  <a:moveTo>
                    <a:pt x="0" y="0"/>
                  </a:moveTo>
                  <a:cubicBezTo>
                    <a:pt x="0" y="8"/>
                    <a:pt x="0" y="8"/>
                    <a:pt x="0" y="8"/>
                  </a:cubicBezTo>
                  <a:cubicBezTo>
                    <a:pt x="13" y="8"/>
                    <a:pt x="13" y="8"/>
                    <a:pt x="13" y="8"/>
                  </a:cubicBezTo>
                  <a:cubicBezTo>
                    <a:pt x="15" y="4"/>
                    <a:pt x="15" y="4"/>
                    <a:pt x="15" y="4"/>
                  </a:cubicBezTo>
                  <a:cubicBezTo>
                    <a:pt x="13" y="0"/>
                    <a:pt x="13" y="0"/>
                    <a:pt x="13" y="0"/>
                  </a:cubicBezTo>
                  <a:cubicBezTo>
                    <a:pt x="9" y="0"/>
                    <a:pt x="5"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2" name="Google Shape;2992;p49"/>
            <p:cNvSpPr/>
            <p:nvPr/>
          </p:nvSpPr>
          <p:spPr>
            <a:xfrm>
              <a:off x="4213942" y="2551381"/>
              <a:ext cx="31087" cy="21095"/>
            </a:xfrm>
            <a:custGeom>
              <a:avLst/>
              <a:gdLst/>
              <a:ahLst/>
              <a:cxnLst/>
              <a:rect l="l" t="t" r="r" b="b"/>
              <a:pathLst>
                <a:path w="12" h="8" extrusionOk="0">
                  <a:moveTo>
                    <a:pt x="12" y="0"/>
                  </a:moveTo>
                  <a:cubicBezTo>
                    <a:pt x="0" y="0"/>
                    <a:pt x="0" y="0"/>
                    <a:pt x="0" y="0"/>
                  </a:cubicBezTo>
                  <a:cubicBezTo>
                    <a:pt x="0" y="8"/>
                    <a:pt x="0" y="8"/>
                    <a:pt x="0" y="8"/>
                  </a:cubicBezTo>
                  <a:cubicBezTo>
                    <a:pt x="12" y="8"/>
                    <a:pt x="12" y="8"/>
                    <a:pt x="12" y="8"/>
                  </a:cubicBezTo>
                  <a:cubicBezTo>
                    <a:pt x="12" y="5"/>
                    <a:pt x="12" y="3"/>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93" name="Google Shape;2993;p49"/>
          <p:cNvGrpSpPr/>
          <p:nvPr/>
        </p:nvGrpSpPr>
        <p:grpSpPr>
          <a:xfrm>
            <a:off x="3170311" y="2051887"/>
            <a:ext cx="316421" cy="368594"/>
            <a:chOff x="3170311" y="2280487"/>
            <a:chExt cx="316421" cy="368594"/>
          </a:xfrm>
        </p:grpSpPr>
        <p:sp>
          <p:nvSpPr>
            <p:cNvPr id="2994" name="Google Shape;2994;p49"/>
            <p:cNvSpPr/>
            <p:nvPr/>
          </p:nvSpPr>
          <p:spPr>
            <a:xfrm>
              <a:off x="3170311" y="2551381"/>
              <a:ext cx="32197" cy="43299"/>
            </a:xfrm>
            <a:custGeom>
              <a:avLst/>
              <a:gdLst/>
              <a:ahLst/>
              <a:cxnLst/>
              <a:rect l="l" t="t" r="r" b="b"/>
              <a:pathLst>
                <a:path w="12" h="16" extrusionOk="0">
                  <a:moveTo>
                    <a:pt x="4" y="0"/>
                  </a:moveTo>
                  <a:cubicBezTo>
                    <a:pt x="0" y="4"/>
                    <a:pt x="0" y="4"/>
                    <a:pt x="0" y="4"/>
                  </a:cubicBezTo>
                  <a:cubicBezTo>
                    <a:pt x="0" y="12"/>
                    <a:pt x="0" y="12"/>
                    <a:pt x="0" y="12"/>
                  </a:cubicBezTo>
                  <a:cubicBezTo>
                    <a:pt x="4" y="16"/>
                    <a:pt x="4" y="16"/>
                    <a:pt x="4" y="16"/>
                  </a:cubicBezTo>
                  <a:cubicBezTo>
                    <a:pt x="7" y="13"/>
                    <a:pt x="9" y="11"/>
                    <a:pt x="12" y="8"/>
                  </a:cubicBezTo>
                  <a:cubicBezTo>
                    <a:pt x="9" y="5"/>
                    <a:pt x="7" y="3"/>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5" name="Google Shape;2995;p49"/>
            <p:cNvSpPr/>
            <p:nvPr/>
          </p:nvSpPr>
          <p:spPr>
            <a:xfrm>
              <a:off x="3191405" y="2551381"/>
              <a:ext cx="21095" cy="43299"/>
            </a:xfrm>
            <a:custGeom>
              <a:avLst/>
              <a:gdLst/>
              <a:ahLst/>
              <a:cxnLst/>
              <a:rect l="l" t="t" r="r" b="b"/>
              <a:pathLst>
                <a:path w="8" h="16" extrusionOk="0">
                  <a:moveTo>
                    <a:pt x="0" y="12"/>
                  </a:moveTo>
                  <a:cubicBezTo>
                    <a:pt x="4" y="16"/>
                    <a:pt x="4" y="16"/>
                    <a:pt x="4" y="16"/>
                  </a:cubicBezTo>
                  <a:cubicBezTo>
                    <a:pt x="8" y="12"/>
                    <a:pt x="8" y="12"/>
                    <a:pt x="8" y="12"/>
                  </a:cubicBezTo>
                  <a:cubicBezTo>
                    <a:pt x="8" y="9"/>
                    <a:pt x="8" y="7"/>
                    <a:pt x="8" y="4"/>
                  </a:cubicBezTo>
                  <a:cubicBezTo>
                    <a:pt x="4" y="0"/>
                    <a:pt x="4" y="0"/>
                    <a:pt x="4" y="0"/>
                  </a:cubicBezTo>
                  <a:cubicBezTo>
                    <a:pt x="0" y="4"/>
                    <a:pt x="0" y="4"/>
                    <a:pt x="0" y="4"/>
                  </a:cubicBezTo>
                  <a:lnTo>
                    <a:pt x="0"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6" name="Google Shape;2996;p49"/>
            <p:cNvSpPr/>
            <p:nvPr/>
          </p:nvSpPr>
          <p:spPr>
            <a:xfrm>
              <a:off x="3202507" y="2485068"/>
              <a:ext cx="55512" cy="2442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7" name="Google Shape;2997;p49"/>
            <p:cNvSpPr/>
            <p:nvPr/>
          </p:nvSpPr>
          <p:spPr>
            <a:xfrm>
              <a:off x="3202507" y="2506972"/>
              <a:ext cx="55512" cy="23315"/>
            </a:xfrm>
            <a:custGeom>
              <a:avLst/>
              <a:gdLst/>
              <a:ahLst/>
              <a:cxnLst/>
              <a:rect l="l" t="t" r="r" b="b"/>
              <a:pathLst>
                <a:path w="21" h="9" extrusionOk="0">
                  <a:moveTo>
                    <a:pt x="4" y="9"/>
                  </a:moveTo>
                  <a:cubicBezTo>
                    <a:pt x="0" y="4"/>
                    <a:pt x="0" y="4"/>
                    <a:pt x="0" y="4"/>
                  </a:cubicBezTo>
                  <a:cubicBezTo>
                    <a:pt x="4" y="0"/>
                    <a:pt x="4" y="0"/>
                    <a:pt x="4" y="0"/>
                  </a:cubicBezTo>
                  <a:cubicBezTo>
                    <a:pt x="17" y="0"/>
                    <a:pt x="17" y="0"/>
                    <a:pt x="17" y="0"/>
                  </a:cubicBezTo>
                  <a:cubicBezTo>
                    <a:pt x="21" y="4"/>
                    <a:pt x="21" y="4"/>
                    <a:pt x="21" y="4"/>
                  </a:cubicBezTo>
                  <a:cubicBezTo>
                    <a:pt x="17" y="9"/>
                    <a:pt x="17" y="9"/>
                    <a:pt x="17" y="9"/>
                  </a:cubicBezTo>
                  <a:cubicBezTo>
                    <a:pt x="12" y="9"/>
                    <a:pt x="9" y="9"/>
                    <a:pt x="4"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8" name="Google Shape;2998;p49"/>
            <p:cNvSpPr/>
            <p:nvPr/>
          </p:nvSpPr>
          <p:spPr>
            <a:xfrm>
              <a:off x="3246917" y="2311573"/>
              <a:ext cx="128789" cy="239808"/>
            </a:xfrm>
            <a:custGeom>
              <a:avLst/>
              <a:gdLst/>
              <a:ahLst/>
              <a:cxnLst/>
              <a:rect l="l" t="t" r="r" b="b"/>
              <a:pathLst>
                <a:path w="49" h="91" extrusionOk="0">
                  <a:moveTo>
                    <a:pt x="0" y="0"/>
                  </a:moveTo>
                  <a:cubicBezTo>
                    <a:pt x="0" y="91"/>
                    <a:pt x="0" y="91"/>
                    <a:pt x="0" y="91"/>
                  </a:cubicBezTo>
                  <a:cubicBezTo>
                    <a:pt x="45" y="91"/>
                    <a:pt x="45" y="91"/>
                    <a:pt x="45" y="91"/>
                  </a:cubicBezTo>
                  <a:cubicBezTo>
                    <a:pt x="49" y="45"/>
                    <a:pt x="49" y="45"/>
                    <a:pt x="49" y="45"/>
                  </a:cubicBezTo>
                  <a:cubicBezTo>
                    <a:pt x="45" y="0"/>
                    <a:pt x="45" y="0"/>
                    <a:pt x="45" y="0"/>
                  </a:cubicBezTo>
                  <a:cubicBezTo>
                    <a:pt x="44" y="0"/>
                    <a:pt x="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9" name="Google Shape;2999;p49"/>
            <p:cNvSpPr/>
            <p:nvPr/>
          </p:nvSpPr>
          <p:spPr>
            <a:xfrm>
              <a:off x="3365714" y="2311573"/>
              <a:ext cx="121017" cy="239808"/>
            </a:xfrm>
            <a:custGeom>
              <a:avLst/>
              <a:gdLst/>
              <a:ahLst/>
              <a:cxnLst/>
              <a:rect l="l" t="t" r="r" b="b"/>
              <a:pathLst>
                <a:path w="46" h="91" extrusionOk="0">
                  <a:moveTo>
                    <a:pt x="0" y="0"/>
                  </a:moveTo>
                  <a:cubicBezTo>
                    <a:pt x="0" y="91"/>
                    <a:pt x="0" y="91"/>
                    <a:pt x="0" y="91"/>
                  </a:cubicBezTo>
                  <a:cubicBezTo>
                    <a:pt x="46" y="91"/>
                    <a:pt x="46" y="91"/>
                    <a:pt x="46" y="91"/>
                  </a:cubicBezTo>
                  <a:cubicBezTo>
                    <a:pt x="46" y="81"/>
                    <a:pt x="46" y="9"/>
                    <a:pt x="46" y="0"/>
                  </a:cubicBezTo>
                  <a:cubicBezTo>
                    <a:pt x="44"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0" name="Google Shape;3000;p49"/>
            <p:cNvSpPr/>
            <p:nvPr/>
          </p:nvSpPr>
          <p:spPr>
            <a:xfrm>
              <a:off x="3268012" y="2332668"/>
              <a:ext cx="107694" cy="197620"/>
            </a:xfrm>
            <a:custGeom>
              <a:avLst/>
              <a:gdLst/>
              <a:ahLst/>
              <a:cxnLst/>
              <a:rect l="l" t="t" r="r" b="b"/>
              <a:pathLst>
                <a:path w="41" h="75" extrusionOk="0">
                  <a:moveTo>
                    <a:pt x="0" y="0"/>
                  </a:moveTo>
                  <a:cubicBezTo>
                    <a:pt x="0" y="75"/>
                    <a:pt x="0" y="75"/>
                    <a:pt x="0" y="75"/>
                  </a:cubicBezTo>
                  <a:cubicBezTo>
                    <a:pt x="37" y="75"/>
                    <a:pt x="37" y="75"/>
                    <a:pt x="37" y="75"/>
                  </a:cubicBezTo>
                  <a:cubicBezTo>
                    <a:pt x="41" y="37"/>
                    <a:pt x="41" y="37"/>
                    <a:pt x="41" y="37"/>
                  </a:cubicBezTo>
                  <a:cubicBezTo>
                    <a:pt x="37" y="0"/>
                    <a:pt x="37" y="0"/>
                    <a:pt x="37" y="0"/>
                  </a:cubicBezTo>
                  <a:cubicBezTo>
                    <a:pt x="33"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1" name="Google Shape;3001;p49"/>
            <p:cNvSpPr/>
            <p:nvPr/>
          </p:nvSpPr>
          <p:spPr>
            <a:xfrm>
              <a:off x="3365714" y="2332668"/>
              <a:ext cx="97702" cy="197620"/>
            </a:xfrm>
            <a:custGeom>
              <a:avLst/>
              <a:gdLst/>
              <a:ahLst/>
              <a:cxnLst/>
              <a:rect l="l" t="t" r="r" b="b"/>
              <a:pathLst>
                <a:path w="37" h="75" extrusionOk="0">
                  <a:moveTo>
                    <a:pt x="37" y="0"/>
                  </a:moveTo>
                  <a:cubicBezTo>
                    <a:pt x="33" y="0"/>
                    <a:pt x="5" y="0"/>
                    <a:pt x="0" y="0"/>
                  </a:cubicBezTo>
                  <a:cubicBezTo>
                    <a:pt x="0" y="75"/>
                    <a:pt x="0" y="75"/>
                    <a:pt x="0" y="75"/>
                  </a:cubicBezTo>
                  <a:cubicBezTo>
                    <a:pt x="37" y="75"/>
                    <a:pt x="37" y="75"/>
                    <a:pt x="37" y="75"/>
                  </a:cubicBezTo>
                  <a:cubicBezTo>
                    <a:pt x="37" y="70"/>
                    <a:pt x="37" y="4"/>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2" name="Google Shape;3002;p49"/>
            <p:cNvSpPr/>
            <p:nvPr/>
          </p:nvSpPr>
          <p:spPr>
            <a:xfrm>
              <a:off x="3312422" y="2451461"/>
              <a:ext cx="34418" cy="34417"/>
            </a:xfrm>
            <a:custGeom>
              <a:avLst/>
              <a:gdLst/>
              <a:ahLst/>
              <a:cxnLst/>
              <a:rect l="l" t="t" r="r" b="b"/>
              <a:pathLst>
                <a:path w="13" h="13" extrusionOk="0">
                  <a:moveTo>
                    <a:pt x="13" y="13"/>
                  </a:moveTo>
                  <a:cubicBezTo>
                    <a:pt x="5" y="13"/>
                    <a:pt x="5" y="13"/>
                    <a:pt x="5" y="13"/>
                  </a:cubicBezTo>
                  <a:cubicBezTo>
                    <a:pt x="5" y="10"/>
                    <a:pt x="2" y="8"/>
                    <a:pt x="0" y="8"/>
                  </a:cubicBezTo>
                  <a:cubicBezTo>
                    <a:pt x="0" y="0"/>
                    <a:pt x="0" y="0"/>
                    <a:pt x="0" y="0"/>
                  </a:cubicBezTo>
                  <a:cubicBezTo>
                    <a:pt x="7" y="0"/>
                    <a:pt x="13" y="6"/>
                    <a:pt x="13"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3" name="Google Shape;3003;p49"/>
            <p:cNvSpPr/>
            <p:nvPr/>
          </p:nvSpPr>
          <p:spPr>
            <a:xfrm>
              <a:off x="3170311" y="2280487"/>
              <a:ext cx="32197" cy="281996"/>
            </a:xfrm>
            <a:custGeom>
              <a:avLst/>
              <a:gdLst/>
              <a:ahLst/>
              <a:cxnLst/>
              <a:rect l="l" t="t" r="r" b="b"/>
              <a:pathLst>
                <a:path w="12" h="107" extrusionOk="0">
                  <a:moveTo>
                    <a:pt x="8" y="0"/>
                  </a:moveTo>
                  <a:cubicBezTo>
                    <a:pt x="4" y="0"/>
                    <a:pt x="0" y="3"/>
                    <a:pt x="0" y="8"/>
                  </a:cubicBezTo>
                  <a:cubicBezTo>
                    <a:pt x="0" y="107"/>
                    <a:pt x="0" y="107"/>
                    <a:pt x="0" y="107"/>
                  </a:cubicBezTo>
                  <a:cubicBezTo>
                    <a:pt x="8" y="107"/>
                    <a:pt x="8" y="107"/>
                    <a:pt x="8" y="107"/>
                  </a:cubicBezTo>
                  <a:cubicBezTo>
                    <a:pt x="12" y="53"/>
                    <a:pt x="12" y="53"/>
                    <a:pt x="12" y="53"/>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4" name="Google Shape;3004;p49"/>
            <p:cNvSpPr/>
            <p:nvPr/>
          </p:nvSpPr>
          <p:spPr>
            <a:xfrm>
              <a:off x="3191405" y="2280487"/>
              <a:ext cx="21095" cy="281996"/>
            </a:xfrm>
            <a:custGeom>
              <a:avLst/>
              <a:gdLst/>
              <a:ahLst/>
              <a:cxnLst/>
              <a:rect l="l" t="t" r="r" b="b"/>
              <a:pathLst>
                <a:path w="8" h="107" extrusionOk="0">
                  <a:moveTo>
                    <a:pt x="0" y="0"/>
                  </a:moveTo>
                  <a:cubicBezTo>
                    <a:pt x="0" y="107"/>
                    <a:pt x="0" y="107"/>
                    <a:pt x="0" y="107"/>
                  </a:cubicBezTo>
                  <a:cubicBezTo>
                    <a:pt x="8" y="107"/>
                    <a:pt x="8" y="107"/>
                    <a:pt x="8" y="107"/>
                  </a:cubicBezTo>
                  <a:cubicBezTo>
                    <a:pt x="8" y="104"/>
                    <a:pt x="8" y="11"/>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5" name="Google Shape;3005;p49"/>
            <p:cNvSpPr/>
            <p:nvPr/>
          </p:nvSpPr>
          <p:spPr>
            <a:xfrm>
              <a:off x="3170311" y="2583578"/>
              <a:ext cx="32197" cy="65503"/>
            </a:xfrm>
            <a:custGeom>
              <a:avLst/>
              <a:gdLst/>
              <a:ahLst/>
              <a:cxnLst/>
              <a:rect l="l" t="t" r="r" b="b"/>
              <a:pathLst>
                <a:path w="12" h="25" extrusionOk="0">
                  <a:moveTo>
                    <a:pt x="0" y="0"/>
                  </a:moveTo>
                  <a:cubicBezTo>
                    <a:pt x="0" y="25"/>
                    <a:pt x="0" y="25"/>
                    <a:pt x="0" y="25"/>
                  </a:cubicBezTo>
                  <a:cubicBezTo>
                    <a:pt x="8" y="25"/>
                    <a:pt x="8" y="25"/>
                    <a:pt x="8" y="25"/>
                  </a:cubicBezTo>
                  <a:cubicBezTo>
                    <a:pt x="12" y="13"/>
                    <a:pt x="12" y="13"/>
                    <a:pt x="12" y="13"/>
                  </a:cubicBezTo>
                  <a:cubicBezTo>
                    <a:pt x="8" y="0"/>
                    <a:pt x="8" y="0"/>
                    <a:pt x="8" y="0"/>
                  </a:cubicBezTo>
                  <a:cubicBezTo>
                    <a:pt x="5" y="0"/>
                    <a:pt x="3"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6" name="Google Shape;3006;p49"/>
            <p:cNvSpPr/>
            <p:nvPr/>
          </p:nvSpPr>
          <p:spPr>
            <a:xfrm>
              <a:off x="3191405" y="2583578"/>
              <a:ext cx="21095" cy="65503"/>
            </a:xfrm>
            <a:custGeom>
              <a:avLst/>
              <a:gdLst/>
              <a:ahLst/>
              <a:cxnLst/>
              <a:rect l="l" t="t" r="r" b="b"/>
              <a:pathLst>
                <a:path w="8" h="25" extrusionOk="0">
                  <a:moveTo>
                    <a:pt x="0" y="25"/>
                  </a:moveTo>
                  <a:cubicBezTo>
                    <a:pt x="8" y="25"/>
                    <a:pt x="8" y="25"/>
                    <a:pt x="8" y="25"/>
                  </a:cubicBezTo>
                  <a:cubicBezTo>
                    <a:pt x="8" y="22"/>
                    <a:pt x="8" y="3"/>
                    <a:pt x="8" y="0"/>
                  </a:cubicBezTo>
                  <a:cubicBezTo>
                    <a:pt x="5" y="0"/>
                    <a:pt x="3"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7" name="Google Shape;3007;p49"/>
            <p:cNvSpPr/>
            <p:nvPr/>
          </p:nvSpPr>
          <p:spPr>
            <a:xfrm>
              <a:off x="3312422" y="2403722"/>
              <a:ext cx="63284" cy="55511"/>
            </a:xfrm>
            <a:custGeom>
              <a:avLst/>
              <a:gdLst/>
              <a:ahLst/>
              <a:cxnLst/>
              <a:rect l="l" t="t" r="r" b="b"/>
              <a:pathLst>
                <a:path w="24" h="21" extrusionOk="0">
                  <a:moveTo>
                    <a:pt x="0" y="8"/>
                  </a:moveTo>
                  <a:cubicBezTo>
                    <a:pt x="9" y="8"/>
                    <a:pt x="16" y="13"/>
                    <a:pt x="20" y="21"/>
                  </a:cubicBezTo>
                  <a:cubicBezTo>
                    <a:pt x="24" y="14"/>
                    <a:pt x="24" y="14"/>
                    <a:pt x="24" y="14"/>
                  </a:cubicBezTo>
                  <a:cubicBezTo>
                    <a:pt x="20" y="8"/>
                    <a:pt x="20" y="8"/>
                    <a:pt x="20" y="8"/>
                  </a:cubicBezTo>
                  <a:cubicBezTo>
                    <a:pt x="15" y="3"/>
                    <a:pt x="7"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8" name="Google Shape;3008;p49"/>
            <p:cNvSpPr/>
            <p:nvPr/>
          </p:nvSpPr>
          <p:spPr>
            <a:xfrm>
              <a:off x="3312422" y="2357093"/>
              <a:ext cx="63284" cy="33307"/>
            </a:xfrm>
            <a:custGeom>
              <a:avLst/>
              <a:gdLst/>
              <a:ahLst/>
              <a:cxnLst/>
              <a:rect l="l" t="t" r="r" b="b"/>
              <a:pathLst>
                <a:path w="24" h="13" extrusionOk="0">
                  <a:moveTo>
                    <a:pt x="0" y="0"/>
                  </a:moveTo>
                  <a:cubicBezTo>
                    <a:pt x="0" y="8"/>
                    <a:pt x="0" y="8"/>
                    <a:pt x="0" y="8"/>
                  </a:cubicBezTo>
                  <a:cubicBezTo>
                    <a:pt x="7" y="8"/>
                    <a:pt x="14" y="10"/>
                    <a:pt x="20" y="13"/>
                  </a:cubicBezTo>
                  <a:cubicBezTo>
                    <a:pt x="24" y="9"/>
                    <a:pt x="24" y="9"/>
                    <a:pt x="24" y="9"/>
                  </a:cubicBezTo>
                  <a:cubicBezTo>
                    <a:pt x="20" y="4"/>
                    <a:pt x="20" y="4"/>
                    <a:pt x="20" y="4"/>
                  </a:cubicBezTo>
                  <a:cubicBezTo>
                    <a:pt x="14" y="1"/>
                    <a:pt x="7"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9" name="Google Shape;3009;p49"/>
            <p:cNvSpPr/>
            <p:nvPr/>
          </p:nvSpPr>
          <p:spPr>
            <a:xfrm>
              <a:off x="3365714" y="2424816"/>
              <a:ext cx="28866" cy="61063"/>
            </a:xfrm>
            <a:custGeom>
              <a:avLst/>
              <a:gdLst/>
              <a:ahLst/>
              <a:cxnLst/>
              <a:rect l="l" t="t" r="r" b="b"/>
              <a:pathLst>
                <a:path w="11" h="23" extrusionOk="0">
                  <a:moveTo>
                    <a:pt x="3" y="23"/>
                  </a:moveTo>
                  <a:cubicBezTo>
                    <a:pt x="11" y="23"/>
                    <a:pt x="11" y="23"/>
                    <a:pt x="11" y="23"/>
                  </a:cubicBezTo>
                  <a:cubicBezTo>
                    <a:pt x="11" y="14"/>
                    <a:pt x="7" y="5"/>
                    <a:pt x="0" y="0"/>
                  </a:cubicBezTo>
                  <a:cubicBezTo>
                    <a:pt x="0" y="13"/>
                    <a:pt x="0" y="13"/>
                    <a:pt x="0" y="13"/>
                  </a:cubicBezTo>
                  <a:cubicBezTo>
                    <a:pt x="2" y="16"/>
                    <a:pt x="3" y="19"/>
                    <a:pt x="3" y="2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0" name="Google Shape;3010;p49"/>
            <p:cNvSpPr/>
            <p:nvPr/>
          </p:nvSpPr>
          <p:spPr>
            <a:xfrm>
              <a:off x="3365714" y="2367084"/>
              <a:ext cx="76607" cy="118794"/>
            </a:xfrm>
            <a:custGeom>
              <a:avLst/>
              <a:gdLst/>
              <a:ahLst/>
              <a:cxnLst/>
              <a:rect l="l" t="t" r="r" b="b"/>
              <a:pathLst>
                <a:path w="29" h="45" extrusionOk="0">
                  <a:moveTo>
                    <a:pt x="21" y="45"/>
                  </a:moveTo>
                  <a:cubicBezTo>
                    <a:pt x="29" y="45"/>
                    <a:pt x="29" y="45"/>
                    <a:pt x="29" y="45"/>
                  </a:cubicBezTo>
                  <a:cubicBezTo>
                    <a:pt x="29" y="25"/>
                    <a:pt x="17" y="8"/>
                    <a:pt x="0" y="0"/>
                  </a:cubicBezTo>
                  <a:cubicBezTo>
                    <a:pt x="0" y="9"/>
                    <a:pt x="0" y="9"/>
                    <a:pt x="0" y="9"/>
                  </a:cubicBezTo>
                  <a:cubicBezTo>
                    <a:pt x="13" y="17"/>
                    <a:pt x="21" y="30"/>
                    <a:pt x="21"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1" name="Google Shape;3011;p49"/>
          <p:cNvGrpSpPr/>
          <p:nvPr/>
        </p:nvGrpSpPr>
        <p:grpSpPr>
          <a:xfrm>
            <a:off x="1552681" y="2051887"/>
            <a:ext cx="368602" cy="368594"/>
            <a:chOff x="1377206" y="2432887"/>
            <a:chExt cx="368602" cy="368594"/>
          </a:xfrm>
        </p:grpSpPr>
        <p:sp>
          <p:nvSpPr>
            <p:cNvPr id="3012" name="Google Shape;3012;p49"/>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3" name="Google Shape;3013;p49"/>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4" name="Google Shape;3014;p49"/>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5" name="Google Shape;3015;p49"/>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6" name="Google Shape;3016;p49"/>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7" name="Google Shape;3017;p49"/>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8" name="Google Shape;3018;p49"/>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9" name="Google Shape;3019;p49"/>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0" name="Google Shape;3020;p49"/>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1" name="Google Shape;3021;p49"/>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2" name="Google Shape;3022;p49"/>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3" name="Google Shape;3023;p49"/>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4" name="Google Shape;3024;p49"/>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5" name="Google Shape;3025;p49"/>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6" name="Google Shape;3026;p49"/>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7" name="Google Shape;3027;p49"/>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8" name="Google Shape;3028;p49"/>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9" name="Google Shape;3029;p49"/>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0" name="Google Shape;3030;p49"/>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1" name="Google Shape;3031;p49"/>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2" name="Google Shape;3032;p49"/>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3" name="Google Shape;3033;p49"/>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4" name="Google Shape;3034;p49"/>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5" name="Google Shape;3035;p49"/>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6" name="Google Shape;3036;p49"/>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7" name="Google Shape;3037;p49"/>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8" name="Google Shape;3038;p49"/>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9" name="Google Shape;3039;p49"/>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0" name="Google Shape;3040;p49"/>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1" name="Google Shape;3041;p49"/>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42" name="Google Shape;3042;p49"/>
          <p:cNvGrpSpPr/>
          <p:nvPr/>
        </p:nvGrpSpPr>
        <p:grpSpPr>
          <a:xfrm>
            <a:off x="2385366" y="2061879"/>
            <a:ext cx="368807" cy="348610"/>
            <a:chOff x="2209891" y="2442879"/>
            <a:chExt cx="368807" cy="348610"/>
          </a:xfrm>
        </p:grpSpPr>
        <p:sp>
          <p:nvSpPr>
            <p:cNvPr id="3043" name="Google Shape;3043;p49"/>
            <p:cNvSpPr/>
            <p:nvPr/>
          </p:nvSpPr>
          <p:spPr>
            <a:xfrm>
              <a:off x="2209891" y="2714883"/>
              <a:ext cx="65505" cy="65503"/>
            </a:xfrm>
            <a:custGeom>
              <a:avLst/>
              <a:gdLst/>
              <a:ahLst/>
              <a:cxnLst/>
              <a:rect l="l" t="t" r="r" b="b"/>
              <a:pathLst>
                <a:path w="59" h="59" extrusionOk="0">
                  <a:moveTo>
                    <a:pt x="48" y="9"/>
                  </a:moveTo>
                  <a:lnTo>
                    <a:pt x="24" y="0"/>
                  </a:lnTo>
                  <a:lnTo>
                    <a:pt x="0" y="9"/>
                  </a:lnTo>
                  <a:lnTo>
                    <a:pt x="0" y="50"/>
                  </a:lnTo>
                  <a:lnTo>
                    <a:pt x="24" y="59"/>
                  </a:lnTo>
                  <a:lnTo>
                    <a:pt x="48" y="50"/>
                  </a:lnTo>
                  <a:lnTo>
                    <a:pt x="59" y="29"/>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4" name="Google Shape;3044;p49"/>
            <p:cNvSpPr/>
            <p:nvPr/>
          </p:nvSpPr>
          <p:spPr>
            <a:xfrm>
              <a:off x="2263183" y="2714883"/>
              <a:ext cx="54402" cy="65503"/>
            </a:xfrm>
            <a:custGeom>
              <a:avLst/>
              <a:gdLst/>
              <a:ahLst/>
              <a:cxnLst/>
              <a:rect l="l" t="t" r="r" b="b"/>
              <a:pathLst>
                <a:path w="21" h="25" extrusionOk="0">
                  <a:moveTo>
                    <a:pt x="0" y="21"/>
                  </a:moveTo>
                  <a:cubicBezTo>
                    <a:pt x="11" y="25"/>
                    <a:pt x="11" y="25"/>
                    <a:pt x="11" y="25"/>
                  </a:cubicBezTo>
                  <a:cubicBezTo>
                    <a:pt x="21" y="21"/>
                    <a:pt x="21" y="21"/>
                    <a:pt x="21" y="21"/>
                  </a:cubicBezTo>
                  <a:cubicBezTo>
                    <a:pt x="21" y="19"/>
                    <a:pt x="21" y="6"/>
                    <a:pt x="21" y="4"/>
                  </a:cubicBezTo>
                  <a:cubicBezTo>
                    <a:pt x="11" y="0"/>
                    <a:pt x="11" y="0"/>
                    <a:pt x="11" y="0"/>
                  </a:cubicBezTo>
                  <a:cubicBezTo>
                    <a:pt x="0" y="4"/>
                    <a:pt x="0" y="4"/>
                    <a:pt x="0" y="4"/>
                  </a:cubicBezTo>
                  <a:lnTo>
                    <a:pt x="0"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5" name="Google Shape;3045;p49"/>
            <p:cNvSpPr/>
            <p:nvPr/>
          </p:nvSpPr>
          <p:spPr>
            <a:xfrm>
              <a:off x="2209891" y="2509493"/>
              <a:ext cx="65505" cy="184297"/>
            </a:xfrm>
            <a:custGeom>
              <a:avLst/>
              <a:gdLst/>
              <a:ahLst/>
              <a:cxnLst/>
              <a:rect l="l" t="t" r="r" b="b"/>
              <a:pathLst>
                <a:path w="59" h="166" extrusionOk="0">
                  <a:moveTo>
                    <a:pt x="48" y="9"/>
                  </a:moveTo>
                  <a:lnTo>
                    <a:pt x="29" y="0"/>
                  </a:lnTo>
                  <a:lnTo>
                    <a:pt x="0" y="9"/>
                  </a:lnTo>
                  <a:lnTo>
                    <a:pt x="0" y="156"/>
                  </a:lnTo>
                  <a:lnTo>
                    <a:pt x="24" y="166"/>
                  </a:lnTo>
                  <a:lnTo>
                    <a:pt x="48" y="156"/>
                  </a:lnTo>
                  <a:lnTo>
                    <a:pt x="59" y="83"/>
                  </a:lnTo>
                  <a:lnTo>
                    <a:pt x="4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6" name="Google Shape;3046;p49"/>
            <p:cNvSpPr/>
            <p:nvPr/>
          </p:nvSpPr>
          <p:spPr>
            <a:xfrm>
              <a:off x="2524091" y="2530587"/>
              <a:ext cx="44410" cy="31086"/>
            </a:xfrm>
            <a:custGeom>
              <a:avLst/>
              <a:gdLst/>
              <a:ahLst/>
              <a:cxnLst/>
              <a:rect l="l" t="t" r="r" b="b"/>
              <a:pathLst>
                <a:path w="40" h="28" extrusionOk="0">
                  <a:moveTo>
                    <a:pt x="19" y="28"/>
                  </a:moveTo>
                  <a:lnTo>
                    <a:pt x="0" y="9"/>
                  </a:lnTo>
                  <a:lnTo>
                    <a:pt x="9" y="0"/>
                  </a:lnTo>
                  <a:lnTo>
                    <a:pt x="30" y="0"/>
                  </a:lnTo>
                  <a:lnTo>
                    <a:pt x="40"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7" name="Google Shape;3047;p49"/>
            <p:cNvSpPr/>
            <p:nvPr/>
          </p:nvSpPr>
          <p:spPr>
            <a:xfrm>
              <a:off x="2524091" y="2551681"/>
              <a:ext cx="44410" cy="21095"/>
            </a:xfrm>
            <a:custGeom>
              <a:avLst/>
              <a:gdLst/>
              <a:ahLst/>
              <a:cxnLst/>
              <a:rect l="l" t="t" r="r" b="b"/>
              <a:pathLst>
                <a:path w="40" h="19" extrusionOk="0">
                  <a:moveTo>
                    <a:pt x="30" y="19"/>
                  </a:moveTo>
                  <a:lnTo>
                    <a:pt x="9" y="19"/>
                  </a:lnTo>
                  <a:lnTo>
                    <a:pt x="0" y="9"/>
                  </a:lnTo>
                  <a:lnTo>
                    <a:pt x="9" y="0"/>
                  </a:lnTo>
                  <a:lnTo>
                    <a:pt x="30" y="0"/>
                  </a:lnTo>
                  <a:lnTo>
                    <a:pt x="40" y="9"/>
                  </a:lnTo>
                  <a:lnTo>
                    <a:pt x="30"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8" name="Google Shape;3048;p49"/>
            <p:cNvSpPr/>
            <p:nvPr/>
          </p:nvSpPr>
          <p:spPr>
            <a:xfrm>
              <a:off x="2557398"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9" name="Google Shape;3049;p49"/>
            <p:cNvSpPr/>
            <p:nvPr/>
          </p:nvSpPr>
          <p:spPr>
            <a:xfrm>
              <a:off x="2557398"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0" name="Google Shape;3050;p49"/>
            <p:cNvSpPr/>
            <p:nvPr/>
          </p:nvSpPr>
          <p:spPr>
            <a:xfrm>
              <a:off x="2481902"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1" name="Google Shape;3051;p49"/>
            <p:cNvSpPr/>
            <p:nvPr/>
          </p:nvSpPr>
          <p:spPr>
            <a:xfrm>
              <a:off x="2481902"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2" name="Google Shape;3052;p49"/>
            <p:cNvSpPr/>
            <p:nvPr/>
          </p:nvSpPr>
          <p:spPr>
            <a:xfrm>
              <a:off x="251298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3" name="Google Shape;3053;p49"/>
            <p:cNvSpPr/>
            <p:nvPr/>
          </p:nvSpPr>
          <p:spPr>
            <a:xfrm>
              <a:off x="25129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4" name="Google Shape;3054;p49"/>
            <p:cNvSpPr/>
            <p:nvPr/>
          </p:nvSpPr>
          <p:spPr>
            <a:xfrm>
              <a:off x="2436381" y="2530587"/>
              <a:ext cx="45520" cy="31086"/>
            </a:xfrm>
            <a:custGeom>
              <a:avLst/>
              <a:gdLst/>
              <a:ahLst/>
              <a:cxnLst/>
              <a:rect l="l" t="t" r="r" b="b"/>
              <a:pathLst>
                <a:path w="41" h="28" extrusionOk="0">
                  <a:moveTo>
                    <a:pt x="22" y="28"/>
                  </a:moveTo>
                  <a:lnTo>
                    <a:pt x="0" y="9"/>
                  </a:lnTo>
                  <a:lnTo>
                    <a:pt x="10" y="0"/>
                  </a:lnTo>
                  <a:lnTo>
                    <a:pt x="31" y="0"/>
                  </a:lnTo>
                  <a:lnTo>
                    <a:pt x="41" y="9"/>
                  </a:lnTo>
                  <a:lnTo>
                    <a:pt x="22"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5" name="Google Shape;3055;p49"/>
            <p:cNvSpPr/>
            <p:nvPr/>
          </p:nvSpPr>
          <p:spPr>
            <a:xfrm>
              <a:off x="2436381" y="2551681"/>
              <a:ext cx="45520" cy="21095"/>
            </a:xfrm>
            <a:custGeom>
              <a:avLst/>
              <a:gdLst/>
              <a:ahLst/>
              <a:cxnLst/>
              <a:rect l="l" t="t" r="r" b="b"/>
              <a:pathLst>
                <a:path w="41" h="19" extrusionOk="0">
                  <a:moveTo>
                    <a:pt x="31" y="19"/>
                  </a:moveTo>
                  <a:lnTo>
                    <a:pt x="10" y="19"/>
                  </a:lnTo>
                  <a:lnTo>
                    <a:pt x="0" y="9"/>
                  </a:lnTo>
                  <a:lnTo>
                    <a:pt x="10" y="0"/>
                  </a:lnTo>
                  <a:lnTo>
                    <a:pt x="31" y="0"/>
                  </a:lnTo>
                  <a:lnTo>
                    <a:pt x="41"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6" name="Google Shape;3056;p49"/>
            <p:cNvSpPr/>
            <p:nvPr/>
          </p:nvSpPr>
          <p:spPr>
            <a:xfrm>
              <a:off x="2470799"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7" name="Google Shape;3057;p49"/>
            <p:cNvSpPr/>
            <p:nvPr/>
          </p:nvSpPr>
          <p:spPr>
            <a:xfrm>
              <a:off x="247079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8" name="Google Shape;3058;p49"/>
            <p:cNvSpPr/>
            <p:nvPr/>
          </p:nvSpPr>
          <p:spPr>
            <a:xfrm>
              <a:off x="2394192" y="2530587"/>
              <a:ext cx="42189" cy="31086"/>
            </a:xfrm>
            <a:custGeom>
              <a:avLst/>
              <a:gdLst/>
              <a:ahLst/>
              <a:cxnLst/>
              <a:rect l="l" t="t" r="r" b="b"/>
              <a:pathLst>
                <a:path w="38" h="28" extrusionOk="0">
                  <a:moveTo>
                    <a:pt x="19" y="28"/>
                  </a:moveTo>
                  <a:lnTo>
                    <a:pt x="0" y="9"/>
                  </a:lnTo>
                  <a:lnTo>
                    <a:pt x="10" y="0"/>
                  </a:lnTo>
                  <a:lnTo>
                    <a:pt x="29"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9" name="Google Shape;3059;p49"/>
            <p:cNvSpPr/>
            <p:nvPr/>
          </p:nvSpPr>
          <p:spPr>
            <a:xfrm>
              <a:off x="2394192" y="2551681"/>
              <a:ext cx="42189" cy="21095"/>
            </a:xfrm>
            <a:custGeom>
              <a:avLst/>
              <a:gdLst/>
              <a:ahLst/>
              <a:cxnLst/>
              <a:rect l="l" t="t" r="r" b="b"/>
              <a:pathLst>
                <a:path w="38" h="19" extrusionOk="0">
                  <a:moveTo>
                    <a:pt x="29" y="19"/>
                  </a:moveTo>
                  <a:lnTo>
                    <a:pt x="10" y="19"/>
                  </a:lnTo>
                  <a:lnTo>
                    <a:pt x="0" y="9"/>
                  </a:lnTo>
                  <a:lnTo>
                    <a:pt x="10" y="0"/>
                  </a:lnTo>
                  <a:lnTo>
                    <a:pt x="29" y="0"/>
                  </a:lnTo>
                  <a:lnTo>
                    <a:pt x="38" y="9"/>
                  </a:lnTo>
                  <a:lnTo>
                    <a:pt x="29"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0" name="Google Shape;3060;p49"/>
            <p:cNvSpPr/>
            <p:nvPr/>
          </p:nvSpPr>
          <p:spPr>
            <a:xfrm>
              <a:off x="2426389"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1" name="Google Shape;3061;p49"/>
            <p:cNvSpPr/>
            <p:nvPr/>
          </p:nvSpPr>
          <p:spPr>
            <a:xfrm>
              <a:off x="2426389"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2" name="Google Shape;3062;p49"/>
            <p:cNvSpPr/>
            <p:nvPr/>
          </p:nvSpPr>
          <p:spPr>
            <a:xfrm>
              <a:off x="2349782" y="2530587"/>
              <a:ext cx="44410" cy="31086"/>
            </a:xfrm>
            <a:custGeom>
              <a:avLst/>
              <a:gdLst/>
              <a:ahLst/>
              <a:cxnLst/>
              <a:rect l="l" t="t" r="r" b="b"/>
              <a:pathLst>
                <a:path w="40" h="28" extrusionOk="0">
                  <a:moveTo>
                    <a:pt x="21" y="28"/>
                  </a:moveTo>
                  <a:lnTo>
                    <a:pt x="0" y="9"/>
                  </a:lnTo>
                  <a:lnTo>
                    <a:pt x="9" y="0"/>
                  </a:lnTo>
                  <a:lnTo>
                    <a:pt x="31" y="0"/>
                  </a:lnTo>
                  <a:lnTo>
                    <a:pt x="40" y="9"/>
                  </a:lnTo>
                  <a:lnTo>
                    <a:pt x="21"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3" name="Google Shape;3063;p49"/>
            <p:cNvSpPr/>
            <p:nvPr/>
          </p:nvSpPr>
          <p:spPr>
            <a:xfrm>
              <a:off x="2349782" y="2551681"/>
              <a:ext cx="44410" cy="21095"/>
            </a:xfrm>
            <a:custGeom>
              <a:avLst/>
              <a:gdLst/>
              <a:ahLst/>
              <a:cxnLst/>
              <a:rect l="l" t="t" r="r" b="b"/>
              <a:pathLst>
                <a:path w="40" h="19" extrusionOk="0">
                  <a:moveTo>
                    <a:pt x="31" y="19"/>
                  </a:moveTo>
                  <a:lnTo>
                    <a:pt x="9" y="19"/>
                  </a:lnTo>
                  <a:lnTo>
                    <a:pt x="0" y="9"/>
                  </a:lnTo>
                  <a:lnTo>
                    <a:pt x="9" y="0"/>
                  </a:lnTo>
                  <a:lnTo>
                    <a:pt x="31" y="0"/>
                  </a:lnTo>
                  <a:lnTo>
                    <a:pt x="40" y="9"/>
                  </a:lnTo>
                  <a:lnTo>
                    <a:pt x="31"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4" name="Google Shape;3064;p49"/>
            <p:cNvSpPr/>
            <p:nvPr/>
          </p:nvSpPr>
          <p:spPr>
            <a:xfrm>
              <a:off x="2384200" y="2530587"/>
              <a:ext cx="21095" cy="31086"/>
            </a:xfrm>
            <a:custGeom>
              <a:avLst/>
              <a:gdLst/>
              <a:ahLst/>
              <a:cxnLst/>
              <a:rect l="l" t="t" r="r" b="b"/>
              <a:pathLst>
                <a:path w="19" h="28" extrusionOk="0">
                  <a:moveTo>
                    <a:pt x="19" y="19"/>
                  </a:moveTo>
                  <a:lnTo>
                    <a:pt x="9"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5" name="Google Shape;3065;p49"/>
            <p:cNvSpPr/>
            <p:nvPr/>
          </p:nvSpPr>
          <p:spPr>
            <a:xfrm>
              <a:off x="238420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6" name="Google Shape;3066;p49"/>
            <p:cNvSpPr/>
            <p:nvPr/>
          </p:nvSpPr>
          <p:spPr>
            <a:xfrm>
              <a:off x="2307593" y="2530587"/>
              <a:ext cx="42189" cy="31086"/>
            </a:xfrm>
            <a:custGeom>
              <a:avLst/>
              <a:gdLst/>
              <a:ahLst/>
              <a:cxnLst/>
              <a:rect l="l" t="t" r="r" b="b"/>
              <a:pathLst>
                <a:path w="38" h="28" extrusionOk="0">
                  <a:moveTo>
                    <a:pt x="19" y="28"/>
                  </a:moveTo>
                  <a:lnTo>
                    <a:pt x="0" y="9"/>
                  </a:lnTo>
                  <a:lnTo>
                    <a:pt x="9" y="0"/>
                  </a:lnTo>
                  <a:lnTo>
                    <a:pt x="28" y="0"/>
                  </a:lnTo>
                  <a:lnTo>
                    <a:pt x="38" y="9"/>
                  </a:lnTo>
                  <a:lnTo>
                    <a:pt x="19" y="2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7" name="Google Shape;3067;p49"/>
            <p:cNvSpPr/>
            <p:nvPr/>
          </p:nvSpPr>
          <p:spPr>
            <a:xfrm>
              <a:off x="2307593" y="2551681"/>
              <a:ext cx="42189" cy="21095"/>
            </a:xfrm>
            <a:custGeom>
              <a:avLst/>
              <a:gdLst/>
              <a:ahLst/>
              <a:cxnLst/>
              <a:rect l="l" t="t" r="r" b="b"/>
              <a:pathLst>
                <a:path w="38" h="19" extrusionOk="0">
                  <a:moveTo>
                    <a:pt x="28" y="19"/>
                  </a:moveTo>
                  <a:lnTo>
                    <a:pt x="9" y="19"/>
                  </a:lnTo>
                  <a:lnTo>
                    <a:pt x="0" y="9"/>
                  </a:lnTo>
                  <a:lnTo>
                    <a:pt x="9" y="0"/>
                  </a:lnTo>
                  <a:lnTo>
                    <a:pt x="28" y="0"/>
                  </a:lnTo>
                  <a:lnTo>
                    <a:pt x="38" y="9"/>
                  </a:lnTo>
                  <a:lnTo>
                    <a:pt x="28" y="1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8" name="Google Shape;3068;p49"/>
            <p:cNvSpPr/>
            <p:nvPr/>
          </p:nvSpPr>
          <p:spPr>
            <a:xfrm>
              <a:off x="2338680" y="2530587"/>
              <a:ext cx="21095" cy="31086"/>
            </a:xfrm>
            <a:custGeom>
              <a:avLst/>
              <a:gdLst/>
              <a:ahLst/>
              <a:cxnLst/>
              <a:rect l="l" t="t" r="r" b="b"/>
              <a:pathLst>
                <a:path w="19" h="28" extrusionOk="0">
                  <a:moveTo>
                    <a:pt x="19" y="19"/>
                  </a:moveTo>
                  <a:lnTo>
                    <a:pt x="10" y="28"/>
                  </a:lnTo>
                  <a:lnTo>
                    <a:pt x="0" y="19"/>
                  </a:lnTo>
                  <a:lnTo>
                    <a:pt x="0" y="0"/>
                  </a:lnTo>
                  <a:lnTo>
                    <a:pt x="19" y="0"/>
                  </a:lnTo>
                  <a:lnTo>
                    <a:pt x="1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9" name="Google Shape;3069;p49"/>
            <p:cNvSpPr/>
            <p:nvPr/>
          </p:nvSpPr>
          <p:spPr>
            <a:xfrm>
              <a:off x="2338680" y="2551681"/>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0" name="Google Shape;3070;p49"/>
            <p:cNvSpPr/>
            <p:nvPr/>
          </p:nvSpPr>
          <p:spPr>
            <a:xfrm>
              <a:off x="2242088" y="2442879"/>
              <a:ext cx="31087" cy="42188"/>
            </a:xfrm>
            <a:custGeom>
              <a:avLst/>
              <a:gdLst/>
              <a:ahLst/>
              <a:cxnLst/>
              <a:rect l="l" t="t" r="r" b="b"/>
              <a:pathLst>
                <a:path w="12" h="16" extrusionOk="0">
                  <a:moveTo>
                    <a:pt x="8" y="0"/>
                  </a:moveTo>
                  <a:cubicBezTo>
                    <a:pt x="4" y="0"/>
                    <a:pt x="0" y="4"/>
                    <a:pt x="0" y="8"/>
                  </a:cubicBezTo>
                  <a:cubicBezTo>
                    <a:pt x="0" y="12"/>
                    <a:pt x="0" y="12"/>
                    <a:pt x="0" y="12"/>
                  </a:cubicBezTo>
                  <a:cubicBezTo>
                    <a:pt x="4" y="16"/>
                    <a:pt x="4" y="16"/>
                    <a:pt x="4" y="16"/>
                  </a:cubicBezTo>
                  <a:cubicBezTo>
                    <a:pt x="8" y="12"/>
                    <a:pt x="8" y="12"/>
                    <a:pt x="8" y="12"/>
                  </a:cubicBezTo>
                  <a:cubicBezTo>
                    <a:pt x="12" y="6"/>
                    <a:pt x="12" y="6"/>
                    <a:pt x="12" y="6"/>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1" name="Google Shape;3071;p49"/>
            <p:cNvSpPr/>
            <p:nvPr/>
          </p:nvSpPr>
          <p:spPr>
            <a:xfrm>
              <a:off x="2263183" y="2442879"/>
              <a:ext cx="23316" cy="42188"/>
            </a:xfrm>
            <a:custGeom>
              <a:avLst/>
              <a:gdLst/>
              <a:ahLst/>
              <a:cxnLst/>
              <a:rect l="l" t="t" r="r" b="b"/>
              <a:pathLst>
                <a:path w="9" h="16" extrusionOk="0">
                  <a:moveTo>
                    <a:pt x="9" y="12"/>
                  </a:moveTo>
                  <a:cubicBezTo>
                    <a:pt x="9" y="11"/>
                    <a:pt x="9" y="10"/>
                    <a:pt x="9" y="8"/>
                  </a:cubicBezTo>
                  <a:cubicBezTo>
                    <a:pt x="9" y="4"/>
                    <a:pt x="5" y="0"/>
                    <a:pt x="0" y="0"/>
                  </a:cubicBezTo>
                  <a:cubicBezTo>
                    <a:pt x="0" y="6"/>
                    <a:pt x="0" y="6"/>
                    <a:pt x="0" y="6"/>
                  </a:cubicBezTo>
                  <a:cubicBezTo>
                    <a:pt x="0" y="12"/>
                    <a:pt x="0" y="12"/>
                    <a:pt x="0" y="12"/>
                  </a:cubicBezTo>
                  <a:cubicBezTo>
                    <a:pt x="4" y="16"/>
                    <a:pt x="4" y="16"/>
                    <a:pt x="4" y="16"/>
                  </a:cubicBezTo>
                  <a:lnTo>
                    <a:pt x="9" y="1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2" name="Google Shape;3072;p49"/>
            <p:cNvSpPr/>
            <p:nvPr/>
          </p:nvSpPr>
          <p:spPr>
            <a:xfrm>
              <a:off x="2242088" y="2475076"/>
              <a:ext cx="31087" cy="34417"/>
            </a:xfrm>
            <a:custGeom>
              <a:avLst/>
              <a:gdLst/>
              <a:ahLst/>
              <a:cxnLst/>
              <a:rect l="l" t="t" r="r" b="b"/>
              <a:pathLst>
                <a:path w="12" h="13" extrusionOk="0">
                  <a:moveTo>
                    <a:pt x="8" y="0"/>
                  </a:moveTo>
                  <a:cubicBezTo>
                    <a:pt x="5" y="0"/>
                    <a:pt x="3" y="0"/>
                    <a:pt x="0" y="0"/>
                  </a:cubicBezTo>
                  <a:cubicBezTo>
                    <a:pt x="0" y="8"/>
                    <a:pt x="0" y="8"/>
                    <a:pt x="0" y="8"/>
                  </a:cubicBezTo>
                  <a:cubicBezTo>
                    <a:pt x="4" y="13"/>
                    <a:pt x="4" y="13"/>
                    <a:pt x="4" y="13"/>
                  </a:cubicBezTo>
                  <a:cubicBezTo>
                    <a:pt x="7" y="10"/>
                    <a:pt x="10" y="7"/>
                    <a:pt x="12" y="4"/>
                  </a:cubicBezTo>
                  <a:lnTo>
                    <a:pt x="8"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3" name="Google Shape;3073;p49"/>
            <p:cNvSpPr/>
            <p:nvPr/>
          </p:nvSpPr>
          <p:spPr>
            <a:xfrm>
              <a:off x="2263183" y="2475076"/>
              <a:ext cx="23316" cy="34417"/>
            </a:xfrm>
            <a:custGeom>
              <a:avLst/>
              <a:gdLst/>
              <a:ahLst/>
              <a:cxnLst/>
              <a:rect l="l" t="t" r="r" b="b"/>
              <a:pathLst>
                <a:path w="9" h="13" extrusionOk="0">
                  <a:moveTo>
                    <a:pt x="0" y="8"/>
                  </a:moveTo>
                  <a:cubicBezTo>
                    <a:pt x="4" y="13"/>
                    <a:pt x="4" y="13"/>
                    <a:pt x="4" y="13"/>
                  </a:cubicBezTo>
                  <a:cubicBezTo>
                    <a:pt x="9" y="8"/>
                    <a:pt x="9" y="8"/>
                    <a:pt x="9" y="8"/>
                  </a:cubicBezTo>
                  <a:cubicBezTo>
                    <a:pt x="9" y="6"/>
                    <a:pt x="9" y="3"/>
                    <a:pt x="9" y="0"/>
                  </a:cubicBezTo>
                  <a:cubicBezTo>
                    <a:pt x="6" y="0"/>
                    <a:pt x="3" y="0"/>
                    <a:pt x="0" y="0"/>
                  </a:cubicBezTo>
                  <a:lnTo>
                    <a:pt x="0"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4" name="Google Shape;3074;p49"/>
            <p:cNvSpPr/>
            <p:nvPr/>
          </p:nvSpPr>
          <p:spPr>
            <a:xfrm>
              <a:off x="2263183" y="2509493"/>
              <a:ext cx="54402" cy="184297"/>
            </a:xfrm>
            <a:custGeom>
              <a:avLst/>
              <a:gdLst/>
              <a:ahLst/>
              <a:cxnLst/>
              <a:rect l="l" t="t" r="r" b="b"/>
              <a:pathLst>
                <a:path w="49" h="166" extrusionOk="0">
                  <a:moveTo>
                    <a:pt x="0" y="154"/>
                  </a:moveTo>
                  <a:lnTo>
                    <a:pt x="26" y="166"/>
                  </a:lnTo>
                  <a:lnTo>
                    <a:pt x="49" y="154"/>
                  </a:lnTo>
                  <a:lnTo>
                    <a:pt x="49" y="9"/>
                  </a:lnTo>
                  <a:lnTo>
                    <a:pt x="21" y="0"/>
                  </a:lnTo>
                  <a:lnTo>
                    <a:pt x="0" y="9"/>
                  </a:lnTo>
                  <a:lnTo>
                    <a:pt x="0" y="15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5" name="Google Shape;3075;p49"/>
            <p:cNvSpPr/>
            <p:nvPr/>
          </p:nvSpPr>
          <p:spPr>
            <a:xfrm>
              <a:off x="2209891" y="2770395"/>
              <a:ext cx="63284" cy="21095"/>
            </a:xfrm>
            <a:custGeom>
              <a:avLst/>
              <a:gdLst/>
              <a:ahLst/>
              <a:cxnLst/>
              <a:rect l="l" t="t" r="r" b="b"/>
              <a:pathLst>
                <a:path w="24" h="8" extrusionOk="0">
                  <a:moveTo>
                    <a:pt x="0" y="0"/>
                  </a:moveTo>
                  <a:cubicBezTo>
                    <a:pt x="0" y="8"/>
                    <a:pt x="0" y="8"/>
                    <a:pt x="0" y="8"/>
                  </a:cubicBezTo>
                  <a:cubicBezTo>
                    <a:pt x="20" y="8"/>
                    <a:pt x="20" y="8"/>
                    <a:pt x="20" y="8"/>
                  </a:cubicBezTo>
                  <a:cubicBezTo>
                    <a:pt x="24" y="4"/>
                    <a:pt x="24" y="4"/>
                    <a:pt x="24" y="4"/>
                  </a:cubicBezTo>
                  <a:cubicBezTo>
                    <a:pt x="20" y="0"/>
                    <a:pt x="20" y="0"/>
                    <a:pt x="20"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6" name="Google Shape;3076;p49"/>
            <p:cNvSpPr/>
            <p:nvPr/>
          </p:nvSpPr>
          <p:spPr>
            <a:xfrm>
              <a:off x="2263183" y="2770395"/>
              <a:ext cx="86599" cy="21095"/>
            </a:xfrm>
            <a:custGeom>
              <a:avLst/>
              <a:gdLst/>
              <a:ahLst/>
              <a:cxnLst/>
              <a:rect l="l" t="t" r="r" b="b"/>
              <a:pathLst>
                <a:path w="33" h="8" extrusionOk="0">
                  <a:moveTo>
                    <a:pt x="33" y="0"/>
                  </a:moveTo>
                  <a:cubicBezTo>
                    <a:pt x="26" y="0"/>
                    <a:pt x="8" y="0"/>
                    <a:pt x="0" y="0"/>
                  </a:cubicBezTo>
                  <a:cubicBezTo>
                    <a:pt x="0" y="8"/>
                    <a:pt x="0" y="8"/>
                    <a:pt x="0" y="8"/>
                  </a:cubicBezTo>
                  <a:cubicBezTo>
                    <a:pt x="33" y="8"/>
                    <a:pt x="33" y="8"/>
                    <a:pt x="33" y="8"/>
                  </a:cubicBezTo>
                  <a:cubicBezTo>
                    <a:pt x="33" y="5"/>
                    <a:pt x="33" y="2"/>
                    <a:pt x="3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7" name="Google Shape;3077;p49"/>
            <p:cNvSpPr/>
            <p:nvPr/>
          </p:nvSpPr>
          <p:spPr>
            <a:xfrm>
              <a:off x="2512989" y="2606082"/>
              <a:ext cx="44410" cy="174305"/>
            </a:xfrm>
            <a:custGeom>
              <a:avLst/>
              <a:gdLst/>
              <a:ahLst/>
              <a:cxnLst/>
              <a:rect l="l" t="t" r="r" b="b"/>
              <a:pathLst>
                <a:path w="17" h="66" extrusionOk="0">
                  <a:moveTo>
                    <a:pt x="12" y="0"/>
                  </a:moveTo>
                  <a:cubicBezTo>
                    <a:pt x="6" y="0"/>
                    <a:pt x="0" y="5"/>
                    <a:pt x="0" y="12"/>
                  </a:cubicBezTo>
                  <a:cubicBezTo>
                    <a:pt x="0" y="62"/>
                    <a:pt x="0" y="62"/>
                    <a:pt x="0" y="62"/>
                  </a:cubicBezTo>
                  <a:cubicBezTo>
                    <a:pt x="6" y="66"/>
                    <a:pt x="6" y="66"/>
                    <a:pt x="6" y="66"/>
                  </a:cubicBezTo>
                  <a:cubicBezTo>
                    <a:pt x="12" y="62"/>
                    <a:pt x="12" y="62"/>
                    <a:pt x="12" y="62"/>
                  </a:cubicBezTo>
                  <a:cubicBezTo>
                    <a:pt x="17" y="31"/>
                    <a:pt x="17" y="31"/>
                    <a:pt x="17" y="31"/>
                  </a:cubicBezTo>
                  <a:lnTo>
                    <a:pt x="12"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8" name="Google Shape;3078;p49"/>
            <p:cNvSpPr/>
            <p:nvPr/>
          </p:nvSpPr>
          <p:spPr>
            <a:xfrm>
              <a:off x="2545185" y="2606082"/>
              <a:ext cx="33307" cy="174305"/>
            </a:xfrm>
            <a:custGeom>
              <a:avLst/>
              <a:gdLst/>
              <a:ahLst/>
              <a:cxnLst/>
              <a:rect l="l" t="t" r="r" b="b"/>
              <a:pathLst>
                <a:path w="13" h="66" extrusionOk="0">
                  <a:moveTo>
                    <a:pt x="0" y="0"/>
                  </a:moveTo>
                  <a:cubicBezTo>
                    <a:pt x="0" y="61"/>
                    <a:pt x="0" y="61"/>
                    <a:pt x="0" y="61"/>
                  </a:cubicBezTo>
                  <a:cubicBezTo>
                    <a:pt x="7" y="66"/>
                    <a:pt x="7" y="66"/>
                    <a:pt x="7" y="66"/>
                  </a:cubicBezTo>
                  <a:cubicBezTo>
                    <a:pt x="13" y="61"/>
                    <a:pt x="13" y="61"/>
                    <a:pt x="13" y="61"/>
                  </a:cubicBezTo>
                  <a:cubicBezTo>
                    <a:pt x="13" y="59"/>
                    <a:pt x="13" y="15"/>
                    <a:pt x="13" y="12"/>
                  </a:cubicBezTo>
                  <a:cubicBezTo>
                    <a:pt x="13" y="5"/>
                    <a:pt x="7"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9" name="Google Shape;3079;p49"/>
            <p:cNvSpPr/>
            <p:nvPr/>
          </p:nvSpPr>
          <p:spPr>
            <a:xfrm>
              <a:off x="2209891" y="2496170"/>
              <a:ext cx="63284" cy="23315"/>
            </a:xfrm>
            <a:custGeom>
              <a:avLst/>
              <a:gdLst/>
              <a:ahLst/>
              <a:cxnLst/>
              <a:rect l="l" t="t" r="r" b="b"/>
              <a:pathLst>
                <a:path w="57" h="21" extrusionOk="0">
                  <a:moveTo>
                    <a:pt x="48" y="21"/>
                  </a:moveTo>
                  <a:lnTo>
                    <a:pt x="0" y="21"/>
                  </a:lnTo>
                  <a:lnTo>
                    <a:pt x="0" y="0"/>
                  </a:lnTo>
                  <a:lnTo>
                    <a:pt x="48" y="0"/>
                  </a:lnTo>
                  <a:lnTo>
                    <a:pt x="57" y="9"/>
                  </a:lnTo>
                  <a:lnTo>
                    <a:pt x="48" y="2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0" name="Google Shape;3080;p49"/>
            <p:cNvSpPr/>
            <p:nvPr/>
          </p:nvSpPr>
          <p:spPr>
            <a:xfrm>
              <a:off x="2263183" y="2496170"/>
              <a:ext cx="54300" cy="234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1" name="Google Shape;3081;p49"/>
            <p:cNvSpPr/>
            <p:nvPr/>
          </p:nvSpPr>
          <p:spPr>
            <a:xfrm>
              <a:off x="2209891" y="2680467"/>
              <a:ext cx="63284" cy="44409"/>
            </a:xfrm>
            <a:custGeom>
              <a:avLst/>
              <a:gdLst/>
              <a:ahLst/>
              <a:cxnLst/>
              <a:rect l="l" t="t" r="r" b="b"/>
              <a:pathLst>
                <a:path w="24" h="17" extrusionOk="0">
                  <a:moveTo>
                    <a:pt x="20" y="0"/>
                  </a:moveTo>
                  <a:cubicBezTo>
                    <a:pt x="15" y="0"/>
                    <a:pt x="3" y="0"/>
                    <a:pt x="0" y="0"/>
                  </a:cubicBezTo>
                  <a:cubicBezTo>
                    <a:pt x="0" y="17"/>
                    <a:pt x="0" y="17"/>
                    <a:pt x="0" y="17"/>
                  </a:cubicBezTo>
                  <a:cubicBezTo>
                    <a:pt x="20" y="17"/>
                    <a:pt x="20" y="17"/>
                    <a:pt x="20" y="17"/>
                  </a:cubicBezTo>
                  <a:cubicBezTo>
                    <a:pt x="24" y="9"/>
                    <a:pt x="24" y="9"/>
                    <a:pt x="24" y="9"/>
                  </a:cubicBezTo>
                  <a:lnTo>
                    <a:pt x="2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2" name="Google Shape;3082;p49"/>
            <p:cNvSpPr/>
            <p:nvPr/>
          </p:nvSpPr>
          <p:spPr>
            <a:xfrm>
              <a:off x="2263183" y="2680467"/>
              <a:ext cx="54402" cy="44409"/>
            </a:xfrm>
            <a:custGeom>
              <a:avLst/>
              <a:gdLst/>
              <a:ahLst/>
              <a:cxnLst/>
              <a:rect l="l" t="t" r="r" b="b"/>
              <a:pathLst>
                <a:path w="21" h="17" extrusionOk="0">
                  <a:moveTo>
                    <a:pt x="0" y="17"/>
                  </a:moveTo>
                  <a:cubicBezTo>
                    <a:pt x="21" y="17"/>
                    <a:pt x="21" y="17"/>
                    <a:pt x="21" y="17"/>
                  </a:cubicBezTo>
                  <a:cubicBezTo>
                    <a:pt x="21" y="15"/>
                    <a:pt x="21" y="2"/>
                    <a:pt x="21" y="0"/>
                  </a:cubicBezTo>
                  <a:cubicBezTo>
                    <a:pt x="15" y="0"/>
                    <a:pt x="4" y="0"/>
                    <a:pt x="0" y="0"/>
                  </a:cubicBezTo>
                  <a:lnTo>
                    <a:pt x="0"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3" name="Google Shape;3083;p49"/>
            <p:cNvSpPr/>
            <p:nvPr/>
          </p:nvSpPr>
          <p:spPr>
            <a:xfrm>
              <a:off x="2512989" y="2770395"/>
              <a:ext cx="44410" cy="21095"/>
            </a:xfrm>
            <a:custGeom>
              <a:avLst/>
              <a:gdLst/>
              <a:ahLst/>
              <a:cxnLst/>
              <a:rect l="l" t="t" r="r" b="b"/>
              <a:pathLst>
                <a:path w="17" h="8" extrusionOk="0">
                  <a:moveTo>
                    <a:pt x="0" y="0"/>
                  </a:moveTo>
                  <a:cubicBezTo>
                    <a:pt x="0" y="8"/>
                    <a:pt x="0" y="8"/>
                    <a:pt x="0" y="8"/>
                  </a:cubicBezTo>
                  <a:cubicBezTo>
                    <a:pt x="12" y="8"/>
                    <a:pt x="12" y="8"/>
                    <a:pt x="12" y="8"/>
                  </a:cubicBezTo>
                  <a:cubicBezTo>
                    <a:pt x="17" y="4"/>
                    <a:pt x="17" y="4"/>
                    <a:pt x="17" y="4"/>
                  </a:cubicBezTo>
                  <a:cubicBezTo>
                    <a:pt x="12" y="0"/>
                    <a:pt x="12" y="0"/>
                    <a:pt x="12" y="0"/>
                  </a:cubicBezTo>
                  <a:cubicBezTo>
                    <a:pt x="8"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4" name="Google Shape;3084;p49"/>
            <p:cNvSpPr/>
            <p:nvPr/>
          </p:nvSpPr>
          <p:spPr>
            <a:xfrm>
              <a:off x="2545185" y="2770395"/>
              <a:ext cx="33307" cy="21095"/>
            </a:xfrm>
            <a:custGeom>
              <a:avLst/>
              <a:gdLst/>
              <a:ahLst/>
              <a:cxnLst/>
              <a:rect l="l" t="t" r="r" b="b"/>
              <a:pathLst>
                <a:path w="13" h="8" extrusionOk="0">
                  <a:moveTo>
                    <a:pt x="0" y="8"/>
                  </a:moveTo>
                  <a:cubicBezTo>
                    <a:pt x="13" y="8"/>
                    <a:pt x="13" y="8"/>
                    <a:pt x="13" y="8"/>
                  </a:cubicBezTo>
                  <a:cubicBezTo>
                    <a:pt x="13" y="0"/>
                    <a:pt x="13" y="0"/>
                    <a:pt x="13" y="0"/>
                  </a:cubicBezTo>
                  <a:cubicBezTo>
                    <a:pt x="9" y="0"/>
                    <a:pt x="5" y="0"/>
                    <a:pt x="0" y="0"/>
                  </a:cubicBezTo>
                  <a:lnTo>
                    <a:pt x="0"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5" name="Google Shape;3085;p49"/>
            <p:cNvSpPr/>
            <p:nvPr/>
          </p:nvSpPr>
          <p:spPr>
            <a:xfrm>
              <a:off x="2252080" y="2628286"/>
              <a:ext cx="15543" cy="21095"/>
            </a:xfrm>
            <a:custGeom>
              <a:avLst/>
              <a:gdLst/>
              <a:ahLst/>
              <a:cxnLst/>
              <a:rect l="l" t="t" r="r" b="b"/>
              <a:pathLst>
                <a:path w="6" h="8" extrusionOk="0">
                  <a:moveTo>
                    <a:pt x="0" y="7"/>
                  </a:moveTo>
                  <a:cubicBezTo>
                    <a:pt x="0" y="0"/>
                    <a:pt x="0" y="0"/>
                    <a:pt x="0" y="0"/>
                  </a:cubicBezTo>
                  <a:cubicBezTo>
                    <a:pt x="4" y="0"/>
                    <a:pt x="4" y="0"/>
                    <a:pt x="4" y="0"/>
                  </a:cubicBezTo>
                  <a:cubicBezTo>
                    <a:pt x="6" y="4"/>
                    <a:pt x="6" y="4"/>
                    <a:pt x="6" y="4"/>
                  </a:cubicBezTo>
                  <a:cubicBezTo>
                    <a:pt x="4" y="8"/>
                    <a:pt x="4" y="8"/>
                    <a:pt x="4" y="8"/>
                  </a:cubicBezTo>
                  <a:cubicBezTo>
                    <a:pt x="2" y="8"/>
                    <a:pt x="2" y="8"/>
                    <a:pt x="0" y="7"/>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6" name="Google Shape;3086;p49"/>
            <p:cNvSpPr/>
            <p:nvPr/>
          </p:nvSpPr>
          <p:spPr>
            <a:xfrm>
              <a:off x="2252080" y="2582767"/>
              <a:ext cx="15543" cy="26645"/>
            </a:xfrm>
            <a:custGeom>
              <a:avLst/>
              <a:gdLst/>
              <a:ahLst/>
              <a:cxnLst/>
              <a:rect l="l" t="t" r="r" b="b"/>
              <a:pathLst>
                <a:path w="6" h="10" extrusionOk="0">
                  <a:moveTo>
                    <a:pt x="0" y="9"/>
                  </a:moveTo>
                  <a:cubicBezTo>
                    <a:pt x="0" y="0"/>
                    <a:pt x="0" y="0"/>
                    <a:pt x="0" y="0"/>
                  </a:cubicBezTo>
                  <a:cubicBezTo>
                    <a:pt x="4" y="0"/>
                    <a:pt x="4" y="0"/>
                    <a:pt x="4" y="0"/>
                  </a:cubicBezTo>
                  <a:cubicBezTo>
                    <a:pt x="6" y="5"/>
                    <a:pt x="6" y="5"/>
                    <a:pt x="6" y="5"/>
                  </a:cubicBezTo>
                  <a:cubicBezTo>
                    <a:pt x="4" y="10"/>
                    <a:pt x="4" y="10"/>
                    <a:pt x="4" y="10"/>
                  </a:cubicBezTo>
                  <a:cubicBezTo>
                    <a:pt x="2" y="9"/>
                    <a:pt x="2" y="9"/>
                    <a:pt x="0" y="9"/>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7" name="Google Shape;3087;p49"/>
            <p:cNvSpPr/>
            <p:nvPr/>
          </p:nvSpPr>
          <p:spPr>
            <a:xfrm>
              <a:off x="2263183" y="2628286"/>
              <a:ext cx="9993" cy="21095"/>
            </a:xfrm>
            <a:custGeom>
              <a:avLst/>
              <a:gdLst/>
              <a:ahLst/>
              <a:cxnLst/>
              <a:rect l="l" t="t" r="r" b="b"/>
              <a:pathLst>
                <a:path w="4" h="8" extrusionOk="0">
                  <a:moveTo>
                    <a:pt x="4" y="8"/>
                  </a:moveTo>
                  <a:cubicBezTo>
                    <a:pt x="3" y="8"/>
                    <a:pt x="2" y="8"/>
                    <a:pt x="0" y="8"/>
                  </a:cubicBezTo>
                  <a:cubicBezTo>
                    <a:pt x="0" y="5"/>
                    <a:pt x="0" y="3"/>
                    <a:pt x="0" y="0"/>
                  </a:cubicBezTo>
                  <a:cubicBezTo>
                    <a:pt x="4" y="0"/>
                    <a:pt x="4" y="0"/>
                    <a:pt x="4" y="0"/>
                  </a:cubicBezTo>
                  <a:lnTo>
                    <a:pt x="4"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8" name="Google Shape;3088;p49"/>
            <p:cNvSpPr/>
            <p:nvPr/>
          </p:nvSpPr>
          <p:spPr>
            <a:xfrm>
              <a:off x="2263183" y="2582767"/>
              <a:ext cx="9993" cy="23315"/>
            </a:xfrm>
            <a:custGeom>
              <a:avLst/>
              <a:gdLst/>
              <a:ahLst/>
              <a:cxnLst/>
              <a:rect l="l" t="t" r="r" b="b"/>
              <a:pathLst>
                <a:path w="4" h="9" extrusionOk="0">
                  <a:moveTo>
                    <a:pt x="4" y="9"/>
                  </a:moveTo>
                  <a:cubicBezTo>
                    <a:pt x="3" y="9"/>
                    <a:pt x="2" y="9"/>
                    <a:pt x="0" y="9"/>
                  </a:cubicBezTo>
                  <a:cubicBezTo>
                    <a:pt x="0" y="6"/>
                    <a:pt x="0" y="3"/>
                    <a:pt x="0" y="0"/>
                  </a:cubicBezTo>
                  <a:cubicBezTo>
                    <a:pt x="4" y="0"/>
                    <a:pt x="4" y="0"/>
                    <a:pt x="4" y="0"/>
                  </a:cubicBezTo>
                  <a:lnTo>
                    <a:pt x="4"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89" name="Google Shape;3089;p49"/>
          <p:cNvGrpSpPr/>
          <p:nvPr/>
        </p:nvGrpSpPr>
        <p:grpSpPr>
          <a:xfrm>
            <a:off x="8055341" y="2727489"/>
            <a:ext cx="368656" cy="369845"/>
            <a:chOff x="7933841" y="3337089"/>
            <a:chExt cx="368656" cy="369845"/>
          </a:xfrm>
        </p:grpSpPr>
        <p:sp>
          <p:nvSpPr>
            <p:cNvPr id="3090" name="Google Shape;3090;p49"/>
            <p:cNvSpPr/>
            <p:nvPr/>
          </p:nvSpPr>
          <p:spPr>
            <a:xfrm>
              <a:off x="7944945" y="3434805"/>
              <a:ext cx="184328" cy="174334"/>
            </a:xfrm>
            <a:custGeom>
              <a:avLst/>
              <a:gdLst/>
              <a:ahLst/>
              <a:cxnLst/>
              <a:rect l="l" t="t" r="r" b="b"/>
              <a:pathLst>
                <a:path w="166" h="157" extrusionOk="0">
                  <a:moveTo>
                    <a:pt x="156" y="147"/>
                  </a:moveTo>
                  <a:lnTo>
                    <a:pt x="87" y="157"/>
                  </a:lnTo>
                  <a:lnTo>
                    <a:pt x="9" y="147"/>
                  </a:lnTo>
                  <a:lnTo>
                    <a:pt x="0" y="69"/>
                  </a:lnTo>
                  <a:lnTo>
                    <a:pt x="9" y="9"/>
                  </a:lnTo>
                  <a:lnTo>
                    <a:pt x="87" y="0"/>
                  </a:lnTo>
                  <a:lnTo>
                    <a:pt x="156" y="9"/>
                  </a:lnTo>
                  <a:lnTo>
                    <a:pt x="166" y="78"/>
                  </a:lnTo>
                  <a:lnTo>
                    <a:pt x="156"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1" name="Google Shape;3091;p49"/>
            <p:cNvSpPr/>
            <p:nvPr/>
          </p:nvSpPr>
          <p:spPr>
            <a:xfrm>
              <a:off x="8118168" y="3434805"/>
              <a:ext cx="174334" cy="174334"/>
            </a:xfrm>
            <a:custGeom>
              <a:avLst/>
              <a:gdLst/>
              <a:ahLst/>
              <a:cxnLst/>
              <a:rect l="l" t="t" r="r" b="b"/>
              <a:pathLst>
                <a:path w="157" h="157" extrusionOk="0">
                  <a:moveTo>
                    <a:pt x="147" y="147"/>
                  </a:moveTo>
                  <a:lnTo>
                    <a:pt x="78" y="157"/>
                  </a:lnTo>
                  <a:lnTo>
                    <a:pt x="0" y="147"/>
                  </a:lnTo>
                  <a:lnTo>
                    <a:pt x="0" y="9"/>
                  </a:lnTo>
                  <a:lnTo>
                    <a:pt x="78" y="0"/>
                  </a:lnTo>
                  <a:lnTo>
                    <a:pt x="147" y="9"/>
                  </a:lnTo>
                  <a:lnTo>
                    <a:pt x="157" y="78"/>
                  </a:lnTo>
                  <a:lnTo>
                    <a:pt x="147" y="147"/>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2" name="Google Shape;3092;p49"/>
            <p:cNvSpPr/>
            <p:nvPr/>
          </p:nvSpPr>
          <p:spPr>
            <a:xfrm>
              <a:off x="7933841"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3" name="Google Shape;3093;p49"/>
            <p:cNvSpPr/>
            <p:nvPr/>
          </p:nvSpPr>
          <p:spPr>
            <a:xfrm>
              <a:off x="8281398" y="3434805"/>
              <a:ext cx="21098" cy="174334"/>
            </a:xfrm>
            <a:custGeom>
              <a:avLst/>
              <a:gdLst/>
              <a:ahLst/>
              <a:cxnLst/>
              <a:rect l="l" t="t" r="r" b="b"/>
              <a:pathLst>
                <a:path w="19" h="157" extrusionOk="0">
                  <a:moveTo>
                    <a:pt x="19" y="147"/>
                  </a:moveTo>
                  <a:lnTo>
                    <a:pt x="10" y="157"/>
                  </a:lnTo>
                  <a:lnTo>
                    <a:pt x="0" y="147"/>
                  </a:lnTo>
                  <a:lnTo>
                    <a:pt x="0" y="9"/>
                  </a:lnTo>
                  <a:lnTo>
                    <a:pt x="10" y="0"/>
                  </a:lnTo>
                  <a:lnTo>
                    <a:pt x="19" y="9"/>
                  </a:lnTo>
                  <a:lnTo>
                    <a:pt x="19" y="1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4" name="Google Shape;3094;p49"/>
            <p:cNvSpPr/>
            <p:nvPr/>
          </p:nvSpPr>
          <p:spPr>
            <a:xfrm>
              <a:off x="7986030" y="3511422"/>
              <a:ext cx="87723" cy="97716"/>
            </a:xfrm>
            <a:custGeom>
              <a:avLst/>
              <a:gdLst/>
              <a:ahLst/>
              <a:cxnLst/>
              <a:rect l="l" t="t" r="r" b="b"/>
              <a:pathLst>
                <a:path w="79" h="88" extrusionOk="0">
                  <a:moveTo>
                    <a:pt x="79" y="78"/>
                  </a:moveTo>
                  <a:lnTo>
                    <a:pt x="41" y="88"/>
                  </a:lnTo>
                  <a:lnTo>
                    <a:pt x="0" y="78"/>
                  </a:lnTo>
                  <a:lnTo>
                    <a:pt x="0" y="0"/>
                  </a:lnTo>
                  <a:lnTo>
                    <a:pt x="79" y="0"/>
                  </a:lnTo>
                  <a:lnTo>
                    <a:pt x="79"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5" name="Google Shape;3095;p49"/>
            <p:cNvSpPr/>
            <p:nvPr/>
          </p:nvSpPr>
          <p:spPr>
            <a:xfrm>
              <a:off x="8010459"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6" name="Google Shape;3096;p49"/>
            <p:cNvSpPr/>
            <p:nvPr/>
          </p:nvSpPr>
          <p:spPr>
            <a:xfrm>
              <a:off x="8160364" y="3511422"/>
              <a:ext cx="86612" cy="97716"/>
            </a:xfrm>
            <a:custGeom>
              <a:avLst/>
              <a:gdLst/>
              <a:ahLst/>
              <a:cxnLst/>
              <a:rect l="l" t="t" r="r" b="b"/>
              <a:pathLst>
                <a:path w="78" h="88" extrusionOk="0">
                  <a:moveTo>
                    <a:pt x="78" y="78"/>
                  </a:moveTo>
                  <a:lnTo>
                    <a:pt x="40" y="88"/>
                  </a:lnTo>
                  <a:lnTo>
                    <a:pt x="0" y="78"/>
                  </a:lnTo>
                  <a:lnTo>
                    <a:pt x="0" y="0"/>
                  </a:lnTo>
                  <a:lnTo>
                    <a:pt x="78" y="0"/>
                  </a:lnTo>
                  <a:lnTo>
                    <a:pt x="78" y="7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7" name="Google Shape;3097;p49"/>
            <p:cNvSpPr/>
            <p:nvPr/>
          </p:nvSpPr>
          <p:spPr>
            <a:xfrm>
              <a:off x="8183683" y="3532520"/>
              <a:ext cx="42195" cy="76618"/>
            </a:xfrm>
            <a:custGeom>
              <a:avLst/>
              <a:gdLst/>
              <a:ahLst/>
              <a:cxnLst/>
              <a:rect l="l" t="t" r="r" b="b"/>
              <a:pathLst>
                <a:path w="38" h="69" extrusionOk="0">
                  <a:moveTo>
                    <a:pt x="0" y="59"/>
                  </a:moveTo>
                  <a:lnTo>
                    <a:pt x="19" y="69"/>
                  </a:lnTo>
                  <a:lnTo>
                    <a:pt x="38" y="59"/>
                  </a:lnTo>
                  <a:lnTo>
                    <a:pt x="38" y="0"/>
                  </a:lnTo>
                  <a:lnTo>
                    <a:pt x="0" y="0"/>
                  </a:lnTo>
                  <a:lnTo>
                    <a:pt x="0" y="5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8" name="Google Shape;3098;p49"/>
            <p:cNvSpPr/>
            <p:nvPr/>
          </p:nvSpPr>
          <p:spPr>
            <a:xfrm>
              <a:off x="7933841" y="3598034"/>
              <a:ext cx="195432" cy="108820"/>
            </a:xfrm>
            <a:custGeom>
              <a:avLst/>
              <a:gdLst/>
              <a:ahLst/>
              <a:cxnLst/>
              <a:rect l="l" t="t" r="r" b="b"/>
              <a:pathLst>
                <a:path w="176" h="98" extrusionOk="0">
                  <a:moveTo>
                    <a:pt x="0" y="0"/>
                  </a:moveTo>
                  <a:lnTo>
                    <a:pt x="0" y="98"/>
                  </a:lnTo>
                  <a:lnTo>
                    <a:pt x="166" y="98"/>
                  </a:lnTo>
                  <a:lnTo>
                    <a:pt x="176" y="48"/>
                  </a:lnTo>
                  <a:lnTo>
                    <a:pt x="16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9" name="Google Shape;3099;p49"/>
            <p:cNvSpPr/>
            <p:nvPr/>
          </p:nvSpPr>
          <p:spPr>
            <a:xfrm>
              <a:off x="8118168" y="3598034"/>
              <a:ext cx="1842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0" name="Google Shape;3100;p49"/>
            <p:cNvSpPr/>
            <p:nvPr/>
          </p:nvSpPr>
          <p:spPr>
            <a:xfrm>
              <a:off x="7954939" y="3619132"/>
              <a:ext cx="174334" cy="66624"/>
            </a:xfrm>
            <a:custGeom>
              <a:avLst/>
              <a:gdLst/>
              <a:ahLst/>
              <a:cxnLst/>
              <a:rect l="l" t="t" r="r" b="b"/>
              <a:pathLst>
                <a:path w="157" h="60" extrusionOk="0">
                  <a:moveTo>
                    <a:pt x="0" y="0"/>
                  </a:moveTo>
                  <a:lnTo>
                    <a:pt x="0" y="60"/>
                  </a:lnTo>
                  <a:lnTo>
                    <a:pt x="147" y="60"/>
                  </a:lnTo>
                  <a:lnTo>
                    <a:pt x="157" y="29"/>
                  </a:lnTo>
                  <a:lnTo>
                    <a:pt x="14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1" name="Google Shape;3101;p49"/>
            <p:cNvSpPr/>
            <p:nvPr/>
          </p:nvSpPr>
          <p:spPr>
            <a:xfrm>
              <a:off x="8118168" y="3619132"/>
              <a:ext cx="163200" cy="666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2" name="Google Shape;3102;p49"/>
            <p:cNvSpPr/>
            <p:nvPr/>
          </p:nvSpPr>
          <p:spPr>
            <a:xfrm>
              <a:off x="7933841" y="3337089"/>
              <a:ext cx="195431" cy="107710"/>
            </a:xfrm>
            <a:custGeom>
              <a:avLst/>
              <a:gdLst/>
              <a:ahLst/>
              <a:cxnLst/>
              <a:rect l="l" t="t" r="r" b="b"/>
              <a:pathLst>
                <a:path w="74" h="41" extrusionOk="0">
                  <a:moveTo>
                    <a:pt x="2" y="14"/>
                  </a:moveTo>
                  <a:cubicBezTo>
                    <a:pt x="0" y="15"/>
                    <a:pt x="0" y="15"/>
                    <a:pt x="0" y="15"/>
                  </a:cubicBezTo>
                  <a:cubicBezTo>
                    <a:pt x="0" y="41"/>
                    <a:pt x="0" y="41"/>
                    <a:pt x="0" y="41"/>
                  </a:cubicBezTo>
                  <a:cubicBezTo>
                    <a:pt x="70" y="41"/>
                    <a:pt x="70" y="41"/>
                    <a:pt x="70" y="41"/>
                  </a:cubicBezTo>
                  <a:cubicBezTo>
                    <a:pt x="74" y="20"/>
                    <a:pt x="74" y="20"/>
                    <a:pt x="74" y="20"/>
                  </a:cubicBezTo>
                  <a:cubicBezTo>
                    <a:pt x="70" y="0"/>
                    <a:pt x="70" y="0"/>
                    <a:pt x="70" y="0"/>
                  </a:cubicBezTo>
                  <a:cubicBezTo>
                    <a:pt x="46" y="0"/>
                    <a:pt x="24" y="5"/>
                    <a:pt x="2" y="1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3" name="Google Shape;3103;p49"/>
            <p:cNvSpPr/>
            <p:nvPr/>
          </p:nvSpPr>
          <p:spPr>
            <a:xfrm>
              <a:off x="8118168" y="3337089"/>
              <a:ext cx="184327" cy="107710"/>
            </a:xfrm>
            <a:custGeom>
              <a:avLst/>
              <a:gdLst/>
              <a:ahLst/>
              <a:cxnLst/>
              <a:rect l="l" t="t" r="r" b="b"/>
              <a:pathLst>
                <a:path w="70" h="41" extrusionOk="0">
                  <a:moveTo>
                    <a:pt x="70" y="15"/>
                  </a:moveTo>
                  <a:cubicBezTo>
                    <a:pt x="67" y="14"/>
                    <a:pt x="67" y="14"/>
                    <a:pt x="67" y="14"/>
                  </a:cubicBezTo>
                  <a:cubicBezTo>
                    <a:pt x="46" y="5"/>
                    <a:pt x="23" y="0"/>
                    <a:pt x="0" y="0"/>
                  </a:cubicBezTo>
                  <a:cubicBezTo>
                    <a:pt x="0" y="41"/>
                    <a:pt x="0" y="41"/>
                    <a:pt x="0" y="41"/>
                  </a:cubicBezTo>
                  <a:cubicBezTo>
                    <a:pt x="70" y="41"/>
                    <a:pt x="70" y="41"/>
                    <a:pt x="70" y="41"/>
                  </a:cubicBezTo>
                  <a:lnTo>
                    <a:pt x="70" y="1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04" name="Google Shape;3104;p49"/>
          <p:cNvGrpSpPr/>
          <p:nvPr/>
        </p:nvGrpSpPr>
        <p:grpSpPr>
          <a:xfrm>
            <a:off x="719996" y="2716385"/>
            <a:ext cx="347558" cy="369765"/>
            <a:chOff x="598496" y="3325985"/>
            <a:chExt cx="347558" cy="369765"/>
          </a:xfrm>
        </p:grpSpPr>
        <p:sp>
          <p:nvSpPr>
            <p:cNvPr id="3105" name="Google Shape;3105;p49"/>
            <p:cNvSpPr/>
            <p:nvPr/>
          </p:nvSpPr>
          <p:spPr>
            <a:xfrm>
              <a:off x="598496" y="3347082"/>
              <a:ext cx="128807" cy="164340"/>
            </a:xfrm>
            <a:custGeom>
              <a:avLst/>
              <a:gdLst/>
              <a:ahLst/>
              <a:cxnLst/>
              <a:rect l="l" t="t" r="r" b="b"/>
              <a:pathLst>
                <a:path w="49" h="62" extrusionOk="0">
                  <a:moveTo>
                    <a:pt x="8" y="62"/>
                  </a:moveTo>
                  <a:cubicBezTo>
                    <a:pt x="0" y="62"/>
                    <a:pt x="0" y="62"/>
                    <a:pt x="0" y="62"/>
                  </a:cubicBezTo>
                  <a:cubicBezTo>
                    <a:pt x="0" y="45"/>
                    <a:pt x="0" y="45"/>
                    <a:pt x="0" y="45"/>
                  </a:cubicBezTo>
                  <a:cubicBezTo>
                    <a:pt x="0" y="20"/>
                    <a:pt x="20" y="0"/>
                    <a:pt x="45" y="0"/>
                  </a:cubicBezTo>
                  <a:cubicBezTo>
                    <a:pt x="49" y="4"/>
                    <a:pt x="49" y="4"/>
                    <a:pt x="49" y="4"/>
                  </a:cubicBezTo>
                  <a:cubicBezTo>
                    <a:pt x="45" y="8"/>
                    <a:pt x="45" y="8"/>
                    <a:pt x="45" y="8"/>
                  </a:cubicBezTo>
                  <a:cubicBezTo>
                    <a:pt x="25" y="8"/>
                    <a:pt x="8" y="25"/>
                    <a:pt x="8" y="45"/>
                  </a:cubicBezTo>
                  <a:lnTo>
                    <a:pt x="8" y="6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6" name="Google Shape;3106;p49"/>
            <p:cNvSpPr/>
            <p:nvPr/>
          </p:nvSpPr>
          <p:spPr>
            <a:xfrm>
              <a:off x="750622" y="3347082"/>
              <a:ext cx="166561" cy="129918"/>
            </a:xfrm>
            <a:custGeom>
              <a:avLst/>
              <a:gdLst/>
              <a:ahLst/>
              <a:cxnLst/>
              <a:rect l="l" t="t" r="r" b="b"/>
              <a:pathLst>
                <a:path w="63" h="49" extrusionOk="0">
                  <a:moveTo>
                    <a:pt x="63" y="46"/>
                  </a:moveTo>
                  <a:cubicBezTo>
                    <a:pt x="63" y="29"/>
                    <a:pt x="63" y="29"/>
                    <a:pt x="63" y="29"/>
                  </a:cubicBezTo>
                  <a:cubicBezTo>
                    <a:pt x="63" y="13"/>
                    <a:pt x="50" y="0"/>
                    <a:pt x="35" y="0"/>
                  </a:cubicBezTo>
                  <a:cubicBezTo>
                    <a:pt x="4" y="0"/>
                    <a:pt x="4" y="0"/>
                    <a:pt x="4" y="0"/>
                  </a:cubicBezTo>
                  <a:cubicBezTo>
                    <a:pt x="0" y="4"/>
                    <a:pt x="0" y="4"/>
                    <a:pt x="0" y="4"/>
                  </a:cubicBezTo>
                  <a:cubicBezTo>
                    <a:pt x="4" y="8"/>
                    <a:pt x="4" y="8"/>
                    <a:pt x="4" y="8"/>
                  </a:cubicBezTo>
                  <a:cubicBezTo>
                    <a:pt x="35" y="8"/>
                    <a:pt x="35" y="8"/>
                    <a:pt x="35" y="8"/>
                  </a:cubicBezTo>
                  <a:cubicBezTo>
                    <a:pt x="46" y="8"/>
                    <a:pt x="55" y="17"/>
                    <a:pt x="55" y="29"/>
                  </a:cubicBezTo>
                  <a:cubicBezTo>
                    <a:pt x="55" y="46"/>
                    <a:pt x="55" y="46"/>
                    <a:pt x="55" y="46"/>
                  </a:cubicBezTo>
                  <a:cubicBezTo>
                    <a:pt x="59" y="49"/>
                    <a:pt x="59" y="49"/>
                    <a:pt x="59" y="49"/>
                  </a:cubicBezTo>
                  <a:lnTo>
                    <a:pt x="63" y="4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7" name="Google Shape;3107;p49"/>
            <p:cNvSpPr/>
            <p:nvPr/>
          </p:nvSpPr>
          <p:spPr>
            <a:xfrm>
              <a:off x="716199" y="3337089"/>
              <a:ext cx="34423" cy="57741"/>
            </a:xfrm>
            <a:custGeom>
              <a:avLst/>
              <a:gdLst/>
              <a:ahLst/>
              <a:cxnLst/>
              <a:rect l="l" t="t" r="r" b="b"/>
              <a:pathLst>
                <a:path w="31" h="52" extrusionOk="0">
                  <a:moveTo>
                    <a:pt x="0" y="9"/>
                  </a:moveTo>
                  <a:lnTo>
                    <a:pt x="0" y="52"/>
                  </a:lnTo>
                  <a:lnTo>
                    <a:pt x="22" y="48"/>
                  </a:lnTo>
                  <a:lnTo>
                    <a:pt x="31" y="29"/>
                  </a:lnTo>
                  <a:lnTo>
                    <a:pt x="22" y="9"/>
                  </a:lnTo>
                  <a:lnTo>
                    <a:pt x="10"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8" name="Google Shape;3108;p49"/>
            <p:cNvSpPr/>
            <p:nvPr/>
          </p:nvSpPr>
          <p:spPr>
            <a:xfrm>
              <a:off x="737298" y="3337089"/>
              <a:ext cx="24429" cy="57741"/>
            </a:xfrm>
            <a:custGeom>
              <a:avLst/>
              <a:gdLst/>
              <a:ahLst/>
              <a:cxnLst/>
              <a:rect l="l" t="t" r="r" b="b"/>
              <a:pathLst>
                <a:path w="22" h="52" extrusionOk="0">
                  <a:moveTo>
                    <a:pt x="22" y="9"/>
                  </a:moveTo>
                  <a:lnTo>
                    <a:pt x="12" y="0"/>
                  </a:lnTo>
                  <a:lnTo>
                    <a:pt x="0" y="9"/>
                  </a:lnTo>
                  <a:lnTo>
                    <a:pt x="0" y="48"/>
                  </a:lnTo>
                  <a:lnTo>
                    <a:pt x="22" y="52"/>
                  </a:lnTo>
                  <a:lnTo>
                    <a:pt x="22"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9" name="Google Shape;3109;p49"/>
            <p:cNvSpPr/>
            <p:nvPr/>
          </p:nvSpPr>
          <p:spPr>
            <a:xfrm>
              <a:off x="661790" y="3390388"/>
              <a:ext cx="94385" cy="109931"/>
            </a:xfrm>
            <a:custGeom>
              <a:avLst/>
              <a:gdLst/>
              <a:ahLst/>
              <a:cxnLst/>
              <a:rect l="l" t="t" r="r" b="b"/>
              <a:pathLst>
                <a:path w="36" h="42" extrusionOk="0">
                  <a:moveTo>
                    <a:pt x="36" y="19"/>
                  </a:moveTo>
                  <a:cubicBezTo>
                    <a:pt x="29" y="0"/>
                    <a:pt x="29" y="0"/>
                    <a:pt x="29" y="0"/>
                  </a:cubicBezTo>
                  <a:cubicBezTo>
                    <a:pt x="13" y="0"/>
                    <a:pt x="0" y="13"/>
                    <a:pt x="0" y="29"/>
                  </a:cubicBezTo>
                  <a:cubicBezTo>
                    <a:pt x="0" y="33"/>
                    <a:pt x="0" y="33"/>
                    <a:pt x="0" y="33"/>
                  </a:cubicBezTo>
                  <a:cubicBezTo>
                    <a:pt x="13" y="42"/>
                    <a:pt x="13" y="42"/>
                    <a:pt x="13" y="42"/>
                  </a:cubicBezTo>
                  <a:cubicBezTo>
                    <a:pt x="29" y="33"/>
                    <a:pt x="29" y="33"/>
                    <a:pt x="29" y="33"/>
                  </a:cubicBezTo>
                  <a:lnTo>
                    <a:pt x="36"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0" name="Google Shape;3110;p49"/>
            <p:cNvSpPr/>
            <p:nvPr/>
          </p:nvSpPr>
          <p:spPr>
            <a:xfrm>
              <a:off x="737298" y="3392609"/>
              <a:ext cx="76618" cy="195431"/>
            </a:xfrm>
            <a:custGeom>
              <a:avLst/>
              <a:gdLst/>
              <a:ahLst/>
              <a:cxnLst/>
              <a:rect l="l" t="t" r="r" b="b"/>
              <a:pathLst>
                <a:path w="29" h="74" extrusionOk="0">
                  <a:moveTo>
                    <a:pt x="29" y="28"/>
                  </a:moveTo>
                  <a:cubicBezTo>
                    <a:pt x="29" y="13"/>
                    <a:pt x="16" y="0"/>
                    <a:pt x="0" y="0"/>
                  </a:cubicBezTo>
                  <a:cubicBezTo>
                    <a:pt x="0" y="69"/>
                    <a:pt x="0" y="69"/>
                    <a:pt x="0" y="69"/>
                  </a:cubicBezTo>
                  <a:cubicBezTo>
                    <a:pt x="13" y="74"/>
                    <a:pt x="13" y="74"/>
                    <a:pt x="13" y="74"/>
                  </a:cubicBezTo>
                  <a:cubicBezTo>
                    <a:pt x="29" y="69"/>
                    <a:pt x="29" y="69"/>
                    <a:pt x="29" y="69"/>
                  </a:cubicBezTo>
                  <a:lnTo>
                    <a:pt x="29" y="2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1" name="Google Shape;3111;p49"/>
            <p:cNvSpPr/>
            <p:nvPr/>
          </p:nvSpPr>
          <p:spPr>
            <a:xfrm>
              <a:off x="661790" y="3563612"/>
              <a:ext cx="86612" cy="87723"/>
            </a:xfrm>
            <a:custGeom>
              <a:avLst/>
              <a:gdLst/>
              <a:ahLst/>
              <a:cxnLst/>
              <a:rect l="l" t="t" r="r" b="b"/>
              <a:pathLst>
                <a:path w="78" h="79" extrusionOk="0">
                  <a:moveTo>
                    <a:pt x="0" y="12"/>
                  </a:moveTo>
                  <a:lnTo>
                    <a:pt x="0" y="69"/>
                  </a:lnTo>
                  <a:lnTo>
                    <a:pt x="30" y="79"/>
                  </a:lnTo>
                  <a:lnTo>
                    <a:pt x="68" y="69"/>
                  </a:lnTo>
                  <a:lnTo>
                    <a:pt x="78" y="41"/>
                  </a:lnTo>
                  <a:lnTo>
                    <a:pt x="68" y="12"/>
                  </a:lnTo>
                  <a:lnTo>
                    <a:pt x="30" y="0"/>
                  </a:ln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2" name="Google Shape;3112;p49"/>
            <p:cNvSpPr/>
            <p:nvPr/>
          </p:nvSpPr>
          <p:spPr>
            <a:xfrm>
              <a:off x="882760" y="3465896"/>
              <a:ext cx="49969" cy="66624"/>
            </a:xfrm>
            <a:custGeom>
              <a:avLst/>
              <a:gdLst/>
              <a:ahLst/>
              <a:cxnLst/>
              <a:rect l="l" t="t" r="r" b="b"/>
              <a:pathLst>
                <a:path w="19" h="25" extrusionOk="0">
                  <a:moveTo>
                    <a:pt x="17" y="13"/>
                  </a:moveTo>
                  <a:cubicBezTo>
                    <a:pt x="16" y="6"/>
                    <a:pt x="16" y="6"/>
                    <a:pt x="16" y="6"/>
                  </a:cubicBezTo>
                  <a:cubicBezTo>
                    <a:pt x="16" y="3"/>
                    <a:pt x="13" y="0"/>
                    <a:pt x="9" y="0"/>
                  </a:cubicBezTo>
                  <a:cubicBezTo>
                    <a:pt x="6" y="0"/>
                    <a:pt x="3" y="3"/>
                    <a:pt x="2" y="6"/>
                  </a:cubicBezTo>
                  <a:cubicBezTo>
                    <a:pt x="1" y="13"/>
                    <a:pt x="1" y="13"/>
                    <a:pt x="1" y="13"/>
                  </a:cubicBezTo>
                  <a:cubicBezTo>
                    <a:pt x="0" y="21"/>
                    <a:pt x="0" y="21"/>
                    <a:pt x="0" y="21"/>
                  </a:cubicBezTo>
                  <a:cubicBezTo>
                    <a:pt x="10" y="25"/>
                    <a:pt x="10" y="25"/>
                    <a:pt x="10" y="25"/>
                  </a:cubicBezTo>
                  <a:cubicBezTo>
                    <a:pt x="19" y="21"/>
                    <a:pt x="19" y="21"/>
                    <a:pt x="19" y="21"/>
                  </a:cubicBezTo>
                  <a:lnTo>
                    <a:pt x="17" y="1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3" name="Google Shape;3113;p49"/>
            <p:cNvSpPr/>
            <p:nvPr/>
          </p:nvSpPr>
          <p:spPr>
            <a:xfrm>
              <a:off x="664011" y="3477000"/>
              <a:ext cx="73200" cy="99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4" name="Google Shape;3114;p49"/>
            <p:cNvSpPr/>
            <p:nvPr/>
          </p:nvSpPr>
          <p:spPr>
            <a:xfrm>
              <a:off x="737298" y="3574716"/>
              <a:ext cx="76618" cy="76618"/>
            </a:xfrm>
            <a:custGeom>
              <a:avLst/>
              <a:gdLst/>
              <a:ahLst/>
              <a:cxnLst/>
              <a:rect l="l" t="t" r="r" b="b"/>
              <a:pathLst>
                <a:path w="69" h="69" extrusionOk="0">
                  <a:moveTo>
                    <a:pt x="69" y="0"/>
                  </a:moveTo>
                  <a:lnTo>
                    <a:pt x="0" y="0"/>
                  </a:lnTo>
                  <a:lnTo>
                    <a:pt x="0" y="59"/>
                  </a:lnTo>
                  <a:lnTo>
                    <a:pt x="41" y="69"/>
                  </a:lnTo>
                  <a:lnTo>
                    <a:pt x="69" y="59"/>
                  </a:lnTo>
                  <a:lnTo>
                    <a:pt x="6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5" name="Google Shape;3115;p49"/>
            <p:cNvSpPr/>
            <p:nvPr/>
          </p:nvSpPr>
          <p:spPr>
            <a:xfrm>
              <a:off x="661790" y="3640229"/>
              <a:ext cx="86612" cy="55520"/>
            </a:xfrm>
            <a:custGeom>
              <a:avLst/>
              <a:gdLst/>
              <a:ahLst/>
              <a:cxnLst/>
              <a:rect l="l" t="t" r="r" b="b"/>
              <a:pathLst>
                <a:path w="78" h="50" extrusionOk="0">
                  <a:moveTo>
                    <a:pt x="0" y="0"/>
                  </a:moveTo>
                  <a:lnTo>
                    <a:pt x="0" y="31"/>
                  </a:lnTo>
                  <a:lnTo>
                    <a:pt x="0" y="50"/>
                  </a:lnTo>
                  <a:lnTo>
                    <a:pt x="68" y="50"/>
                  </a:lnTo>
                  <a:lnTo>
                    <a:pt x="78" y="22"/>
                  </a:lnTo>
                  <a:lnTo>
                    <a:pt x="6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6" name="Google Shape;3116;p49"/>
            <p:cNvSpPr/>
            <p:nvPr/>
          </p:nvSpPr>
          <p:spPr>
            <a:xfrm>
              <a:off x="737298" y="3640229"/>
              <a:ext cx="76618" cy="55520"/>
            </a:xfrm>
            <a:custGeom>
              <a:avLst/>
              <a:gdLst/>
              <a:ahLst/>
              <a:cxnLst/>
              <a:rect l="l" t="t" r="r" b="b"/>
              <a:pathLst>
                <a:path w="69" h="50" extrusionOk="0">
                  <a:moveTo>
                    <a:pt x="0" y="0"/>
                  </a:moveTo>
                  <a:lnTo>
                    <a:pt x="0" y="31"/>
                  </a:lnTo>
                  <a:lnTo>
                    <a:pt x="0" y="50"/>
                  </a:lnTo>
                  <a:lnTo>
                    <a:pt x="69" y="50"/>
                  </a:lnTo>
                  <a:lnTo>
                    <a:pt x="69" y="31"/>
                  </a:lnTo>
                  <a:lnTo>
                    <a:pt x="6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7" name="Google Shape;3117;p49"/>
            <p:cNvSpPr/>
            <p:nvPr/>
          </p:nvSpPr>
          <p:spPr>
            <a:xfrm>
              <a:off x="716199" y="3325985"/>
              <a:ext cx="34423" cy="21098"/>
            </a:xfrm>
            <a:custGeom>
              <a:avLst/>
              <a:gdLst/>
              <a:ahLst/>
              <a:cxnLst/>
              <a:rect l="l" t="t" r="r" b="b"/>
              <a:pathLst>
                <a:path w="31" h="19" extrusionOk="0">
                  <a:moveTo>
                    <a:pt x="0" y="0"/>
                  </a:moveTo>
                  <a:lnTo>
                    <a:pt x="0" y="19"/>
                  </a:lnTo>
                  <a:lnTo>
                    <a:pt x="19" y="19"/>
                  </a:lnTo>
                  <a:lnTo>
                    <a:pt x="31" y="10"/>
                  </a:lnTo>
                  <a:lnTo>
                    <a:pt x="19"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8" name="Google Shape;3118;p49"/>
            <p:cNvSpPr/>
            <p:nvPr/>
          </p:nvSpPr>
          <p:spPr>
            <a:xfrm>
              <a:off x="737298" y="3325985"/>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9" name="Google Shape;3119;p49"/>
            <p:cNvSpPr/>
            <p:nvPr/>
          </p:nvSpPr>
          <p:spPr>
            <a:xfrm>
              <a:off x="598496" y="3511422"/>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0" name="Google Shape;3120;p49"/>
            <p:cNvSpPr/>
            <p:nvPr/>
          </p:nvSpPr>
          <p:spPr>
            <a:xfrm>
              <a:off x="871656" y="3521416"/>
              <a:ext cx="68845" cy="76618"/>
            </a:xfrm>
            <a:custGeom>
              <a:avLst/>
              <a:gdLst/>
              <a:ahLst/>
              <a:cxnLst/>
              <a:rect l="l" t="t" r="r" b="b"/>
              <a:pathLst>
                <a:path w="62" h="69" extrusionOk="0">
                  <a:moveTo>
                    <a:pt x="55" y="0"/>
                  </a:moveTo>
                  <a:lnTo>
                    <a:pt x="10" y="0"/>
                  </a:lnTo>
                  <a:lnTo>
                    <a:pt x="0" y="60"/>
                  </a:lnTo>
                  <a:lnTo>
                    <a:pt x="27" y="69"/>
                  </a:lnTo>
                  <a:lnTo>
                    <a:pt x="62" y="60"/>
                  </a:lnTo>
                  <a:lnTo>
                    <a:pt x="55"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1" name="Google Shape;3121;p49"/>
            <p:cNvSpPr/>
            <p:nvPr/>
          </p:nvSpPr>
          <p:spPr>
            <a:xfrm>
              <a:off x="869436" y="3588041"/>
              <a:ext cx="76618" cy="21098"/>
            </a:xfrm>
            <a:custGeom>
              <a:avLst/>
              <a:gdLst/>
              <a:ahLst/>
              <a:cxnLst/>
              <a:rect l="l" t="t" r="r" b="b"/>
              <a:pathLst>
                <a:path w="69" h="19" extrusionOk="0">
                  <a:moveTo>
                    <a:pt x="2" y="0"/>
                  </a:moveTo>
                  <a:lnTo>
                    <a:pt x="0" y="19"/>
                  </a:lnTo>
                  <a:lnTo>
                    <a:pt x="69" y="19"/>
                  </a:lnTo>
                  <a:lnTo>
                    <a:pt x="64" y="0"/>
                  </a:lnTo>
                  <a:lnTo>
                    <a:pt x="2"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2" name="Google Shape;3122;p49"/>
          <p:cNvGrpSpPr/>
          <p:nvPr/>
        </p:nvGrpSpPr>
        <p:grpSpPr>
          <a:xfrm>
            <a:off x="6431927" y="2801886"/>
            <a:ext cx="368656" cy="218831"/>
            <a:chOff x="6310427" y="3411486"/>
            <a:chExt cx="368656" cy="218831"/>
          </a:xfrm>
        </p:grpSpPr>
        <p:sp>
          <p:nvSpPr>
            <p:cNvPr id="3123" name="Google Shape;3123;p49"/>
            <p:cNvSpPr/>
            <p:nvPr/>
          </p:nvSpPr>
          <p:spPr>
            <a:xfrm>
              <a:off x="6613568" y="3444798"/>
              <a:ext cx="65514" cy="87722"/>
            </a:xfrm>
            <a:custGeom>
              <a:avLst/>
              <a:gdLst/>
              <a:ahLst/>
              <a:cxnLst/>
              <a:rect l="l" t="t" r="r" b="b"/>
              <a:pathLst>
                <a:path w="25" h="33" extrusionOk="0">
                  <a:moveTo>
                    <a:pt x="25" y="29"/>
                  </a:moveTo>
                  <a:cubicBezTo>
                    <a:pt x="25" y="21"/>
                    <a:pt x="25" y="5"/>
                    <a:pt x="25" y="0"/>
                  </a:cubicBezTo>
                  <a:cubicBezTo>
                    <a:pt x="19" y="0"/>
                    <a:pt x="7" y="0"/>
                    <a:pt x="4" y="0"/>
                  </a:cubicBezTo>
                  <a:cubicBezTo>
                    <a:pt x="0" y="15"/>
                    <a:pt x="0" y="15"/>
                    <a:pt x="0" y="15"/>
                  </a:cubicBezTo>
                  <a:cubicBezTo>
                    <a:pt x="4" y="29"/>
                    <a:pt x="4" y="29"/>
                    <a:pt x="4" y="29"/>
                  </a:cubicBezTo>
                  <a:cubicBezTo>
                    <a:pt x="15" y="33"/>
                    <a:pt x="15" y="33"/>
                    <a:pt x="15" y="33"/>
                  </a:cubicBezTo>
                  <a:lnTo>
                    <a:pt x="25"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4" name="Google Shape;3124;p49"/>
            <p:cNvSpPr/>
            <p:nvPr/>
          </p:nvSpPr>
          <p:spPr>
            <a:xfrm>
              <a:off x="6613568" y="3521416"/>
              <a:ext cx="65514" cy="76618"/>
            </a:xfrm>
            <a:custGeom>
              <a:avLst/>
              <a:gdLst/>
              <a:ahLst/>
              <a:cxnLst/>
              <a:rect l="l" t="t" r="r" b="b"/>
              <a:pathLst>
                <a:path w="25" h="29" extrusionOk="0">
                  <a:moveTo>
                    <a:pt x="4" y="0"/>
                  </a:moveTo>
                  <a:cubicBezTo>
                    <a:pt x="0" y="14"/>
                    <a:pt x="0" y="14"/>
                    <a:pt x="0" y="14"/>
                  </a:cubicBezTo>
                  <a:cubicBezTo>
                    <a:pt x="4" y="29"/>
                    <a:pt x="4" y="29"/>
                    <a:pt x="4" y="29"/>
                  </a:cubicBezTo>
                  <a:cubicBezTo>
                    <a:pt x="25" y="29"/>
                    <a:pt x="25" y="29"/>
                    <a:pt x="25" y="29"/>
                  </a:cubicBezTo>
                  <a:cubicBezTo>
                    <a:pt x="25" y="21"/>
                    <a:pt x="25" y="4"/>
                    <a:pt x="25" y="0"/>
                  </a:cubicBezTo>
                  <a:cubicBezTo>
                    <a:pt x="19" y="0"/>
                    <a:pt x="8" y="0"/>
                    <a:pt x="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5" name="Google Shape;3125;p49"/>
            <p:cNvSpPr/>
            <p:nvPr/>
          </p:nvSpPr>
          <p:spPr>
            <a:xfrm>
              <a:off x="6484761" y="3413706"/>
              <a:ext cx="128807" cy="116593"/>
            </a:xfrm>
            <a:custGeom>
              <a:avLst/>
              <a:gdLst/>
              <a:ahLst/>
              <a:cxnLst/>
              <a:rect l="l" t="t" r="r" b="b"/>
              <a:pathLst>
                <a:path w="49" h="44" extrusionOk="0">
                  <a:moveTo>
                    <a:pt x="45" y="0"/>
                  </a:moveTo>
                  <a:cubicBezTo>
                    <a:pt x="41" y="0"/>
                    <a:pt x="24" y="0"/>
                    <a:pt x="20" y="0"/>
                  </a:cubicBezTo>
                  <a:cubicBezTo>
                    <a:pt x="19" y="2"/>
                    <a:pt x="13" y="18"/>
                    <a:pt x="12" y="20"/>
                  </a:cubicBezTo>
                  <a:cubicBezTo>
                    <a:pt x="8" y="20"/>
                    <a:pt x="4" y="20"/>
                    <a:pt x="0" y="20"/>
                  </a:cubicBezTo>
                  <a:cubicBezTo>
                    <a:pt x="0" y="37"/>
                    <a:pt x="0" y="37"/>
                    <a:pt x="0" y="37"/>
                  </a:cubicBezTo>
                  <a:cubicBezTo>
                    <a:pt x="5" y="38"/>
                    <a:pt x="10" y="39"/>
                    <a:pt x="16" y="41"/>
                  </a:cubicBezTo>
                  <a:cubicBezTo>
                    <a:pt x="33" y="44"/>
                    <a:pt x="33" y="44"/>
                    <a:pt x="33" y="44"/>
                  </a:cubicBezTo>
                  <a:cubicBezTo>
                    <a:pt x="45" y="41"/>
                    <a:pt x="45" y="41"/>
                    <a:pt x="45" y="41"/>
                  </a:cubicBezTo>
                  <a:cubicBezTo>
                    <a:pt x="49" y="20"/>
                    <a:pt x="49" y="20"/>
                    <a:pt x="49" y="20"/>
                  </a:cubicBezTo>
                  <a:lnTo>
                    <a:pt x="45"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6" name="Google Shape;3126;p49"/>
            <p:cNvSpPr/>
            <p:nvPr/>
          </p:nvSpPr>
          <p:spPr>
            <a:xfrm>
              <a:off x="6310427" y="3444798"/>
              <a:ext cx="63294" cy="87722"/>
            </a:xfrm>
            <a:custGeom>
              <a:avLst/>
              <a:gdLst/>
              <a:ahLst/>
              <a:cxnLst/>
              <a:rect l="l" t="t" r="r" b="b"/>
              <a:pathLst>
                <a:path w="24" h="33" extrusionOk="0">
                  <a:moveTo>
                    <a:pt x="20" y="0"/>
                  </a:moveTo>
                  <a:cubicBezTo>
                    <a:pt x="16" y="0"/>
                    <a:pt x="4" y="0"/>
                    <a:pt x="0" y="0"/>
                  </a:cubicBezTo>
                  <a:cubicBezTo>
                    <a:pt x="0" y="29"/>
                    <a:pt x="0" y="29"/>
                    <a:pt x="0" y="29"/>
                  </a:cubicBezTo>
                  <a:cubicBezTo>
                    <a:pt x="10" y="33"/>
                    <a:pt x="10" y="33"/>
                    <a:pt x="10" y="33"/>
                  </a:cubicBezTo>
                  <a:cubicBezTo>
                    <a:pt x="20" y="29"/>
                    <a:pt x="20" y="29"/>
                    <a:pt x="20" y="29"/>
                  </a:cubicBezTo>
                  <a:cubicBezTo>
                    <a:pt x="24" y="15"/>
                    <a:pt x="24" y="15"/>
                    <a:pt x="24" y="15"/>
                  </a:cubicBezTo>
                  <a:lnTo>
                    <a:pt x="2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7" name="Google Shape;3127;p49"/>
            <p:cNvSpPr/>
            <p:nvPr/>
          </p:nvSpPr>
          <p:spPr>
            <a:xfrm>
              <a:off x="6310427" y="3521416"/>
              <a:ext cx="63294" cy="76618"/>
            </a:xfrm>
            <a:custGeom>
              <a:avLst/>
              <a:gdLst/>
              <a:ahLst/>
              <a:cxnLst/>
              <a:rect l="l" t="t" r="r" b="b"/>
              <a:pathLst>
                <a:path w="24" h="29" extrusionOk="0">
                  <a:moveTo>
                    <a:pt x="0" y="0"/>
                  </a:moveTo>
                  <a:cubicBezTo>
                    <a:pt x="0" y="29"/>
                    <a:pt x="0" y="29"/>
                    <a:pt x="0" y="29"/>
                  </a:cubicBezTo>
                  <a:cubicBezTo>
                    <a:pt x="20" y="29"/>
                    <a:pt x="20" y="29"/>
                    <a:pt x="20" y="29"/>
                  </a:cubicBezTo>
                  <a:cubicBezTo>
                    <a:pt x="24" y="14"/>
                    <a:pt x="24" y="14"/>
                    <a:pt x="24" y="14"/>
                  </a:cubicBezTo>
                  <a:cubicBezTo>
                    <a:pt x="20" y="0"/>
                    <a:pt x="20" y="0"/>
                    <a:pt x="20" y="0"/>
                  </a:cubicBezTo>
                  <a:cubicBezTo>
                    <a:pt x="15"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8" name="Google Shape;3128;p49"/>
            <p:cNvSpPr/>
            <p:nvPr/>
          </p:nvSpPr>
          <p:spPr>
            <a:xfrm>
              <a:off x="6484761" y="3521416"/>
              <a:ext cx="128807" cy="108820"/>
            </a:xfrm>
            <a:custGeom>
              <a:avLst/>
              <a:gdLst/>
              <a:ahLst/>
              <a:cxnLst/>
              <a:rect l="l" t="t" r="r" b="b"/>
              <a:pathLst>
                <a:path w="49" h="41" extrusionOk="0">
                  <a:moveTo>
                    <a:pt x="0" y="4"/>
                  </a:moveTo>
                  <a:cubicBezTo>
                    <a:pt x="0" y="21"/>
                    <a:pt x="0" y="21"/>
                    <a:pt x="0" y="21"/>
                  </a:cubicBezTo>
                  <a:cubicBezTo>
                    <a:pt x="12" y="21"/>
                    <a:pt x="12" y="21"/>
                    <a:pt x="12" y="21"/>
                  </a:cubicBezTo>
                  <a:cubicBezTo>
                    <a:pt x="13" y="23"/>
                    <a:pt x="19" y="39"/>
                    <a:pt x="20" y="41"/>
                  </a:cubicBezTo>
                  <a:cubicBezTo>
                    <a:pt x="45" y="41"/>
                    <a:pt x="45" y="41"/>
                    <a:pt x="45" y="41"/>
                  </a:cubicBezTo>
                  <a:cubicBezTo>
                    <a:pt x="49" y="20"/>
                    <a:pt x="49" y="20"/>
                    <a:pt x="49" y="20"/>
                  </a:cubicBezTo>
                  <a:cubicBezTo>
                    <a:pt x="45" y="0"/>
                    <a:pt x="45" y="0"/>
                    <a:pt x="45" y="0"/>
                  </a:cubicBezTo>
                  <a:cubicBezTo>
                    <a:pt x="41" y="0"/>
                    <a:pt x="21" y="0"/>
                    <a:pt x="16" y="0"/>
                  </a:cubicBezTo>
                  <a:cubicBezTo>
                    <a:pt x="10" y="1"/>
                    <a:pt x="5" y="3"/>
                    <a:pt x="0" y="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9" name="Google Shape;3129;p49"/>
            <p:cNvSpPr/>
            <p:nvPr/>
          </p:nvSpPr>
          <p:spPr>
            <a:xfrm>
              <a:off x="6482540" y="3511422"/>
              <a:ext cx="44416" cy="15546"/>
            </a:xfrm>
            <a:custGeom>
              <a:avLst/>
              <a:gdLst/>
              <a:ahLst/>
              <a:cxnLst/>
              <a:rect l="l" t="t" r="r" b="b"/>
              <a:pathLst>
                <a:path w="17" h="6" extrusionOk="0">
                  <a:moveTo>
                    <a:pt x="17" y="4"/>
                  </a:moveTo>
                  <a:cubicBezTo>
                    <a:pt x="9" y="6"/>
                    <a:pt x="9" y="6"/>
                    <a:pt x="9" y="6"/>
                  </a:cubicBezTo>
                  <a:cubicBezTo>
                    <a:pt x="0" y="4"/>
                    <a:pt x="0" y="4"/>
                    <a:pt x="0" y="4"/>
                  </a:cubicBezTo>
                  <a:cubicBezTo>
                    <a:pt x="1" y="1"/>
                    <a:pt x="1" y="2"/>
                    <a:pt x="1" y="0"/>
                  </a:cubicBezTo>
                  <a:cubicBezTo>
                    <a:pt x="17" y="0"/>
                    <a:pt x="17" y="0"/>
                    <a:pt x="17" y="0"/>
                  </a:cubicBezTo>
                  <a:lnTo>
                    <a:pt x="17"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0" name="Google Shape;3130;p49"/>
            <p:cNvSpPr/>
            <p:nvPr/>
          </p:nvSpPr>
          <p:spPr>
            <a:xfrm>
              <a:off x="6484761" y="3521416"/>
              <a:ext cx="42195" cy="11104"/>
            </a:xfrm>
            <a:custGeom>
              <a:avLst/>
              <a:gdLst/>
              <a:ahLst/>
              <a:cxnLst/>
              <a:rect l="l" t="t" r="r" b="b"/>
              <a:pathLst>
                <a:path w="16" h="4" extrusionOk="0">
                  <a:moveTo>
                    <a:pt x="16" y="4"/>
                  </a:moveTo>
                  <a:cubicBezTo>
                    <a:pt x="14" y="4"/>
                    <a:pt x="2" y="4"/>
                    <a:pt x="0" y="4"/>
                  </a:cubicBezTo>
                  <a:cubicBezTo>
                    <a:pt x="0" y="2"/>
                    <a:pt x="0" y="1"/>
                    <a:pt x="0" y="0"/>
                  </a:cubicBezTo>
                  <a:cubicBezTo>
                    <a:pt x="16" y="0"/>
                    <a:pt x="16" y="0"/>
                    <a:pt x="16" y="0"/>
                  </a:cubicBezTo>
                  <a:lnTo>
                    <a:pt x="16" y="4"/>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1" name="Google Shape;3131;p49"/>
            <p:cNvSpPr/>
            <p:nvPr/>
          </p:nvSpPr>
          <p:spPr>
            <a:xfrm>
              <a:off x="6363726" y="3413706"/>
              <a:ext cx="28871" cy="118814"/>
            </a:xfrm>
            <a:custGeom>
              <a:avLst/>
              <a:gdLst/>
              <a:ahLst/>
              <a:cxnLst/>
              <a:rect l="l" t="t" r="r" b="b"/>
              <a:pathLst>
                <a:path w="26" h="107" extrusionOk="0">
                  <a:moveTo>
                    <a:pt x="21" y="97"/>
                  </a:moveTo>
                  <a:lnTo>
                    <a:pt x="12" y="107"/>
                  </a:lnTo>
                  <a:lnTo>
                    <a:pt x="0" y="97"/>
                  </a:lnTo>
                  <a:lnTo>
                    <a:pt x="0" y="0"/>
                  </a:lnTo>
                  <a:lnTo>
                    <a:pt x="21" y="0"/>
                  </a:lnTo>
                  <a:lnTo>
                    <a:pt x="26" y="52"/>
                  </a:lnTo>
                  <a:lnTo>
                    <a:pt x="21"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2" name="Google Shape;3132;p49"/>
            <p:cNvSpPr/>
            <p:nvPr/>
          </p:nvSpPr>
          <p:spPr>
            <a:xfrm>
              <a:off x="6363726" y="3521416"/>
              <a:ext cx="28871" cy="108820"/>
            </a:xfrm>
            <a:custGeom>
              <a:avLst/>
              <a:gdLst/>
              <a:ahLst/>
              <a:cxnLst/>
              <a:rect l="l" t="t" r="r" b="b"/>
              <a:pathLst>
                <a:path w="26" h="98" extrusionOk="0">
                  <a:moveTo>
                    <a:pt x="21" y="98"/>
                  </a:moveTo>
                  <a:lnTo>
                    <a:pt x="0" y="98"/>
                  </a:lnTo>
                  <a:lnTo>
                    <a:pt x="0" y="0"/>
                  </a:lnTo>
                  <a:lnTo>
                    <a:pt x="21" y="0"/>
                  </a:lnTo>
                  <a:lnTo>
                    <a:pt x="26" y="48"/>
                  </a:lnTo>
                  <a:lnTo>
                    <a:pt x="21" y="9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3" name="Google Shape;3133;p49"/>
            <p:cNvSpPr/>
            <p:nvPr/>
          </p:nvSpPr>
          <p:spPr>
            <a:xfrm>
              <a:off x="6603574" y="3411486"/>
              <a:ext cx="21300" cy="110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4" name="Google Shape;3134;p49"/>
            <p:cNvSpPr/>
            <p:nvPr/>
          </p:nvSpPr>
          <p:spPr>
            <a:xfrm>
              <a:off x="6603574" y="3521416"/>
              <a:ext cx="21300" cy="1089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5" name="Google Shape;3135;p49"/>
            <p:cNvSpPr/>
            <p:nvPr/>
          </p:nvSpPr>
          <p:spPr>
            <a:xfrm>
              <a:off x="6387045" y="3413706"/>
              <a:ext cx="63294" cy="118814"/>
            </a:xfrm>
            <a:custGeom>
              <a:avLst/>
              <a:gdLst/>
              <a:ahLst/>
              <a:cxnLst/>
              <a:rect l="l" t="t" r="r" b="b"/>
              <a:pathLst>
                <a:path w="24" h="45" extrusionOk="0">
                  <a:moveTo>
                    <a:pt x="0" y="0"/>
                  </a:moveTo>
                  <a:cubicBezTo>
                    <a:pt x="0" y="41"/>
                    <a:pt x="0" y="41"/>
                    <a:pt x="0" y="41"/>
                  </a:cubicBezTo>
                  <a:cubicBezTo>
                    <a:pt x="12" y="45"/>
                    <a:pt x="12" y="45"/>
                    <a:pt x="12" y="45"/>
                  </a:cubicBezTo>
                  <a:cubicBezTo>
                    <a:pt x="24" y="41"/>
                    <a:pt x="24" y="41"/>
                    <a:pt x="24" y="41"/>
                  </a:cubicBezTo>
                  <a:cubicBezTo>
                    <a:pt x="24" y="38"/>
                    <a:pt x="24" y="3"/>
                    <a:pt x="24" y="0"/>
                  </a:cubicBezTo>
                  <a:cubicBezTo>
                    <a:pt x="2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6" name="Google Shape;3136;p49"/>
            <p:cNvSpPr/>
            <p:nvPr/>
          </p:nvSpPr>
          <p:spPr>
            <a:xfrm>
              <a:off x="6387045" y="3521416"/>
              <a:ext cx="63294" cy="108820"/>
            </a:xfrm>
            <a:custGeom>
              <a:avLst/>
              <a:gdLst/>
              <a:ahLst/>
              <a:cxnLst/>
              <a:rect l="l" t="t" r="r" b="b"/>
              <a:pathLst>
                <a:path w="24" h="41" extrusionOk="0">
                  <a:moveTo>
                    <a:pt x="0" y="41"/>
                  </a:moveTo>
                  <a:cubicBezTo>
                    <a:pt x="24" y="41"/>
                    <a:pt x="24" y="41"/>
                    <a:pt x="24" y="41"/>
                  </a:cubicBezTo>
                  <a:cubicBezTo>
                    <a:pt x="24" y="38"/>
                    <a:pt x="24" y="3"/>
                    <a:pt x="24" y="0"/>
                  </a:cubicBezTo>
                  <a:cubicBezTo>
                    <a:pt x="21" y="0"/>
                    <a:pt x="3" y="0"/>
                    <a:pt x="0" y="0"/>
                  </a:cubicBezTo>
                  <a:lnTo>
                    <a:pt x="0" y="4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37" name="Google Shape;3137;p49"/>
          <p:cNvGrpSpPr/>
          <p:nvPr/>
        </p:nvGrpSpPr>
        <p:grpSpPr>
          <a:xfrm>
            <a:off x="5662415" y="2727489"/>
            <a:ext cx="282232" cy="369765"/>
            <a:chOff x="5540915" y="3337089"/>
            <a:chExt cx="282232" cy="369765"/>
          </a:xfrm>
        </p:grpSpPr>
        <p:sp>
          <p:nvSpPr>
            <p:cNvPr id="3138" name="Google Shape;3138;p49"/>
            <p:cNvSpPr/>
            <p:nvPr/>
          </p:nvSpPr>
          <p:spPr>
            <a:xfrm>
              <a:off x="5596436" y="3369290"/>
              <a:ext cx="21098" cy="84391"/>
            </a:xfrm>
            <a:custGeom>
              <a:avLst/>
              <a:gdLst/>
              <a:ahLst/>
              <a:cxnLst/>
              <a:rect l="l" t="t" r="r" b="b"/>
              <a:pathLst>
                <a:path w="19" h="76" extrusionOk="0">
                  <a:moveTo>
                    <a:pt x="19" y="64"/>
                  </a:moveTo>
                  <a:lnTo>
                    <a:pt x="19" y="9"/>
                  </a:lnTo>
                  <a:lnTo>
                    <a:pt x="10" y="0"/>
                  </a:lnTo>
                  <a:lnTo>
                    <a:pt x="0" y="9"/>
                  </a:lnTo>
                  <a:lnTo>
                    <a:pt x="0" y="76"/>
                  </a:lnTo>
                  <a:lnTo>
                    <a:pt x="19" y="6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9" name="Google Shape;3139;p49"/>
            <p:cNvSpPr/>
            <p:nvPr/>
          </p:nvSpPr>
          <p:spPr>
            <a:xfrm>
              <a:off x="5746340" y="3369290"/>
              <a:ext cx="24429" cy="84391"/>
            </a:xfrm>
            <a:custGeom>
              <a:avLst/>
              <a:gdLst/>
              <a:ahLst/>
              <a:cxnLst/>
              <a:rect l="l" t="t" r="r" b="b"/>
              <a:pathLst>
                <a:path w="22" h="76" extrusionOk="0">
                  <a:moveTo>
                    <a:pt x="22" y="76"/>
                  </a:moveTo>
                  <a:lnTo>
                    <a:pt x="22" y="9"/>
                  </a:lnTo>
                  <a:lnTo>
                    <a:pt x="12" y="0"/>
                  </a:lnTo>
                  <a:lnTo>
                    <a:pt x="0" y="9"/>
                  </a:lnTo>
                  <a:lnTo>
                    <a:pt x="0" y="64"/>
                  </a:lnTo>
                  <a:lnTo>
                    <a:pt x="22" y="7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0" name="Google Shape;3140;p49"/>
            <p:cNvSpPr/>
            <p:nvPr/>
          </p:nvSpPr>
          <p:spPr>
            <a:xfrm>
              <a:off x="5540915" y="3423700"/>
              <a:ext cx="153236" cy="195431"/>
            </a:xfrm>
            <a:custGeom>
              <a:avLst/>
              <a:gdLst/>
              <a:ahLst/>
              <a:cxnLst/>
              <a:rect l="l" t="t" r="r" b="b"/>
              <a:pathLst>
                <a:path w="58" h="74" extrusionOk="0">
                  <a:moveTo>
                    <a:pt x="0" y="53"/>
                  </a:moveTo>
                  <a:cubicBezTo>
                    <a:pt x="0" y="59"/>
                    <a:pt x="1" y="64"/>
                    <a:pt x="3" y="70"/>
                  </a:cubicBezTo>
                  <a:cubicBezTo>
                    <a:pt x="29" y="74"/>
                    <a:pt x="29" y="74"/>
                    <a:pt x="29" y="74"/>
                  </a:cubicBezTo>
                  <a:cubicBezTo>
                    <a:pt x="54" y="70"/>
                    <a:pt x="54" y="70"/>
                    <a:pt x="54" y="70"/>
                  </a:cubicBezTo>
                  <a:cubicBezTo>
                    <a:pt x="54" y="62"/>
                    <a:pt x="54" y="62"/>
                    <a:pt x="54" y="62"/>
                  </a:cubicBezTo>
                  <a:cubicBezTo>
                    <a:pt x="58" y="41"/>
                    <a:pt x="58" y="41"/>
                    <a:pt x="58" y="41"/>
                  </a:cubicBezTo>
                  <a:cubicBezTo>
                    <a:pt x="54" y="0"/>
                    <a:pt x="54" y="0"/>
                    <a:pt x="54" y="0"/>
                  </a:cubicBezTo>
                  <a:cubicBezTo>
                    <a:pt x="24" y="0"/>
                    <a:pt x="0" y="24"/>
                    <a:pt x="0" y="5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1" name="Google Shape;3141;p49"/>
            <p:cNvSpPr/>
            <p:nvPr/>
          </p:nvSpPr>
          <p:spPr>
            <a:xfrm>
              <a:off x="5683047" y="3423700"/>
              <a:ext cx="139911" cy="195431"/>
            </a:xfrm>
            <a:custGeom>
              <a:avLst/>
              <a:gdLst/>
              <a:ahLst/>
              <a:cxnLst/>
              <a:rect l="l" t="t" r="r" b="b"/>
              <a:pathLst>
                <a:path w="53" h="74" extrusionOk="0">
                  <a:moveTo>
                    <a:pt x="0" y="0"/>
                  </a:moveTo>
                  <a:cubicBezTo>
                    <a:pt x="0" y="70"/>
                    <a:pt x="0" y="70"/>
                    <a:pt x="0" y="70"/>
                  </a:cubicBezTo>
                  <a:cubicBezTo>
                    <a:pt x="25" y="74"/>
                    <a:pt x="25" y="74"/>
                    <a:pt x="25" y="74"/>
                  </a:cubicBezTo>
                  <a:cubicBezTo>
                    <a:pt x="51" y="70"/>
                    <a:pt x="51" y="70"/>
                    <a:pt x="51" y="70"/>
                  </a:cubicBezTo>
                  <a:cubicBezTo>
                    <a:pt x="52" y="64"/>
                    <a:pt x="53" y="59"/>
                    <a:pt x="53" y="53"/>
                  </a:cubicBezTo>
                  <a:cubicBezTo>
                    <a:pt x="53" y="24"/>
                    <a:pt x="29"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2" name="Google Shape;3142;p49"/>
            <p:cNvSpPr/>
            <p:nvPr/>
          </p:nvSpPr>
          <p:spPr>
            <a:xfrm>
              <a:off x="5596436" y="3488104"/>
              <a:ext cx="97716" cy="109931"/>
            </a:xfrm>
            <a:custGeom>
              <a:avLst/>
              <a:gdLst/>
              <a:ahLst/>
              <a:cxnLst/>
              <a:rect l="l" t="t" r="r" b="b"/>
              <a:pathLst>
                <a:path w="37" h="42" extrusionOk="0">
                  <a:moveTo>
                    <a:pt x="33" y="0"/>
                  </a:moveTo>
                  <a:cubicBezTo>
                    <a:pt x="29" y="0"/>
                    <a:pt x="29" y="0"/>
                    <a:pt x="29" y="0"/>
                  </a:cubicBezTo>
                  <a:cubicBezTo>
                    <a:pt x="29" y="9"/>
                    <a:pt x="29" y="9"/>
                    <a:pt x="29" y="9"/>
                  </a:cubicBezTo>
                  <a:cubicBezTo>
                    <a:pt x="14" y="11"/>
                    <a:pt x="2" y="23"/>
                    <a:pt x="0" y="38"/>
                  </a:cubicBezTo>
                  <a:cubicBezTo>
                    <a:pt x="16" y="42"/>
                    <a:pt x="16" y="42"/>
                    <a:pt x="16" y="42"/>
                  </a:cubicBezTo>
                  <a:cubicBezTo>
                    <a:pt x="33" y="38"/>
                    <a:pt x="33" y="38"/>
                    <a:pt x="33" y="38"/>
                  </a:cubicBezTo>
                  <a:cubicBezTo>
                    <a:pt x="37" y="21"/>
                    <a:pt x="37" y="21"/>
                    <a:pt x="37" y="21"/>
                  </a:cubicBezTo>
                  <a:lnTo>
                    <a:pt x="33"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3" name="Google Shape;3143;p49"/>
            <p:cNvSpPr/>
            <p:nvPr/>
          </p:nvSpPr>
          <p:spPr>
            <a:xfrm>
              <a:off x="5683047" y="3488104"/>
              <a:ext cx="84391" cy="109931"/>
            </a:xfrm>
            <a:custGeom>
              <a:avLst/>
              <a:gdLst/>
              <a:ahLst/>
              <a:cxnLst/>
              <a:rect l="l" t="t" r="r" b="b"/>
              <a:pathLst>
                <a:path w="32" h="42" extrusionOk="0">
                  <a:moveTo>
                    <a:pt x="32" y="38"/>
                  </a:moveTo>
                  <a:cubicBezTo>
                    <a:pt x="31" y="23"/>
                    <a:pt x="19" y="11"/>
                    <a:pt x="4" y="9"/>
                  </a:cubicBezTo>
                  <a:cubicBezTo>
                    <a:pt x="4" y="0"/>
                    <a:pt x="4" y="0"/>
                    <a:pt x="4" y="0"/>
                  </a:cubicBezTo>
                  <a:cubicBezTo>
                    <a:pt x="0" y="0"/>
                    <a:pt x="0" y="0"/>
                    <a:pt x="0" y="0"/>
                  </a:cubicBezTo>
                  <a:cubicBezTo>
                    <a:pt x="0" y="38"/>
                    <a:pt x="0" y="38"/>
                    <a:pt x="0" y="38"/>
                  </a:cubicBezTo>
                  <a:cubicBezTo>
                    <a:pt x="16" y="42"/>
                    <a:pt x="16" y="42"/>
                    <a:pt x="16" y="42"/>
                  </a:cubicBezTo>
                  <a:lnTo>
                    <a:pt x="32" y="3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4" name="Google Shape;3144;p49"/>
            <p:cNvSpPr/>
            <p:nvPr/>
          </p:nvSpPr>
          <p:spPr>
            <a:xfrm>
              <a:off x="5540915" y="3337089"/>
              <a:ext cx="153236" cy="42195"/>
            </a:xfrm>
            <a:custGeom>
              <a:avLst/>
              <a:gdLst/>
              <a:ahLst/>
              <a:cxnLst/>
              <a:rect l="l" t="t" r="r" b="b"/>
              <a:pathLst>
                <a:path w="138" h="38" extrusionOk="0">
                  <a:moveTo>
                    <a:pt x="0" y="0"/>
                  </a:moveTo>
                  <a:lnTo>
                    <a:pt x="0" y="38"/>
                  </a:lnTo>
                  <a:lnTo>
                    <a:pt x="126" y="38"/>
                  </a:lnTo>
                  <a:lnTo>
                    <a:pt x="138" y="19"/>
                  </a:lnTo>
                  <a:lnTo>
                    <a:pt x="126"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5" name="Google Shape;3145;p49"/>
            <p:cNvSpPr/>
            <p:nvPr/>
          </p:nvSpPr>
          <p:spPr>
            <a:xfrm>
              <a:off x="5683047" y="3337089"/>
              <a:ext cx="140100" cy="42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6" name="Google Shape;3146;p49"/>
            <p:cNvSpPr/>
            <p:nvPr/>
          </p:nvSpPr>
          <p:spPr>
            <a:xfrm>
              <a:off x="5586442" y="3584709"/>
              <a:ext cx="99937" cy="34423"/>
            </a:xfrm>
            <a:custGeom>
              <a:avLst/>
              <a:gdLst/>
              <a:ahLst/>
              <a:cxnLst/>
              <a:rect l="l" t="t" r="r" b="b"/>
              <a:pathLst>
                <a:path w="90" h="31" extrusionOk="0">
                  <a:moveTo>
                    <a:pt x="87" y="22"/>
                  </a:moveTo>
                  <a:lnTo>
                    <a:pt x="47" y="31"/>
                  </a:lnTo>
                  <a:lnTo>
                    <a:pt x="0" y="22"/>
                  </a:lnTo>
                  <a:lnTo>
                    <a:pt x="0" y="0"/>
                  </a:lnTo>
                  <a:lnTo>
                    <a:pt x="87" y="0"/>
                  </a:lnTo>
                  <a:lnTo>
                    <a:pt x="90" y="12"/>
                  </a:lnTo>
                  <a:lnTo>
                    <a:pt x="87" y="2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7" name="Google Shape;3147;p49"/>
            <p:cNvSpPr/>
            <p:nvPr/>
          </p:nvSpPr>
          <p:spPr>
            <a:xfrm>
              <a:off x="5683047" y="3584709"/>
              <a:ext cx="97716" cy="34423"/>
            </a:xfrm>
            <a:custGeom>
              <a:avLst/>
              <a:gdLst/>
              <a:ahLst/>
              <a:cxnLst/>
              <a:rect l="l" t="t" r="r" b="b"/>
              <a:pathLst>
                <a:path w="88" h="31" extrusionOk="0">
                  <a:moveTo>
                    <a:pt x="88" y="22"/>
                  </a:moveTo>
                  <a:lnTo>
                    <a:pt x="48" y="31"/>
                  </a:lnTo>
                  <a:lnTo>
                    <a:pt x="0" y="22"/>
                  </a:lnTo>
                  <a:lnTo>
                    <a:pt x="0" y="0"/>
                  </a:lnTo>
                  <a:lnTo>
                    <a:pt x="88" y="0"/>
                  </a:lnTo>
                  <a:lnTo>
                    <a:pt x="88" y="2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8" name="Google Shape;3148;p49"/>
            <p:cNvSpPr/>
            <p:nvPr/>
          </p:nvSpPr>
          <p:spPr>
            <a:xfrm>
              <a:off x="5548688" y="3609138"/>
              <a:ext cx="145464" cy="97716"/>
            </a:xfrm>
            <a:custGeom>
              <a:avLst/>
              <a:gdLst/>
              <a:ahLst/>
              <a:cxnLst/>
              <a:rect l="l" t="t" r="r" b="b"/>
              <a:pathLst>
                <a:path w="55" h="37" extrusionOk="0">
                  <a:moveTo>
                    <a:pt x="0" y="0"/>
                  </a:moveTo>
                  <a:cubicBezTo>
                    <a:pt x="7" y="21"/>
                    <a:pt x="27" y="37"/>
                    <a:pt x="51" y="37"/>
                  </a:cubicBezTo>
                  <a:cubicBezTo>
                    <a:pt x="55" y="16"/>
                    <a:pt x="55" y="16"/>
                    <a:pt x="55" y="16"/>
                  </a:cubicBezTo>
                  <a:cubicBezTo>
                    <a:pt x="51" y="0"/>
                    <a:pt x="51" y="0"/>
                    <a:pt x="51"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9" name="Google Shape;3149;p49"/>
            <p:cNvSpPr/>
            <p:nvPr/>
          </p:nvSpPr>
          <p:spPr>
            <a:xfrm>
              <a:off x="5683047" y="3609138"/>
              <a:ext cx="135470" cy="97716"/>
            </a:xfrm>
            <a:custGeom>
              <a:avLst/>
              <a:gdLst/>
              <a:ahLst/>
              <a:cxnLst/>
              <a:rect l="l" t="t" r="r" b="b"/>
              <a:pathLst>
                <a:path w="51" h="37" extrusionOk="0">
                  <a:moveTo>
                    <a:pt x="0" y="37"/>
                  </a:moveTo>
                  <a:cubicBezTo>
                    <a:pt x="24" y="37"/>
                    <a:pt x="44" y="21"/>
                    <a:pt x="51" y="0"/>
                  </a:cubicBezTo>
                  <a:cubicBezTo>
                    <a:pt x="0" y="0"/>
                    <a:pt x="0" y="0"/>
                    <a:pt x="0" y="0"/>
                  </a:cubicBezTo>
                  <a:lnTo>
                    <a:pt x="0" y="3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0" name="Google Shape;3150;p49"/>
          <p:cNvGrpSpPr/>
          <p:nvPr/>
        </p:nvGrpSpPr>
        <p:grpSpPr>
          <a:xfrm>
            <a:off x="4767428" y="2769684"/>
            <a:ext cx="368655" cy="282043"/>
            <a:chOff x="4645928" y="3379284"/>
            <a:chExt cx="368655" cy="282043"/>
          </a:xfrm>
        </p:grpSpPr>
        <p:sp>
          <p:nvSpPr>
            <p:cNvPr id="3151" name="Google Shape;3151;p49"/>
            <p:cNvSpPr/>
            <p:nvPr/>
          </p:nvSpPr>
          <p:spPr>
            <a:xfrm>
              <a:off x="4645928" y="3379284"/>
              <a:ext cx="194321" cy="282043"/>
            </a:xfrm>
            <a:custGeom>
              <a:avLst/>
              <a:gdLst/>
              <a:ahLst/>
              <a:cxnLst/>
              <a:rect l="l" t="t" r="r" b="b"/>
              <a:pathLst>
                <a:path w="74" h="107" extrusionOk="0">
                  <a:moveTo>
                    <a:pt x="0" y="14"/>
                  </a:moveTo>
                  <a:cubicBezTo>
                    <a:pt x="0" y="94"/>
                    <a:pt x="0" y="94"/>
                    <a:pt x="0" y="94"/>
                  </a:cubicBezTo>
                  <a:cubicBezTo>
                    <a:pt x="0" y="101"/>
                    <a:pt x="6" y="107"/>
                    <a:pt x="13" y="107"/>
                  </a:cubicBezTo>
                  <a:cubicBezTo>
                    <a:pt x="70" y="107"/>
                    <a:pt x="70" y="107"/>
                    <a:pt x="70" y="107"/>
                  </a:cubicBezTo>
                  <a:cubicBezTo>
                    <a:pt x="74" y="54"/>
                    <a:pt x="74" y="54"/>
                    <a:pt x="74" y="54"/>
                  </a:cubicBezTo>
                  <a:cubicBezTo>
                    <a:pt x="70" y="0"/>
                    <a:pt x="70" y="0"/>
                    <a:pt x="70" y="0"/>
                  </a:cubicBezTo>
                  <a:cubicBezTo>
                    <a:pt x="13" y="0"/>
                    <a:pt x="13" y="0"/>
                    <a:pt x="13" y="0"/>
                  </a:cubicBezTo>
                  <a:cubicBezTo>
                    <a:pt x="6" y="0"/>
                    <a:pt x="0" y="6"/>
                    <a:pt x="0" y="14"/>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2" name="Google Shape;3152;p49"/>
            <p:cNvSpPr/>
            <p:nvPr/>
          </p:nvSpPr>
          <p:spPr>
            <a:xfrm>
              <a:off x="4830255" y="3379284"/>
              <a:ext cx="184328" cy="282043"/>
            </a:xfrm>
            <a:custGeom>
              <a:avLst/>
              <a:gdLst/>
              <a:ahLst/>
              <a:cxnLst/>
              <a:rect l="l" t="t" r="r" b="b"/>
              <a:pathLst>
                <a:path w="70" h="107" extrusionOk="0">
                  <a:moveTo>
                    <a:pt x="70" y="94"/>
                  </a:moveTo>
                  <a:cubicBezTo>
                    <a:pt x="70" y="14"/>
                    <a:pt x="70" y="14"/>
                    <a:pt x="70" y="14"/>
                  </a:cubicBezTo>
                  <a:cubicBezTo>
                    <a:pt x="70" y="6"/>
                    <a:pt x="64" y="0"/>
                    <a:pt x="56" y="0"/>
                  </a:cubicBezTo>
                  <a:cubicBezTo>
                    <a:pt x="0" y="0"/>
                    <a:pt x="0" y="0"/>
                    <a:pt x="0" y="0"/>
                  </a:cubicBezTo>
                  <a:cubicBezTo>
                    <a:pt x="0" y="107"/>
                    <a:pt x="0" y="107"/>
                    <a:pt x="0" y="107"/>
                  </a:cubicBezTo>
                  <a:cubicBezTo>
                    <a:pt x="56" y="107"/>
                    <a:pt x="56" y="107"/>
                    <a:pt x="56" y="107"/>
                  </a:cubicBezTo>
                  <a:cubicBezTo>
                    <a:pt x="64" y="107"/>
                    <a:pt x="70" y="101"/>
                    <a:pt x="70" y="9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3" name="Google Shape;3153;p49"/>
            <p:cNvSpPr/>
            <p:nvPr/>
          </p:nvSpPr>
          <p:spPr>
            <a:xfrm>
              <a:off x="4667025" y="3402602"/>
              <a:ext cx="173223" cy="42195"/>
            </a:xfrm>
            <a:custGeom>
              <a:avLst/>
              <a:gdLst/>
              <a:ahLst/>
              <a:cxnLst/>
              <a:rect l="l" t="t" r="r" b="b"/>
              <a:pathLst>
                <a:path w="66" h="16" extrusionOk="0">
                  <a:moveTo>
                    <a:pt x="0" y="5"/>
                  </a:moveTo>
                  <a:cubicBezTo>
                    <a:pt x="0" y="16"/>
                    <a:pt x="0" y="16"/>
                    <a:pt x="0" y="16"/>
                  </a:cubicBezTo>
                  <a:cubicBezTo>
                    <a:pt x="61" y="16"/>
                    <a:pt x="61" y="16"/>
                    <a:pt x="61" y="16"/>
                  </a:cubicBezTo>
                  <a:cubicBezTo>
                    <a:pt x="66" y="8"/>
                    <a:pt x="66" y="8"/>
                    <a:pt x="66" y="8"/>
                  </a:cubicBezTo>
                  <a:cubicBezTo>
                    <a:pt x="61" y="0"/>
                    <a:pt x="61" y="0"/>
                    <a:pt x="61" y="0"/>
                  </a:cubicBezTo>
                  <a:cubicBezTo>
                    <a:pt x="5" y="0"/>
                    <a:pt x="5" y="0"/>
                    <a:pt x="5" y="0"/>
                  </a:cubicBezTo>
                  <a:cubicBezTo>
                    <a:pt x="2" y="0"/>
                    <a:pt x="0" y="2"/>
                    <a:pt x="0" y="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4" name="Google Shape;3154;p49"/>
            <p:cNvSpPr/>
            <p:nvPr/>
          </p:nvSpPr>
          <p:spPr>
            <a:xfrm>
              <a:off x="4830255" y="3402602"/>
              <a:ext cx="163230" cy="42195"/>
            </a:xfrm>
            <a:custGeom>
              <a:avLst/>
              <a:gdLst/>
              <a:ahLst/>
              <a:cxnLst/>
              <a:rect l="l" t="t" r="r" b="b"/>
              <a:pathLst>
                <a:path w="62" h="16" extrusionOk="0">
                  <a:moveTo>
                    <a:pt x="56" y="0"/>
                  </a:moveTo>
                  <a:cubicBezTo>
                    <a:pt x="0" y="0"/>
                    <a:pt x="0" y="0"/>
                    <a:pt x="0" y="0"/>
                  </a:cubicBezTo>
                  <a:cubicBezTo>
                    <a:pt x="0" y="16"/>
                    <a:pt x="0" y="16"/>
                    <a:pt x="0" y="16"/>
                  </a:cubicBezTo>
                  <a:cubicBezTo>
                    <a:pt x="62" y="16"/>
                    <a:pt x="62" y="16"/>
                    <a:pt x="62" y="16"/>
                  </a:cubicBezTo>
                  <a:cubicBezTo>
                    <a:pt x="62" y="5"/>
                    <a:pt x="62" y="5"/>
                    <a:pt x="62" y="5"/>
                  </a:cubicBezTo>
                  <a:cubicBezTo>
                    <a:pt x="62" y="2"/>
                    <a:pt x="59" y="0"/>
                    <a:pt x="5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5" name="Google Shape;3155;p49"/>
            <p:cNvSpPr/>
            <p:nvPr/>
          </p:nvSpPr>
          <p:spPr>
            <a:xfrm>
              <a:off x="4667025" y="3444798"/>
              <a:ext cx="163230" cy="195431"/>
            </a:xfrm>
            <a:custGeom>
              <a:avLst/>
              <a:gdLst/>
              <a:ahLst/>
              <a:cxnLst/>
              <a:rect l="l" t="t" r="r" b="b"/>
              <a:pathLst>
                <a:path w="62" h="74" extrusionOk="0">
                  <a:moveTo>
                    <a:pt x="0" y="0"/>
                  </a:moveTo>
                  <a:cubicBezTo>
                    <a:pt x="0" y="69"/>
                    <a:pt x="0" y="69"/>
                    <a:pt x="0" y="69"/>
                  </a:cubicBezTo>
                  <a:cubicBezTo>
                    <a:pt x="0" y="72"/>
                    <a:pt x="2" y="74"/>
                    <a:pt x="5" y="74"/>
                  </a:cubicBezTo>
                  <a:cubicBezTo>
                    <a:pt x="62" y="74"/>
                    <a:pt x="62" y="74"/>
                    <a:pt x="62" y="74"/>
                  </a:cubicBezTo>
                  <a:cubicBezTo>
                    <a:pt x="62" y="0"/>
                    <a:pt x="62" y="0"/>
                    <a:pt x="62" y="0"/>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6" name="Google Shape;3156;p49"/>
            <p:cNvSpPr/>
            <p:nvPr/>
          </p:nvSpPr>
          <p:spPr>
            <a:xfrm>
              <a:off x="4830255" y="3444798"/>
              <a:ext cx="163230" cy="195431"/>
            </a:xfrm>
            <a:custGeom>
              <a:avLst/>
              <a:gdLst/>
              <a:ahLst/>
              <a:cxnLst/>
              <a:rect l="l" t="t" r="r" b="b"/>
              <a:pathLst>
                <a:path w="62" h="74" extrusionOk="0">
                  <a:moveTo>
                    <a:pt x="62" y="69"/>
                  </a:moveTo>
                  <a:cubicBezTo>
                    <a:pt x="62" y="0"/>
                    <a:pt x="62" y="0"/>
                    <a:pt x="62" y="0"/>
                  </a:cubicBezTo>
                  <a:cubicBezTo>
                    <a:pt x="0" y="0"/>
                    <a:pt x="0" y="0"/>
                    <a:pt x="0" y="0"/>
                  </a:cubicBezTo>
                  <a:cubicBezTo>
                    <a:pt x="0" y="74"/>
                    <a:pt x="0" y="74"/>
                    <a:pt x="0" y="74"/>
                  </a:cubicBezTo>
                  <a:cubicBezTo>
                    <a:pt x="56" y="74"/>
                    <a:pt x="56" y="74"/>
                    <a:pt x="56" y="74"/>
                  </a:cubicBezTo>
                  <a:cubicBezTo>
                    <a:pt x="59" y="74"/>
                    <a:pt x="62" y="72"/>
                    <a:pt x="62" y="69"/>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7" name="Google Shape;3157;p49"/>
            <p:cNvSpPr/>
            <p:nvPr/>
          </p:nvSpPr>
          <p:spPr>
            <a:xfrm>
              <a:off x="4882444" y="3563612"/>
              <a:ext cx="23319" cy="34423"/>
            </a:xfrm>
            <a:custGeom>
              <a:avLst/>
              <a:gdLst/>
              <a:ahLst/>
              <a:cxnLst/>
              <a:rect l="l" t="t" r="r" b="b"/>
              <a:pathLst>
                <a:path w="9" h="13" extrusionOk="0">
                  <a:moveTo>
                    <a:pt x="0" y="13"/>
                  </a:moveTo>
                  <a:cubicBezTo>
                    <a:pt x="9" y="13"/>
                    <a:pt x="9" y="13"/>
                    <a:pt x="9" y="13"/>
                  </a:cubicBezTo>
                  <a:cubicBezTo>
                    <a:pt x="9" y="10"/>
                    <a:pt x="9" y="7"/>
                    <a:pt x="9" y="4"/>
                  </a:cubicBezTo>
                  <a:cubicBezTo>
                    <a:pt x="4" y="0"/>
                    <a:pt x="4" y="0"/>
                    <a:pt x="4" y="0"/>
                  </a:cubicBezTo>
                  <a:cubicBezTo>
                    <a:pt x="0" y="4"/>
                    <a:pt x="0" y="4"/>
                    <a:pt x="0" y="4"/>
                  </a:cubicBezTo>
                  <a:lnTo>
                    <a:pt x="0" y="13"/>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8" name="Google Shape;3158;p49"/>
            <p:cNvSpPr/>
            <p:nvPr/>
          </p:nvSpPr>
          <p:spPr>
            <a:xfrm>
              <a:off x="4926860" y="3569163"/>
              <a:ext cx="21098" cy="28871"/>
            </a:xfrm>
            <a:custGeom>
              <a:avLst/>
              <a:gdLst/>
              <a:ahLst/>
              <a:cxnLst/>
              <a:rect l="l" t="t" r="r" b="b"/>
              <a:pathLst>
                <a:path w="8" h="11" extrusionOk="0">
                  <a:moveTo>
                    <a:pt x="0" y="11"/>
                  </a:moveTo>
                  <a:cubicBezTo>
                    <a:pt x="8" y="11"/>
                    <a:pt x="8" y="11"/>
                    <a:pt x="8" y="11"/>
                  </a:cubicBezTo>
                  <a:cubicBezTo>
                    <a:pt x="8" y="8"/>
                    <a:pt x="8" y="5"/>
                    <a:pt x="8" y="2"/>
                  </a:cubicBezTo>
                  <a:cubicBezTo>
                    <a:pt x="4" y="0"/>
                    <a:pt x="4" y="0"/>
                    <a:pt x="4" y="0"/>
                  </a:cubicBezTo>
                  <a:cubicBezTo>
                    <a:pt x="0" y="2"/>
                    <a:pt x="0" y="2"/>
                    <a:pt x="0" y="2"/>
                  </a:cubicBezTo>
                  <a:lnTo>
                    <a:pt x="0" y="1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9" name="Google Shape;3159;p49"/>
            <p:cNvSpPr/>
            <p:nvPr/>
          </p:nvSpPr>
          <p:spPr>
            <a:xfrm>
              <a:off x="4688123" y="3465896"/>
              <a:ext cx="146574" cy="66624"/>
            </a:xfrm>
            <a:custGeom>
              <a:avLst/>
              <a:gdLst/>
              <a:ahLst/>
              <a:cxnLst/>
              <a:rect l="l" t="t" r="r" b="b"/>
              <a:pathLst>
                <a:path w="56" h="25" extrusionOk="0">
                  <a:moveTo>
                    <a:pt x="0" y="0"/>
                  </a:moveTo>
                  <a:cubicBezTo>
                    <a:pt x="0" y="25"/>
                    <a:pt x="0" y="25"/>
                    <a:pt x="0" y="25"/>
                  </a:cubicBezTo>
                  <a:cubicBezTo>
                    <a:pt x="53" y="25"/>
                    <a:pt x="53" y="25"/>
                    <a:pt x="53" y="25"/>
                  </a:cubicBezTo>
                  <a:cubicBezTo>
                    <a:pt x="56" y="13"/>
                    <a:pt x="56" y="13"/>
                    <a:pt x="56" y="13"/>
                  </a:cubicBezTo>
                  <a:cubicBezTo>
                    <a:pt x="53" y="0"/>
                    <a:pt x="53" y="0"/>
                    <a:pt x="53" y="0"/>
                  </a:cubicBezTo>
                  <a:cubicBezTo>
                    <a:pt x="51"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0" name="Google Shape;3160;p49"/>
            <p:cNvSpPr/>
            <p:nvPr/>
          </p:nvSpPr>
          <p:spPr>
            <a:xfrm>
              <a:off x="4830255" y="3465896"/>
              <a:ext cx="9994" cy="66624"/>
            </a:xfrm>
            <a:custGeom>
              <a:avLst/>
              <a:gdLst/>
              <a:ahLst/>
              <a:cxnLst/>
              <a:rect l="l" t="t" r="r" b="b"/>
              <a:pathLst>
                <a:path w="4" h="25" extrusionOk="0">
                  <a:moveTo>
                    <a:pt x="4" y="0"/>
                  </a:moveTo>
                  <a:cubicBezTo>
                    <a:pt x="2" y="0"/>
                    <a:pt x="1" y="0"/>
                    <a:pt x="0" y="0"/>
                  </a:cubicBezTo>
                  <a:cubicBezTo>
                    <a:pt x="0" y="25"/>
                    <a:pt x="0" y="25"/>
                    <a:pt x="0" y="25"/>
                  </a:cubicBezTo>
                  <a:cubicBezTo>
                    <a:pt x="4" y="25"/>
                    <a:pt x="4" y="25"/>
                    <a:pt x="4" y="25"/>
                  </a:cubicBezTo>
                  <a:cubicBezTo>
                    <a:pt x="4" y="22"/>
                    <a:pt x="4" y="3"/>
                    <a:pt x="4"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1" name="Google Shape;3161;p49"/>
            <p:cNvSpPr/>
            <p:nvPr/>
          </p:nvSpPr>
          <p:spPr>
            <a:xfrm>
              <a:off x="4688123" y="3553618"/>
              <a:ext cx="146574" cy="21098"/>
            </a:xfrm>
            <a:custGeom>
              <a:avLst/>
              <a:gdLst/>
              <a:ahLst/>
              <a:cxnLst/>
              <a:rect l="l" t="t" r="r" b="b"/>
              <a:pathLst>
                <a:path w="56" h="8" extrusionOk="0">
                  <a:moveTo>
                    <a:pt x="0" y="0"/>
                  </a:moveTo>
                  <a:cubicBezTo>
                    <a:pt x="0" y="8"/>
                    <a:pt x="0" y="8"/>
                    <a:pt x="0" y="8"/>
                  </a:cubicBezTo>
                  <a:cubicBezTo>
                    <a:pt x="53" y="8"/>
                    <a:pt x="53" y="8"/>
                    <a:pt x="53" y="8"/>
                  </a:cubicBezTo>
                  <a:cubicBezTo>
                    <a:pt x="56" y="4"/>
                    <a:pt x="56" y="4"/>
                    <a:pt x="56" y="4"/>
                  </a:cubicBezTo>
                  <a:cubicBezTo>
                    <a:pt x="53" y="0"/>
                    <a:pt x="53" y="0"/>
                    <a:pt x="53" y="0"/>
                  </a:cubicBezTo>
                  <a:cubicBezTo>
                    <a:pt x="51"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2" name="Google Shape;3162;p49"/>
            <p:cNvSpPr/>
            <p:nvPr/>
          </p:nvSpPr>
          <p:spPr>
            <a:xfrm>
              <a:off x="4830255" y="3553618"/>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3" name="Google Shape;3163;p49"/>
            <p:cNvSpPr/>
            <p:nvPr/>
          </p:nvSpPr>
          <p:spPr>
            <a:xfrm>
              <a:off x="4688123" y="3598034"/>
              <a:ext cx="107710" cy="21098"/>
            </a:xfrm>
            <a:custGeom>
              <a:avLst/>
              <a:gdLst/>
              <a:ahLst/>
              <a:cxnLst/>
              <a:rect l="l" t="t" r="r" b="b"/>
              <a:pathLst>
                <a:path w="41" h="8" extrusionOk="0">
                  <a:moveTo>
                    <a:pt x="41" y="8"/>
                  </a:moveTo>
                  <a:cubicBezTo>
                    <a:pt x="39" y="8"/>
                    <a:pt x="3" y="8"/>
                    <a:pt x="0" y="8"/>
                  </a:cubicBezTo>
                  <a:cubicBezTo>
                    <a:pt x="0" y="5"/>
                    <a:pt x="0" y="3"/>
                    <a:pt x="0" y="0"/>
                  </a:cubicBezTo>
                  <a:cubicBezTo>
                    <a:pt x="41" y="0"/>
                    <a:pt x="41" y="0"/>
                    <a:pt x="41" y="0"/>
                  </a:cubicBezTo>
                  <a:lnTo>
                    <a:pt x="41" y="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4" name="Google Shape;3164;p49"/>
            <p:cNvSpPr/>
            <p:nvPr/>
          </p:nvSpPr>
          <p:spPr>
            <a:xfrm>
              <a:off x="4819151" y="3598034"/>
              <a:ext cx="13325" cy="21098"/>
            </a:xfrm>
            <a:custGeom>
              <a:avLst/>
              <a:gdLst/>
              <a:ahLst/>
              <a:cxnLst/>
              <a:rect l="l" t="t" r="r" b="b"/>
              <a:pathLst>
                <a:path w="5" h="8" extrusionOk="0">
                  <a:moveTo>
                    <a:pt x="0" y="0"/>
                  </a:moveTo>
                  <a:cubicBezTo>
                    <a:pt x="0" y="8"/>
                    <a:pt x="0" y="8"/>
                    <a:pt x="0" y="8"/>
                  </a:cubicBezTo>
                  <a:cubicBezTo>
                    <a:pt x="4" y="8"/>
                    <a:pt x="4" y="8"/>
                    <a:pt x="4" y="8"/>
                  </a:cubicBezTo>
                  <a:cubicBezTo>
                    <a:pt x="5" y="4"/>
                    <a:pt x="5" y="4"/>
                    <a:pt x="5" y="4"/>
                  </a:cubicBezTo>
                  <a:cubicBezTo>
                    <a:pt x="4" y="0"/>
                    <a:pt x="4" y="0"/>
                    <a:pt x="4" y="0"/>
                  </a:cubicBezTo>
                  <a:cubicBezTo>
                    <a:pt x="2"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5" name="Google Shape;3165;p49"/>
            <p:cNvSpPr/>
            <p:nvPr/>
          </p:nvSpPr>
          <p:spPr>
            <a:xfrm>
              <a:off x="4830255" y="3598034"/>
              <a:ext cx="10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6" name="Google Shape;3166;p49"/>
            <p:cNvSpPr/>
            <p:nvPr/>
          </p:nvSpPr>
          <p:spPr>
            <a:xfrm>
              <a:off x="4861347" y="3488104"/>
              <a:ext cx="107710" cy="86612"/>
            </a:xfrm>
            <a:custGeom>
              <a:avLst/>
              <a:gdLst/>
              <a:ahLst/>
              <a:cxnLst/>
              <a:rect l="l" t="t" r="r" b="b"/>
              <a:pathLst>
                <a:path w="41" h="33" extrusionOk="0">
                  <a:moveTo>
                    <a:pt x="0" y="33"/>
                  </a:moveTo>
                  <a:cubicBezTo>
                    <a:pt x="41" y="33"/>
                    <a:pt x="41" y="33"/>
                    <a:pt x="41" y="33"/>
                  </a:cubicBezTo>
                  <a:cubicBezTo>
                    <a:pt x="41" y="25"/>
                    <a:pt x="41" y="25"/>
                    <a:pt x="41" y="25"/>
                  </a:cubicBezTo>
                  <a:cubicBezTo>
                    <a:pt x="37" y="21"/>
                    <a:pt x="37" y="21"/>
                    <a:pt x="37" y="21"/>
                  </a:cubicBezTo>
                  <a:cubicBezTo>
                    <a:pt x="41" y="17"/>
                    <a:pt x="41" y="17"/>
                    <a:pt x="41" y="17"/>
                  </a:cubicBezTo>
                  <a:cubicBezTo>
                    <a:pt x="41" y="0"/>
                    <a:pt x="41" y="0"/>
                    <a:pt x="41" y="0"/>
                  </a:cubicBezTo>
                  <a:cubicBezTo>
                    <a:pt x="39" y="0"/>
                    <a:pt x="3" y="0"/>
                    <a:pt x="0" y="0"/>
                  </a:cubicBezTo>
                  <a:cubicBezTo>
                    <a:pt x="0" y="17"/>
                    <a:pt x="0" y="17"/>
                    <a:pt x="0" y="17"/>
                  </a:cubicBezTo>
                  <a:cubicBezTo>
                    <a:pt x="3" y="21"/>
                    <a:pt x="3" y="21"/>
                    <a:pt x="3" y="21"/>
                  </a:cubicBezTo>
                  <a:cubicBezTo>
                    <a:pt x="0" y="25"/>
                    <a:pt x="0" y="25"/>
                    <a:pt x="0" y="25"/>
                  </a:cubicBezTo>
                  <a:lnTo>
                    <a:pt x="0" y="3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7" name="Google Shape;3167;p49"/>
            <p:cNvSpPr/>
            <p:nvPr/>
          </p:nvSpPr>
          <p:spPr>
            <a:xfrm>
              <a:off x="4861347"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8" name="Google Shape;3168;p49"/>
            <p:cNvSpPr/>
            <p:nvPr/>
          </p:nvSpPr>
          <p:spPr>
            <a:xfrm>
              <a:off x="4947958" y="3532520"/>
              <a:ext cx="21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9" name="Google Shape;3169;p49"/>
            <p:cNvSpPr/>
            <p:nvPr/>
          </p:nvSpPr>
          <p:spPr>
            <a:xfrm>
              <a:off x="4861347" y="3465896"/>
              <a:ext cx="107710" cy="45527"/>
            </a:xfrm>
            <a:custGeom>
              <a:avLst/>
              <a:gdLst/>
              <a:ahLst/>
              <a:cxnLst/>
              <a:rect l="l" t="t" r="r" b="b"/>
              <a:pathLst>
                <a:path w="41" h="17" extrusionOk="0">
                  <a:moveTo>
                    <a:pt x="8" y="17"/>
                  </a:moveTo>
                  <a:cubicBezTo>
                    <a:pt x="33" y="17"/>
                    <a:pt x="33" y="17"/>
                    <a:pt x="33" y="17"/>
                  </a:cubicBezTo>
                  <a:cubicBezTo>
                    <a:pt x="38" y="17"/>
                    <a:pt x="41" y="13"/>
                    <a:pt x="41" y="8"/>
                  </a:cubicBezTo>
                  <a:cubicBezTo>
                    <a:pt x="41" y="0"/>
                    <a:pt x="41" y="0"/>
                    <a:pt x="41" y="0"/>
                  </a:cubicBezTo>
                  <a:cubicBezTo>
                    <a:pt x="0" y="0"/>
                    <a:pt x="0" y="0"/>
                    <a:pt x="0" y="0"/>
                  </a:cubicBezTo>
                  <a:cubicBezTo>
                    <a:pt x="0" y="8"/>
                    <a:pt x="0" y="8"/>
                    <a:pt x="0" y="8"/>
                  </a:cubicBezTo>
                  <a:cubicBezTo>
                    <a:pt x="0" y="13"/>
                    <a:pt x="4" y="17"/>
                    <a:pt x="8" y="17"/>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70" name="Google Shape;3170;p49"/>
          <p:cNvGrpSpPr/>
          <p:nvPr/>
        </p:nvGrpSpPr>
        <p:grpSpPr>
          <a:xfrm>
            <a:off x="3122916" y="2727489"/>
            <a:ext cx="368656" cy="369968"/>
            <a:chOff x="3001416" y="3337089"/>
            <a:chExt cx="368656" cy="369968"/>
          </a:xfrm>
        </p:grpSpPr>
        <p:sp>
          <p:nvSpPr>
            <p:cNvPr id="3171" name="Google Shape;3171;p49"/>
            <p:cNvSpPr/>
            <p:nvPr/>
          </p:nvSpPr>
          <p:spPr>
            <a:xfrm>
              <a:off x="3053605" y="3369290"/>
              <a:ext cx="142132" cy="107710"/>
            </a:xfrm>
            <a:custGeom>
              <a:avLst/>
              <a:gdLst/>
              <a:ahLst/>
              <a:cxnLst/>
              <a:rect l="l" t="t" r="r" b="b"/>
              <a:pathLst>
                <a:path w="128" h="97" extrusionOk="0">
                  <a:moveTo>
                    <a:pt x="10" y="9"/>
                  </a:moveTo>
                  <a:lnTo>
                    <a:pt x="0" y="59"/>
                  </a:lnTo>
                  <a:lnTo>
                    <a:pt x="10" y="97"/>
                  </a:lnTo>
                  <a:lnTo>
                    <a:pt x="119" y="97"/>
                  </a:lnTo>
                  <a:lnTo>
                    <a:pt x="128" y="59"/>
                  </a:lnTo>
                  <a:lnTo>
                    <a:pt x="119" y="9"/>
                  </a:lnTo>
                  <a:lnTo>
                    <a:pt x="69" y="0"/>
                  </a:lnTo>
                  <a:lnTo>
                    <a:pt x="1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2" name="Google Shape;3172;p49"/>
            <p:cNvSpPr/>
            <p:nvPr/>
          </p:nvSpPr>
          <p:spPr>
            <a:xfrm>
              <a:off x="3185743" y="3369290"/>
              <a:ext cx="128807" cy="107710"/>
            </a:xfrm>
            <a:custGeom>
              <a:avLst/>
              <a:gdLst/>
              <a:ahLst/>
              <a:cxnLst/>
              <a:rect l="l" t="t" r="r" b="b"/>
              <a:pathLst>
                <a:path w="116" h="97" extrusionOk="0">
                  <a:moveTo>
                    <a:pt x="107" y="9"/>
                  </a:moveTo>
                  <a:lnTo>
                    <a:pt x="59" y="0"/>
                  </a:lnTo>
                  <a:lnTo>
                    <a:pt x="0" y="9"/>
                  </a:lnTo>
                  <a:lnTo>
                    <a:pt x="0" y="97"/>
                  </a:lnTo>
                  <a:lnTo>
                    <a:pt x="107" y="97"/>
                  </a:lnTo>
                  <a:lnTo>
                    <a:pt x="116" y="49"/>
                  </a:lnTo>
                  <a:lnTo>
                    <a:pt x="107"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3" name="Google Shape;3173;p49"/>
            <p:cNvSpPr/>
            <p:nvPr/>
          </p:nvSpPr>
          <p:spPr>
            <a:xfrm>
              <a:off x="3001416" y="3379284"/>
              <a:ext cx="63294" cy="218750"/>
            </a:xfrm>
            <a:custGeom>
              <a:avLst/>
              <a:gdLst/>
              <a:ahLst/>
              <a:cxnLst/>
              <a:rect l="l" t="t" r="r" b="b"/>
              <a:pathLst>
                <a:path w="57" h="197" extrusionOk="0">
                  <a:moveTo>
                    <a:pt x="57" y="188"/>
                  </a:moveTo>
                  <a:lnTo>
                    <a:pt x="28" y="197"/>
                  </a:lnTo>
                  <a:lnTo>
                    <a:pt x="0" y="188"/>
                  </a:lnTo>
                  <a:lnTo>
                    <a:pt x="0" y="48"/>
                  </a:lnTo>
                  <a:lnTo>
                    <a:pt x="28" y="0"/>
                  </a:lnTo>
                  <a:lnTo>
                    <a:pt x="57" y="0"/>
                  </a:lnTo>
                  <a:lnTo>
                    <a:pt x="57" y="18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4" name="Google Shape;3174;p49"/>
            <p:cNvSpPr/>
            <p:nvPr/>
          </p:nvSpPr>
          <p:spPr>
            <a:xfrm>
              <a:off x="3304557" y="3379284"/>
              <a:ext cx="65514" cy="218750"/>
            </a:xfrm>
            <a:custGeom>
              <a:avLst/>
              <a:gdLst/>
              <a:ahLst/>
              <a:cxnLst/>
              <a:rect l="l" t="t" r="r" b="b"/>
              <a:pathLst>
                <a:path w="59" h="197" extrusionOk="0">
                  <a:moveTo>
                    <a:pt x="0" y="188"/>
                  </a:moveTo>
                  <a:lnTo>
                    <a:pt x="28" y="197"/>
                  </a:lnTo>
                  <a:lnTo>
                    <a:pt x="59" y="188"/>
                  </a:lnTo>
                  <a:lnTo>
                    <a:pt x="59" y="48"/>
                  </a:lnTo>
                  <a:lnTo>
                    <a:pt x="28" y="0"/>
                  </a:lnTo>
                  <a:lnTo>
                    <a:pt x="0" y="0"/>
                  </a:lnTo>
                  <a:lnTo>
                    <a:pt x="0" y="18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5" name="Google Shape;3175;p49"/>
            <p:cNvSpPr/>
            <p:nvPr/>
          </p:nvSpPr>
          <p:spPr>
            <a:xfrm>
              <a:off x="3130223"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6" name="Google Shape;3176;p49"/>
            <p:cNvSpPr/>
            <p:nvPr/>
          </p:nvSpPr>
          <p:spPr>
            <a:xfrm>
              <a:off x="3216835" y="3419259"/>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7" name="Google Shape;3177;p49"/>
            <p:cNvSpPr/>
            <p:nvPr/>
          </p:nvSpPr>
          <p:spPr>
            <a:xfrm>
              <a:off x="3001416" y="3588041"/>
              <a:ext cx="63294" cy="76618"/>
            </a:xfrm>
            <a:custGeom>
              <a:avLst/>
              <a:gdLst/>
              <a:ahLst/>
              <a:cxnLst/>
              <a:rect l="l" t="t" r="r" b="b"/>
              <a:pathLst>
                <a:path w="57" h="69" extrusionOk="0">
                  <a:moveTo>
                    <a:pt x="57" y="57"/>
                  </a:moveTo>
                  <a:lnTo>
                    <a:pt x="28" y="69"/>
                  </a:lnTo>
                  <a:lnTo>
                    <a:pt x="0" y="57"/>
                  </a:lnTo>
                  <a:lnTo>
                    <a:pt x="0" y="0"/>
                  </a:lnTo>
                  <a:lnTo>
                    <a:pt x="57" y="0"/>
                  </a:lnTo>
                  <a:lnTo>
                    <a:pt x="57"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8" name="Google Shape;3178;p49"/>
            <p:cNvSpPr/>
            <p:nvPr/>
          </p:nvSpPr>
          <p:spPr>
            <a:xfrm>
              <a:off x="3304557" y="3588041"/>
              <a:ext cx="65514" cy="76618"/>
            </a:xfrm>
            <a:custGeom>
              <a:avLst/>
              <a:gdLst/>
              <a:ahLst/>
              <a:cxnLst/>
              <a:rect l="l" t="t" r="r" b="b"/>
              <a:pathLst>
                <a:path w="59" h="69" extrusionOk="0">
                  <a:moveTo>
                    <a:pt x="59" y="57"/>
                  </a:moveTo>
                  <a:lnTo>
                    <a:pt x="28" y="69"/>
                  </a:lnTo>
                  <a:lnTo>
                    <a:pt x="0" y="57"/>
                  </a:lnTo>
                  <a:lnTo>
                    <a:pt x="0" y="0"/>
                  </a:lnTo>
                  <a:lnTo>
                    <a:pt x="59" y="0"/>
                  </a:lnTo>
                  <a:lnTo>
                    <a:pt x="59"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9" name="Google Shape;3179;p49"/>
            <p:cNvSpPr/>
            <p:nvPr/>
          </p:nvSpPr>
          <p:spPr>
            <a:xfrm>
              <a:off x="3032507" y="3337089"/>
              <a:ext cx="163230" cy="42195"/>
            </a:xfrm>
            <a:custGeom>
              <a:avLst/>
              <a:gdLst/>
              <a:ahLst/>
              <a:cxnLst/>
              <a:rect l="l" t="t" r="r" b="b"/>
              <a:pathLst>
                <a:path w="147" h="38" extrusionOk="0">
                  <a:moveTo>
                    <a:pt x="0" y="0"/>
                  </a:moveTo>
                  <a:lnTo>
                    <a:pt x="0" y="38"/>
                  </a:lnTo>
                  <a:lnTo>
                    <a:pt x="138" y="38"/>
                  </a:lnTo>
                  <a:lnTo>
                    <a:pt x="147" y="19"/>
                  </a:lnTo>
                  <a:lnTo>
                    <a:pt x="138"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0" name="Google Shape;3180;p49"/>
            <p:cNvSpPr/>
            <p:nvPr/>
          </p:nvSpPr>
          <p:spPr>
            <a:xfrm>
              <a:off x="3185743" y="3337089"/>
              <a:ext cx="149700" cy="4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1" name="Google Shape;3181;p49"/>
            <p:cNvSpPr/>
            <p:nvPr/>
          </p:nvSpPr>
          <p:spPr>
            <a:xfrm>
              <a:off x="3153542" y="3511422"/>
              <a:ext cx="42195" cy="28871"/>
            </a:xfrm>
            <a:custGeom>
              <a:avLst/>
              <a:gdLst/>
              <a:ahLst/>
              <a:cxnLst/>
              <a:rect l="l" t="t" r="r" b="b"/>
              <a:pathLst>
                <a:path w="16" h="11" extrusionOk="0">
                  <a:moveTo>
                    <a:pt x="6" y="0"/>
                  </a:moveTo>
                  <a:cubicBezTo>
                    <a:pt x="0" y="6"/>
                    <a:pt x="0" y="6"/>
                    <a:pt x="0" y="6"/>
                  </a:cubicBezTo>
                  <a:cubicBezTo>
                    <a:pt x="3" y="10"/>
                    <a:pt x="8" y="11"/>
                    <a:pt x="12" y="11"/>
                  </a:cubicBezTo>
                  <a:cubicBezTo>
                    <a:pt x="16" y="8"/>
                    <a:pt x="16" y="8"/>
                    <a:pt x="16" y="8"/>
                  </a:cubicBezTo>
                  <a:cubicBezTo>
                    <a:pt x="12" y="3"/>
                    <a:pt x="12" y="3"/>
                    <a:pt x="12" y="3"/>
                  </a:cubicBezTo>
                  <a:cubicBezTo>
                    <a:pt x="10" y="3"/>
                    <a:pt x="8" y="2"/>
                    <a:pt x="6"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2" name="Google Shape;3182;p49"/>
            <p:cNvSpPr/>
            <p:nvPr/>
          </p:nvSpPr>
          <p:spPr>
            <a:xfrm>
              <a:off x="3185743" y="3511422"/>
              <a:ext cx="31091" cy="28871"/>
            </a:xfrm>
            <a:custGeom>
              <a:avLst/>
              <a:gdLst/>
              <a:ahLst/>
              <a:cxnLst/>
              <a:rect l="l" t="t" r="r" b="b"/>
              <a:pathLst>
                <a:path w="12" h="11" extrusionOk="0">
                  <a:moveTo>
                    <a:pt x="12" y="6"/>
                  </a:moveTo>
                  <a:cubicBezTo>
                    <a:pt x="6" y="0"/>
                    <a:pt x="6" y="0"/>
                    <a:pt x="6" y="0"/>
                  </a:cubicBezTo>
                  <a:cubicBezTo>
                    <a:pt x="4" y="2"/>
                    <a:pt x="2" y="3"/>
                    <a:pt x="0" y="3"/>
                  </a:cubicBezTo>
                  <a:cubicBezTo>
                    <a:pt x="0" y="11"/>
                    <a:pt x="0" y="11"/>
                    <a:pt x="0" y="11"/>
                  </a:cubicBezTo>
                  <a:cubicBezTo>
                    <a:pt x="4" y="11"/>
                    <a:pt x="8" y="10"/>
                    <a:pt x="12"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3" name="Google Shape;3183;p49"/>
            <p:cNvSpPr/>
            <p:nvPr/>
          </p:nvSpPr>
          <p:spPr>
            <a:xfrm>
              <a:off x="3122450" y="3545845"/>
              <a:ext cx="73287" cy="42195"/>
            </a:xfrm>
            <a:custGeom>
              <a:avLst/>
              <a:gdLst/>
              <a:ahLst/>
              <a:cxnLst/>
              <a:rect l="l" t="t" r="r" b="b"/>
              <a:pathLst>
                <a:path w="28" h="16" extrusionOk="0">
                  <a:moveTo>
                    <a:pt x="0" y="6"/>
                  </a:moveTo>
                  <a:cubicBezTo>
                    <a:pt x="6" y="12"/>
                    <a:pt x="15" y="16"/>
                    <a:pt x="24" y="16"/>
                  </a:cubicBezTo>
                  <a:cubicBezTo>
                    <a:pt x="28" y="12"/>
                    <a:pt x="28" y="12"/>
                    <a:pt x="28" y="12"/>
                  </a:cubicBezTo>
                  <a:cubicBezTo>
                    <a:pt x="24" y="7"/>
                    <a:pt x="24" y="7"/>
                    <a:pt x="24" y="7"/>
                  </a:cubicBezTo>
                  <a:cubicBezTo>
                    <a:pt x="17" y="7"/>
                    <a:pt x="11" y="5"/>
                    <a:pt x="6" y="0"/>
                  </a:cubicBezTo>
                  <a:lnTo>
                    <a:pt x="0" y="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4" name="Google Shape;3184;p49"/>
            <p:cNvSpPr/>
            <p:nvPr/>
          </p:nvSpPr>
          <p:spPr>
            <a:xfrm>
              <a:off x="3185743" y="3419259"/>
              <a:ext cx="10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5" name="Google Shape;3185;p49"/>
            <p:cNvSpPr/>
            <p:nvPr/>
          </p:nvSpPr>
          <p:spPr>
            <a:xfrm>
              <a:off x="3174639" y="3419259"/>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6" name="Google Shape;3186;p49"/>
            <p:cNvSpPr/>
            <p:nvPr/>
          </p:nvSpPr>
          <p:spPr>
            <a:xfrm>
              <a:off x="3001416" y="3651333"/>
              <a:ext cx="63294" cy="44416"/>
            </a:xfrm>
            <a:custGeom>
              <a:avLst/>
              <a:gdLst/>
              <a:ahLst/>
              <a:cxnLst/>
              <a:rect l="l" t="t" r="r" b="b"/>
              <a:pathLst>
                <a:path w="57" h="40" extrusionOk="0">
                  <a:moveTo>
                    <a:pt x="57" y="0"/>
                  </a:moveTo>
                  <a:lnTo>
                    <a:pt x="0" y="0"/>
                  </a:lnTo>
                  <a:lnTo>
                    <a:pt x="0" y="31"/>
                  </a:lnTo>
                  <a:lnTo>
                    <a:pt x="28" y="40"/>
                  </a:lnTo>
                  <a:lnTo>
                    <a:pt x="57" y="31"/>
                  </a:lnTo>
                  <a:lnTo>
                    <a:pt x="57"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7" name="Google Shape;3187;p49"/>
            <p:cNvSpPr/>
            <p:nvPr/>
          </p:nvSpPr>
          <p:spPr>
            <a:xfrm>
              <a:off x="3304557" y="3651333"/>
              <a:ext cx="65514" cy="44416"/>
            </a:xfrm>
            <a:custGeom>
              <a:avLst/>
              <a:gdLst/>
              <a:ahLst/>
              <a:cxnLst/>
              <a:rect l="l" t="t" r="r" b="b"/>
              <a:pathLst>
                <a:path w="59" h="40" extrusionOk="0">
                  <a:moveTo>
                    <a:pt x="59" y="0"/>
                  </a:moveTo>
                  <a:lnTo>
                    <a:pt x="0" y="0"/>
                  </a:lnTo>
                  <a:lnTo>
                    <a:pt x="0" y="31"/>
                  </a:lnTo>
                  <a:lnTo>
                    <a:pt x="28" y="40"/>
                  </a:lnTo>
                  <a:lnTo>
                    <a:pt x="59" y="31"/>
                  </a:lnTo>
                  <a:lnTo>
                    <a:pt x="5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8" name="Google Shape;3188;p49"/>
            <p:cNvSpPr/>
            <p:nvPr/>
          </p:nvSpPr>
          <p:spPr>
            <a:xfrm>
              <a:off x="3185743" y="3545845"/>
              <a:ext cx="63294" cy="42195"/>
            </a:xfrm>
            <a:custGeom>
              <a:avLst/>
              <a:gdLst/>
              <a:ahLst/>
              <a:cxnLst/>
              <a:rect l="l" t="t" r="r" b="b"/>
              <a:pathLst>
                <a:path w="24" h="16" extrusionOk="0">
                  <a:moveTo>
                    <a:pt x="24" y="6"/>
                  </a:moveTo>
                  <a:cubicBezTo>
                    <a:pt x="18" y="0"/>
                    <a:pt x="18" y="0"/>
                    <a:pt x="18" y="0"/>
                  </a:cubicBezTo>
                  <a:cubicBezTo>
                    <a:pt x="13" y="5"/>
                    <a:pt x="6" y="7"/>
                    <a:pt x="0" y="7"/>
                  </a:cubicBezTo>
                  <a:cubicBezTo>
                    <a:pt x="0" y="16"/>
                    <a:pt x="0" y="16"/>
                    <a:pt x="0" y="16"/>
                  </a:cubicBezTo>
                  <a:cubicBezTo>
                    <a:pt x="9" y="16"/>
                    <a:pt x="17" y="12"/>
                    <a:pt x="24" y="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9" name="Google Shape;3189;p49"/>
            <p:cNvSpPr/>
            <p:nvPr/>
          </p:nvSpPr>
          <p:spPr>
            <a:xfrm>
              <a:off x="3001416" y="3685756"/>
              <a:ext cx="63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0" name="Google Shape;3190;p49"/>
            <p:cNvSpPr/>
            <p:nvPr/>
          </p:nvSpPr>
          <p:spPr>
            <a:xfrm>
              <a:off x="3304557" y="3685756"/>
              <a:ext cx="654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91" name="Google Shape;3191;p49"/>
          <p:cNvGrpSpPr/>
          <p:nvPr/>
        </p:nvGrpSpPr>
        <p:grpSpPr>
          <a:xfrm>
            <a:off x="2300105" y="2727489"/>
            <a:ext cx="369765" cy="369968"/>
            <a:chOff x="2178605" y="3337089"/>
            <a:chExt cx="369765" cy="369968"/>
          </a:xfrm>
        </p:grpSpPr>
        <p:sp>
          <p:nvSpPr>
            <p:cNvPr id="3192" name="Google Shape;3192;p49"/>
            <p:cNvSpPr/>
            <p:nvPr/>
          </p:nvSpPr>
          <p:spPr>
            <a:xfrm>
              <a:off x="2178605" y="3337089"/>
              <a:ext cx="195432" cy="358662"/>
            </a:xfrm>
            <a:custGeom>
              <a:avLst/>
              <a:gdLst/>
              <a:ahLst/>
              <a:cxnLst/>
              <a:rect l="l" t="t" r="r" b="b"/>
              <a:pathLst>
                <a:path w="176" h="323" extrusionOk="0">
                  <a:moveTo>
                    <a:pt x="0" y="0"/>
                  </a:moveTo>
                  <a:lnTo>
                    <a:pt x="0" y="314"/>
                  </a:lnTo>
                  <a:lnTo>
                    <a:pt x="83" y="323"/>
                  </a:lnTo>
                  <a:lnTo>
                    <a:pt x="167" y="314"/>
                  </a:lnTo>
                  <a:lnTo>
                    <a:pt x="176" y="157"/>
                  </a:lnTo>
                  <a:lnTo>
                    <a:pt x="167"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3" name="Google Shape;3193;p49"/>
            <p:cNvSpPr/>
            <p:nvPr/>
          </p:nvSpPr>
          <p:spPr>
            <a:xfrm>
              <a:off x="2364042" y="3337089"/>
              <a:ext cx="184328" cy="358662"/>
            </a:xfrm>
            <a:custGeom>
              <a:avLst/>
              <a:gdLst/>
              <a:ahLst/>
              <a:cxnLst/>
              <a:rect l="l" t="t" r="r" b="b"/>
              <a:pathLst>
                <a:path w="166" h="323" extrusionOk="0">
                  <a:moveTo>
                    <a:pt x="166" y="0"/>
                  </a:moveTo>
                  <a:lnTo>
                    <a:pt x="0" y="0"/>
                  </a:lnTo>
                  <a:lnTo>
                    <a:pt x="0" y="314"/>
                  </a:lnTo>
                  <a:lnTo>
                    <a:pt x="83" y="323"/>
                  </a:lnTo>
                  <a:lnTo>
                    <a:pt x="166" y="314"/>
                  </a:lnTo>
                  <a:lnTo>
                    <a:pt x="166"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4" name="Google Shape;3194;p49"/>
            <p:cNvSpPr/>
            <p:nvPr/>
          </p:nvSpPr>
          <p:spPr>
            <a:xfrm>
              <a:off x="2178605" y="3685756"/>
              <a:ext cx="195432" cy="21098"/>
            </a:xfrm>
            <a:custGeom>
              <a:avLst/>
              <a:gdLst/>
              <a:ahLst/>
              <a:cxnLst/>
              <a:rect l="l" t="t" r="r" b="b"/>
              <a:pathLst>
                <a:path w="176" h="19" extrusionOk="0">
                  <a:moveTo>
                    <a:pt x="0" y="0"/>
                  </a:moveTo>
                  <a:lnTo>
                    <a:pt x="0" y="19"/>
                  </a:lnTo>
                  <a:lnTo>
                    <a:pt x="164" y="19"/>
                  </a:lnTo>
                  <a:lnTo>
                    <a:pt x="176" y="9"/>
                  </a:lnTo>
                  <a:lnTo>
                    <a:pt x="164"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5" name="Google Shape;3195;p49"/>
            <p:cNvSpPr/>
            <p:nvPr/>
          </p:nvSpPr>
          <p:spPr>
            <a:xfrm>
              <a:off x="2364042" y="3685756"/>
              <a:ext cx="1842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6" name="Google Shape;3196;p49"/>
            <p:cNvSpPr/>
            <p:nvPr/>
          </p:nvSpPr>
          <p:spPr>
            <a:xfrm>
              <a:off x="2329620" y="3563612"/>
              <a:ext cx="44416" cy="76618"/>
            </a:xfrm>
            <a:custGeom>
              <a:avLst/>
              <a:gdLst/>
              <a:ahLst/>
              <a:cxnLst/>
              <a:rect l="l" t="t" r="r" b="b"/>
              <a:pathLst>
                <a:path w="40" h="69" extrusionOk="0">
                  <a:moveTo>
                    <a:pt x="0" y="10"/>
                  </a:moveTo>
                  <a:lnTo>
                    <a:pt x="0" y="60"/>
                  </a:lnTo>
                  <a:lnTo>
                    <a:pt x="16" y="69"/>
                  </a:lnTo>
                  <a:lnTo>
                    <a:pt x="31" y="60"/>
                  </a:lnTo>
                  <a:lnTo>
                    <a:pt x="40" y="36"/>
                  </a:lnTo>
                  <a:lnTo>
                    <a:pt x="31" y="10"/>
                  </a:lnTo>
                  <a:lnTo>
                    <a:pt x="16"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7" name="Google Shape;3197;p49"/>
            <p:cNvSpPr/>
            <p:nvPr/>
          </p:nvSpPr>
          <p:spPr>
            <a:xfrm>
              <a:off x="2364042" y="3574716"/>
              <a:ext cx="31091" cy="65514"/>
            </a:xfrm>
            <a:custGeom>
              <a:avLst/>
              <a:gdLst/>
              <a:ahLst/>
              <a:cxnLst/>
              <a:rect l="l" t="t" r="r" b="b"/>
              <a:pathLst>
                <a:path w="28" h="59" extrusionOk="0">
                  <a:moveTo>
                    <a:pt x="28" y="0"/>
                  </a:moveTo>
                  <a:lnTo>
                    <a:pt x="0" y="0"/>
                  </a:lnTo>
                  <a:lnTo>
                    <a:pt x="0" y="50"/>
                  </a:lnTo>
                  <a:lnTo>
                    <a:pt x="14" y="59"/>
                  </a:lnTo>
                  <a:lnTo>
                    <a:pt x="28" y="50"/>
                  </a:lnTo>
                  <a:lnTo>
                    <a:pt x="2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8" name="Google Shape;3198;p49"/>
            <p:cNvSpPr/>
            <p:nvPr/>
          </p:nvSpPr>
          <p:spPr>
            <a:xfrm>
              <a:off x="2329620" y="3630236"/>
              <a:ext cx="44416" cy="21098"/>
            </a:xfrm>
            <a:custGeom>
              <a:avLst/>
              <a:gdLst/>
              <a:ahLst/>
              <a:cxnLst/>
              <a:rect l="l" t="t" r="r" b="b"/>
              <a:pathLst>
                <a:path w="40" h="19" extrusionOk="0">
                  <a:moveTo>
                    <a:pt x="0" y="0"/>
                  </a:moveTo>
                  <a:lnTo>
                    <a:pt x="0" y="19"/>
                  </a:lnTo>
                  <a:lnTo>
                    <a:pt x="31" y="19"/>
                  </a:lnTo>
                  <a:lnTo>
                    <a:pt x="40" y="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9" name="Google Shape;3199;p49"/>
            <p:cNvSpPr/>
            <p:nvPr/>
          </p:nvSpPr>
          <p:spPr>
            <a:xfrm>
              <a:off x="2364042" y="3630236"/>
              <a:ext cx="312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0" name="Google Shape;3200;p49"/>
            <p:cNvSpPr/>
            <p:nvPr/>
          </p:nvSpPr>
          <p:spPr>
            <a:xfrm>
              <a:off x="2308522" y="3553618"/>
              <a:ext cx="65514" cy="21098"/>
            </a:xfrm>
            <a:custGeom>
              <a:avLst/>
              <a:gdLst/>
              <a:ahLst/>
              <a:cxnLst/>
              <a:rect l="l" t="t" r="r" b="b"/>
              <a:pathLst>
                <a:path w="59" h="19" extrusionOk="0">
                  <a:moveTo>
                    <a:pt x="0" y="0"/>
                  </a:moveTo>
                  <a:lnTo>
                    <a:pt x="0" y="19"/>
                  </a:lnTo>
                  <a:lnTo>
                    <a:pt x="50" y="19"/>
                  </a:lnTo>
                  <a:lnTo>
                    <a:pt x="59" y="9"/>
                  </a:lnTo>
                  <a:lnTo>
                    <a:pt x="5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1" name="Google Shape;3201;p49"/>
            <p:cNvSpPr/>
            <p:nvPr/>
          </p:nvSpPr>
          <p:spPr>
            <a:xfrm>
              <a:off x="2364042" y="3553618"/>
              <a:ext cx="52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2" name="Google Shape;3202;p49"/>
            <p:cNvSpPr/>
            <p:nvPr/>
          </p:nvSpPr>
          <p:spPr>
            <a:xfrm>
              <a:off x="2439550"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3" name="Google Shape;3203;p49"/>
            <p:cNvSpPr/>
            <p:nvPr/>
          </p:nvSpPr>
          <p:spPr>
            <a:xfrm>
              <a:off x="2481746" y="3598034"/>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4" name="Google Shape;3204;p49"/>
            <p:cNvSpPr/>
            <p:nvPr/>
          </p:nvSpPr>
          <p:spPr>
            <a:xfrm>
              <a:off x="2220800" y="3379284"/>
              <a:ext cx="153236" cy="153236"/>
            </a:xfrm>
            <a:custGeom>
              <a:avLst/>
              <a:gdLst/>
              <a:ahLst/>
              <a:cxnLst/>
              <a:rect l="l" t="t" r="r" b="b"/>
              <a:pathLst>
                <a:path w="138" h="138" extrusionOk="0">
                  <a:moveTo>
                    <a:pt x="129" y="138"/>
                  </a:moveTo>
                  <a:lnTo>
                    <a:pt x="0" y="138"/>
                  </a:lnTo>
                  <a:lnTo>
                    <a:pt x="0" y="0"/>
                  </a:lnTo>
                  <a:lnTo>
                    <a:pt x="129" y="0"/>
                  </a:lnTo>
                  <a:lnTo>
                    <a:pt x="138" y="69"/>
                  </a:lnTo>
                  <a:lnTo>
                    <a:pt x="129" y="1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5" name="Google Shape;3205;p49"/>
            <p:cNvSpPr/>
            <p:nvPr/>
          </p:nvSpPr>
          <p:spPr>
            <a:xfrm>
              <a:off x="2364042" y="3379284"/>
              <a:ext cx="138600" cy="153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6" name="Google Shape;3206;p49"/>
            <p:cNvSpPr/>
            <p:nvPr/>
          </p:nvSpPr>
          <p:spPr>
            <a:xfrm>
              <a:off x="2241898" y="3400382"/>
              <a:ext cx="24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7" name="Google Shape;3207;p49"/>
            <p:cNvSpPr/>
            <p:nvPr/>
          </p:nvSpPr>
          <p:spPr>
            <a:xfrm>
              <a:off x="2241898" y="3444798"/>
              <a:ext cx="24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8" name="Google Shape;3208;p49"/>
            <p:cNvSpPr/>
            <p:nvPr/>
          </p:nvSpPr>
          <p:spPr>
            <a:xfrm>
              <a:off x="2241898" y="3488104"/>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9" name="Google Shape;3209;p49"/>
            <p:cNvSpPr/>
            <p:nvPr/>
          </p:nvSpPr>
          <p:spPr>
            <a:xfrm>
              <a:off x="2460648" y="3400382"/>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0" name="Google Shape;3210;p49"/>
            <p:cNvSpPr/>
            <p:nvPr/>
          </p:nvSpPr>
          <p:spPr>
            <a:xfrm>
              <a:off x="2460648" y="3444798"/>
              <a:ext cx="213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1" name="Google Shape;3211;p49"/>
            <p:cNvSpPr/>
            <p:nvPr/>
          </p:nvSpPr>
          <p:spPr>
            <a:xfrm>
              <a:off x="2460648" y="3488104"/>
              <a:ext cx="21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2" name="Google Shape;3212;p49"/>
            <p:cNvSpPr/>
            <p:nvPr/>
          </p:nvSpPr>
          <p:spPr>
            <a:xfrm>
              <a:off x="2287425" y="3400382"/>
              <a:ext cx="86612" cy="111041"/>
            </a:xfrm>
            <a:custGeom>
              <a:avLst/>
              <a:gdLst/>
              <a:ahLst/>
              <a:cxnLst/>
              <a:rect l="l" t="t" r="r" b="b"/>
              <a:pathLst>
                <a:path w="78" h="100" extrusionOk="0">
                  <a:moveTo>
                    <a:pt x="69" y="100"/>
                  </a:moveTo>
                  <a:lnTo>
                    <a:pt x="0" y="100"/>
                  </a:lnTo>
                  <a:lnTo>
                    <a:pt x="0" y="0"/>
                  </a:lnTo>
                  <a:lnTo>
                    <a:pt x="69" y="0"/>
                  </a:lnTo>
                  <a:lnTo>
                    <a:pt x="78" y="50"/>
                  </a:lnTo>
                  <a:lnTo>
                    <a:pt x="69" y="10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3" name="Google Shape;3213;p49"/>
            <p:cNvSpPr/>
            <p:nvPr/>
          </p:nvSpPr>
          <p:spPr>
            <a:xfrm>
              <a:off x="2364042" y="3400382"/>
              <a:ext cx="75600" cy="11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14" name="Google Shape;3214;p49"/>
          <p:cNvGrpSpPr/>
          <p:nvPr/>
        </p:nvGrpSpPr>
        <p:grpSpPr>
          <a:xfrm>
            <a:off x="3965714" y="2727489"/>
            <a:ext cx="305362" cy="369968"/>
            <a:chOff x="3844214" y="3337089"/>
            <a:chExt cx="305362" cy="369968"/>
          </a:xfrm>
        </p:grpSpPr>
        <p:sp>
          <p:nvSpPr>
            <p:cNvPr id="3215" name="Google Shape;3215;p49"/>
            <p:cNvSpPr/>
            <p:nvPr/>
          </p:nvSpPr>
          <p:spPr>
            <a:xfrm>
              <a:off x="3930826" y="3440356"/>
              <a:ext cx="16656" cy="52189"/>
            </a:xfrm>
            <a:custGeom>
              <a:avLst/>
              <a:gdLst/>
              <a:ahLst/>
              <a:cxnLst/>
              <a:rect l="l" t="t" r="r" b="b"/>
              <a:pathLst>
                <a:path w="15" h="47" extrusionOk="0">
                  <a:moveTo>
                    <a:pt x="10" y="4"/>
                  </a:moveTo>
                  <a:lnTo>
                    <a:pt x="5" y="0"/>
                  </a:lnTo>
                  <a:lnTo>
                    <a:pt x="0" y="4"/>
                  </a:lnTo>
                  <a:lnTo>
                    <a:pt x="0" y="43"/>
                  </a:lnTo>
                  <a:lnTo>
                    <a:pt x="5" y="47"/>
                  </a:lnTo>
                  <a:lnTo>
                    <a:pt x="10" y="43"/>
                  </a:lnTo>
                  <a:lnTo>
                    <a:pt x="15" y="23"/>
                  </a:lnTo>
                  <a:lnTo>
                    <a:pt x="10" y="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6" name="Google Shape;3216;p49"/>
            <p:cNvSpPr/>
            <p:nvPr/>
          </p:nvSpPr>
          <p:spPr>
            <a:xfrm>
              <a:off x="3941930" y="3440356"/>
              <a:ext cx="9994" cy="52189"/>
            </a:xfrm>
            <a:custGeom>
              <a:avLst/>
              <a:gdLst/>
              <a:ahLst/>
              <a:cxnLst/>
              <a:rect l="l" t="t" r="r" b="b"/>
              <a:pathLst>
                <a:path w="9" h="47" extrusionOk="0">
                  <a:moveTo>
                    <a:pt x="9" y="43"/>
                  </a:moveTo>
                  <a:lnTo>
                    <a:pt x="9" y="4"/>
                  </a:lnTo>
                  <a:lnTo>
                    <a:pt x="5" y="0"/>
                  </a:lnTo>
                  <a:lnTo>
                    <a:pt x="0" y="4"/>
                  </a:lnTo>
                  <a:lnTo>
                    <a:pt x="0" y="43"/>
                  </a:lnTo>
                  <a:lnTo>
                    <a:pt x="5" y="47"/>
                  </a:lnTo>
                  <a:lnTo>
                    <a:pt x="9" y="43"/>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7" name="Google Shape;3217;p49"/>
            <p:cNvSpPr/>
            <p:nvPr/>
          </p:nvSpPr>
          <p:spPr>
            <a:xfrm>
              <a:off x="3899735" y="3488104"/>
              <a:ext cx="52189" cy="152126"/>
            </a:xfrm>
            <a:custGeom>
              <a:avLst/>
              <a:gdLst/>
              <a:ahLst/>
              <a:cxnLst/>
              <a:rect l="l" t="t" r="r" b="b"/>
              <a:pathLst>
                <a:path w="47" h="137" extrusionOk="0">
                  <a:moveTo>
                    <a:pt x="38" y="0"/>
                  </a:moveTo>
                  <a:lnTo>
                    <a:pt x="28" y="0"/>
                  </a:lnTo>
                  <a:lnTo>
                    <a:pt x="0" y="0"/>
                  </a:lnTo>
                  <a:lnTo>
                    <a:pt x="0" y="128"/>
                  </a:lnTo>
                  <a:lnTo>
                    <a:pt x="19" y="137"/>
                  </a:lnTo>
                  <a:lnTo>
                    <a:pt x="38" y="128"/>
                  </a:lnTo>
                  <a:lnTo>
                    <a:pt x="47" y="59"/>
                  </a:lnTo>
                  <a:lnTo>
                    <a:pt x="38"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8" name="Google Shape;3218;p49"/>
            <p:cNvSpPr/>
            <p:nvPr/>
          </p:nvSpPr>
          <p:spPr>
            <a:xfrm>
              <a:off x="3941930" y="3488104"/>
              <a:ext cx="44416" cy="152126"/>
            </a:xfrm>
            <a:custGeom>
              <a:avLst/>
              <a:gdLst/>
              <a:ahLst/>
              <a:cxnLst/>
              <a:rect l="l" t="t" r="r" b="b"/>
              <a:pathLst>
                <a:path w="40" h="137" extrusionOk="0">
                  <a:moveTo>
                    <a:pt x="9" y="0"/>
                  </a:moveTo>
                  <a:lnTo>
                    <a:pt x="0" y="0"/>
                  </a:lnTo>
                  <a:lnTo>
                    <a:pt x="0" y="128"/>
                  </a:lnTo>
                  <a:lnTo>
                    <a:pt x="21" y="137"/>
                  </a:lnTo>
                  <a:lnTo>
                    <a:pt x="40" y="128"/>
                  </a:lnTo>
                  <a:lnTo>
                    <a:pt x="40" y="0"/>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9" name="Google Shape;3219;p49"/>
            <p:cNvSpPr/>
            <p:nvPr/>
          </p:nvSpPr>
          <p:spPr>
            <a:xfrm>
              <a:off x="3930826" y="3337089"/>
              <a:ext cx="16656" cy="47748"/>
            </a:xfrm>
            <a:custGeom>
              <a:avLst/>
              <a:gdLst/>
              <a:ahLst/>
              <a:cxnLst/>
              <a:rect l="l" t="t" r="r" b="b"/>
              <a:pathLst>
                <a:path w="15" h="43" extrusionOk="0">
                  <a:moveTo>
                    <a:pt x="0" y="0"/>
                  </a:moveTo>
                  <a:lnTo>
                    <a:pt x="0" y="38"/>
                  </a:lnTo>
                  <a:lnTo>
                    <a:pt x="5" y="43"/>
                  </a:lnTo>
                  <a:lnTo>
                    <a:pt x="10" y="38"/>
                  </a:lnTo>
                  <a:lnTo>
                    <a:pt x="15" y="17"/>
                  </a:lnTo>
                  <a:lnTo>
                    <a:pt x="10"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0" name="Google Shape;3220;p49"/>
            <p:cNvSpPr/>
            <p:nvPr/>
          </p:nvSpPr>
          <p:spPr>
            <a:xfrm>
              <a:off x="3941930" y="3337089"/>
              <a:ext cx="9994" cy="47748"/>
            </a:xfrm>
            <a:custGeom>
              <a:avLst/>
              <a:gdLst/>
              <a:ahLst/>
              <a:cxnLst/>
              <a:rect l="l" t="t" r="r" b="b"/>
              <a:pathLst>
                <a:path w="9" h="43" extrusionOk="0">
                  <a:moveTo>
                    <a:pt x="9" y="0"/>
                  </a:moveTo>
                  <a:lnTo>
                    <a:pt x="0" y="0"/>
                  </a:lnTo>
                  <a:lnTo>
                    <a:pt x="0" y="38"/>
                  </a:lnTo>
                  <a:lnTo>
                    <a:pt x="5" y="43"/>
                  </a:lnTo>
                  <a:lnTo>
                    <a:pt x="9" y="38"/>
                  </a:lnTo>
                  <a:lnTo>
                    <a:pt x="9"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1" name="Google Shape;3221;p49"/>
            <p:cNvSpPr/>
            <p:nvPr/>
          </p:nvSpPr>
          <p:spPr>
            <a:xfrm>
              <a:off x="3899735" y="3630236"/>
              <a:ext cx="52189" cy="65514"/>
            </a:xfrm>
            <a:custGeom>
              <a:avLst/>
              <a:gdLst/>
              <a:ahLst/>
              <a:cxnLst/>
              <a:rect l="l" t="t" r="r" b="b"/>
              <a:pathLst>
                <a:path w="47" h="59" extrusionOk="0">
                  <a:moveTo>
                    <a:pt x="38" y="0"/>
                  </a:moveTo>
                  <a:lnTo>
                    <a:pt x="0" y="0"/>
                  </a:lnTo>
                  <a:lnTo>
                    <a:pt x="0" y="50"/>
                  </a:lnTo>
                  <a:lnTo>
                    <a:pt x="19" y="59"/>
                  </a:lnTo>
                  <a:lnTo>
                    <a:pt x="38" y="50"/>
                  </a:lnTo>
                  <a:lnTo>
                    <a:pt x="47" y="19"/>
                  </a:lnTo>
                  <a:lnTo>
                    <a:pt x="3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2" name="Google Shape;3222;p49"/>
            <p:cNvSpPr/>
            <p:nvPr/>
          </p:nvSpPr>
          <p:spPr>
            <a:xfrm>
              <a:off x="3941930" y="3630236"/>
              <a:ext cx="44416" cy="65514"/>
            </a:xfrm>
            <a:custGeom>
              <a:avLst/>
              <a:gdLst/>
              <a:ahLst/>
              <a:cxnLst/>
              <a:rect l="l" t="t" r="r" b="b"/>
              <a:pathLst>
                <a:path w="40" h="59" extrusionOk="0">
                  <a:moveTo>
                    <a:pt x="0" y="50"/>
                  </a:moveTo>
                  <a:lnTo>
                    <a:pt x="21" y="59"/>
                  </a:lnTo>
                  <a:lnTo>
                    <a:pt x="40" y="50"/>
                  </a:lnTo>
                  <a:lnTo>
                    <a:pt x="40" y="0"/>
                  </a:lnTo>
                  <a:lnTo>
                    <a:pt x="0" y="0"/>
                  </a:lnTo>
                  <a:lnTo>
                    <a:pt x="0" y="5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3" name="Google Shape;3223;p49"/>
            <p:cNvSpPr/>
            <p:nvPr/>
          </p:nvSpPr>
          <p:spPr>
            <a:xfrm>
              <a:off x="3899735" y="3685756"/>
              <a:ext cx="52189" cy="21098"/>
            </a:xfrm>
            <a:custGeom>
              <a:avLst/>
              <a:gdLst/>
              <a:ahLst/>
              <a:cxnLst/>
              <a:rect l="l" t="t" r="r" b="b"/>
              <a:pathLst>
                <a:path w="47" h="19" extrusionOk="0">
                  <a:moveTo>
                    <a:pt x="0" y="0"/>
                  </a:moveTo>
                  <a:lnTo>
                    <a:pt x="0" y="19"/>
                  </a:lnTo>
                  <a:lnTo>
                    <a:pt x="38" y="19"/>
                  </a:lnTo>
                  <a:lnTo>
                    <a:pt x="47" y="9"/>
                  </a:lnTo>
                  <a:lnTo>
                    <a:pt x="38"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4" name="Google Shape;3224;p49"/>
            <p:cNvSpPr/>
            <p:nvPr/>
          </p:nvSpPr>
          <p:spPr>
            <a:xfrm>
              <a:off x="3844214" y="3379284"/>
              <a:ext cx="105489" cy="65514"/>
            </a:xfrm>
            <a:custGeom>
              <a:avLst/>
              <a:gdLst/>
              <a:ahLst/>
              <a:cxnLst/>
              <a:rect l="l" t="t" r="r" b="b"/>
              <a:pathLst>
                <a:path w="95" h="59" extrusionOk="0">
                  <a:moveTo>
                    <a:pt x="0" y="0"/>
                  </a:moveTo>
                  <a:lnTo>
                    <a:pt x="0" y="59"/>
                  </a:lnTo>
                  <a:lnTo>
                    <a:pt x="88" y="59"/>
                  </a:lnTo>
                  <a:lnTo>
                    <a:pt x="95" y="31"/>
                  </a:lnTo>
                  <a:lnTo>
                    <a:pt x="88"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5" name="Google Shape;3225;p49"/>
            <p:cNvSpPr/>
            <p:nvPr/>
          </p:nvSpPr>
          <p:spPr>
            <a:xfrm>
              <a:off x="3941930" y="3685756"/>
              <a:ext cx="444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6" name="Google Shape;3226;p49"/>
            <p:cNvSpPr/>
            <p:nvPr/>
          </p:nvSpPr>
          <p:spPr>
            <a:xfrm>
              <a:off x="3941930" y="3344861"/>
              <a:ext cx="207646" cy="132139"/>
            </a:xfrm>
            <a:custGeom>
              <a:avLst/>
              <a:gdLst/>
              <a:ahLst/>
              <a:cxnLst/>
              <a:rect l="l" t="t" r="r" b="b"/>
              <a:pathLst>
                <a:path w="79" h="50" extrusionOk="0">
                  <a:moveTo>
                    <a:pt x="52" y="1"/>
                  </a:moveTo>
                  <a:cubicBezTo>
                    <a:pt x="43" y="2"/>
                    <a:pt x="36" y="7"/>
                    <a:pt x="32" y="13"/>
                  </a:cubicBezTo>
                  <a:cubicBezTo>
                    <a:pt x="0" y="13"/>
                    <a:pt x="0" y="13"/>
                    <a:pt x="0" y="13"/>
                  </a:cubicBezTo>
                  <a:cubicBezTo>
                    <a:pt x="0" y="38"/>
                    <a:pt x="0" y="38"/>
                    <a:pt x="0" y="38"/>
                  </a:cubicBezTo>
                  <a:cubicBezTo>
                    <a:pt x="32" y="38"/>
                    <a:pt x="32" y="38"/>
                    <a:pt x="32" y="38"/>
                  </a:cubicBezTo>
                  <a:cubicBezTo>
                    <a:pt x="37" y="45"/>
                    <a:pt x="45" y="50"/>
                    <a:pt x="54" y="50"/>
                  </a:cubicBezTo>
                  <a:cubicBezTo>
                    <a:pt x="67" y="50"/>
                    <a:pt x="78" y="40"/>
                    <a:pt x="78" y="27"/>
                  </a:cubicBezTo>
                  <a:cubicBezTo>
                    <a:pt x="79" y="12"/>
                    <a:pt x="66" y="0"/>
                    <a:pt x="52" y="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7" name="Google Shape;3227;p49"/>
            <p:cNvSpPr/>
            <p:nvPr/>
          </p:nvSpPr>
          <p:spPr>
            <a:xfrm>
              <a:off x="4039646" y="3369290"/>
              <a:ext cx="86700" cy="867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28" name="Google Shape;3228;p49"/>
          <p:cNvGrpSpPr/>
          <p:nvPr/>
        </p:nvGrpSpPr>
        <p:grpSpPr>
          <a:xfrm>
            <a:off x="1531704" y="2727489"/>
            <a:ext cx="302030" cy="369766"/>
            <a:chOff x="1410204" y="3337089"/>
            <a:chExt cx="302030" cy="369766"/>
          </a:xfrm>
        </p:grpSpPr>
        <p:sp>
          <p:nvSpPr>
            <p:cNvPr id="3229" name="Google Shape;3229;p49"/>
            <p:cNvSpPr/>
            <p:nvPr/>
          </p:nvSpPr>
          <p:spPr>
            <a:xfrm>
              <a:off x="1539011" y="3588041"/>
              <a:ext cx="34423" cy="118814"/>
            </a:xfrm>
            <a:custGeom>
              <a:avLst/>
              <a:gdLst/>
              <a:ahLst/>
              <a:cxnLst/>
              <a:rect l="l" t="t" r="r" b="b"/>
              <a:pathLst>
                <a:path w="31" h="107" extrusionOk="0">
                  <a:moveTo>
                    <a:pt x="0" y="7"/>
                  </a:moveTo>
                  <a:lnTo>
                    <a:pt x="0" y="57"/>
                  </a:lnTo>
                  <a:lnTo>
                    <a:pt x="12" y="66"/>
                  </a:lnTo>
                  <a:lnTo>
                    <a:pt x="0" y="78"/>
                  </a:lnTo>
                  <a:lnTo>
                    <a:pt x="0" y="107"/>
                  </a:lnTo>
                  <a:lnTo>
                    <a:pt x="21" y="107"/>
                  </a:lnTo>
                  <a:lnTo>
                    <a:pt x="31" y="57"/>
                  </a:lnTo>
                  <a:lnTo>
                    <a:pt x="21" y="9"/>
                  </a:lnTo>
                  <a:lnTo>
                    <a:pt x="12" y="0"/>
                  </a:lnTo>
                  <a:lnTo>
                    <a:pt x="0"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0" name="Google Shape;3230;p49"/>
            <p:cNvSpPr/>
            <p:nvPr/>
          </p:nvSpPr>
          <p:spPr>
            <a:xfrm>
              <a:off x="1562329" y="3588041"/>
              <a:ext cx="21098" cy="118814"/>
            </a:xfrm>
            <a:custGeom>
              <a:avLst/>
              <a:gdLst/>
              <a:ahLst/>
              <a:cxnLst/>
              <a:rect l="l" t="t" r="r" b="b"/>
              <a:pathLst>
                <a:path w="19" h="107" extrusionOk="0">
                  <a:moveTo>
                    <a:pt x="19" y="7"/>
                  </a:moveTo>
                  <a:lnTo>
                    <a:pt x="10" y="0"/>
                  </a:lnTo>
                  <a:lnTo>
                    <a:pt x="0" y="9"/>
                  </a:lnTo>
                  <a:lnTo>
                    <a:pt x="0" y="107"/>
                  </a:lnTo>
                  <a:lnTo>
                    <a:pt x="19" y="107"/>
                  </a:lnTo>
                  <a:lnTo>
                    <a:pt x="19" y="78"/>
                  </a:lnTo>
                  <a:lnTo>
                    <a:pt x="10" y="66"/>
                  </a:lnTo>
                  <a:lnTo>
                    <a:pt x="19" y="57"/>
                  </a:lnTo>
                  <a:lnTo>
                    <a:pt x="19" y="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1" name="Google Shape;3231;p49"/>
            <p:cNvSpPr/>
            <p:nvPr/>
          </p:nvSpPr>
          <p:spPr>
            <a:xfrm>
              <a:off x="1430191" y="3337089"/>
              <a:ext cx="143243" cy="260946"/>
            </a:xfrm>
            <a:custGeom>
              <a:avLst/>
              <a:gdLst/>
              <a:ahLst/>
              <a:cxnLst/>
              <a:rect l="l" t="t" r="r" b="b"/>
              <a:pathLst>
                <a:path w="54" h="99" extrusionOk="0">
                  <a:moveTo>
                    <a:pt x="0" y="49"/>
                  </a:moveTo>
                  <a:cubicBezTo>
                    <a:pt x="0" y="77"/>
                    <a:pt x="22" y="99"/>
                    <a:pt x="50" y="99"/>
                  </a:cubicBezTo>
                  <a:cubicBezTo>
                    <a:pt x="54" y="49"/>
                    <a:pt x="54" y="49"/>
                    <a:pt x="54" y="49"/>
                  </a:cubicBezTo>
                  <a:cubicBezTo>
                    <a:pt x="50" y="0"/>
                    <a:pt x="50" y="0"/>
                    <a:pt x="50" y="0"/>
                  </a:cubicBezTo>
                  <a:cubicBezTo>
                    <a:pt x="22" y="0"/>
                    <a:pt x="0" y="22"/>
                    <a:pt x="0"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2" name="Google Shape;3232;p49"/>
            <p:cNvSpPr/>
            <p:nvPr/>
          </p:nvSpPr>
          <p:spPr>
            <a:xfrm>
              <a:off x="1562329" y="3337089"/>
              <a:ext cx="128807" cy="260946"/>
            </a:xfrm>
            <a:custGeom>
              <a:avLst/>
              <a:gdLst/>
              <a:ahLst/>
              <a:cxnLst/>
              <a:rect l="l" t="t" r="r" b="b"/>
              <a:pathLst>
                <a:path w="49" h="99" extrusionOk="0">
                  <a:moveTo>
                    <a:pt x="49" y="49"/>
                  </a:moveTo>
                  <a:cubicBezTo>
                    <a:pt x="49" y="22"/>
                    <a:pt x="27" y="0"/>
                    <a:pt x="0" y="0"/>
                  </a:cubicBezTo>
                  <a:cubicBezTo>
                    <a:pt x="0" y="99"/>
                    <a:pt x="0" y="99"/>
                    <a:pt x="0" y="99"/>
                  </a:cubicBezTo>
                  <a:cubicBezTo>
                    <a:pt x="27" y="99"/>
                    <a:pt x="49" y="77"/>
                    <a:pt x="49" y="4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3" name="Google Shape;3233;p49"/>
            <p:cNvSpPr/>
            <p:nvPr/>
          </p:nvSpPr>
          <p:spPr>
            <a:xfrm>
              <a:off x="1462393" y="3365959"/>
              <a:ext cx="111041" cy="200984"/>
            </a:xfrm>
            <a:custGeom>
              <a:avLst/>
              <a:gdLst/>
              <a:ahLst/>
              <a:cxnLst/>
              <a:rect l="l" t="t" r="r" b="b"/>
              <a:pathLst>
                <a:path w="42" h="76" extrusionOk="0">
                  <a:moveTo>
                    <a:pt x="0" y="38"/>
                  </a:moveTo>
                  <a:cubicBezTo>
                    <a:pt x="0" y="59"/>
                    <a:pt x="17" y="76"/>
                    <a:pt x="38" y="76"/>
                  </a:cubicBezTo>
                  <a:cubicBezTo>
                    <a:pt x="42" y="38"/>
                    <a:pt x="42" y="38"/>
                    <a:pt x="42" y="38"/>
                  </a:cubicBezTo>
                  <a:cubicBezTo>
                    <a:pt x="38" y="0"/>
                    <a:pt x="38" y="0"/>
                    <a:pt x="38" y="0"/>
                  </a:cubicBezTo>
                  <a:cubicBezTo>
                    <a:pt x="17" y="0"/>
                    <a:pt x="0" y="17"/>
                    <a:pt x="0"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4" name="Google Shape;3234;p49"/>
            <p:cNvSpPr/>
            <p:nvPr/>
          </p:nvSpPr>
          <p:spPr>
            <a:xfrm>
              <a:off x="1562329" y="3365959"/>
              <a:ext cx="99937" cy="200984"/>
            </a:xfrm>
            <a:custGeom>
              <a:avLst/>
              <a:gdLst/>
              <a:ahLst/>
              <a:cxnLst/>
              <a:rect l="l" t="t" r="r" b="b"/>
              <a:pathLst>
                <a:path w="38" h="76" extrusionOk="0">
                  <a:moveTo>
                    <a:pt x="38" y="38"/>
                  </a:moveTo>
                  <a:cubicBezTo>
                    <a:pt x="38" y="17"/>
                    <a:pt x="21" y="0"/>
                    <a:pt x="0" y="0"/>
                  </a:cubicBezTo>
                  <a:cubicBezTo>
                    <a:pt x="0" y="76"/>
                    <a:pt x="0" y="76"/>
                    <a:pt x="0" y="76"/>
                  </a:cubicBezTo>
                  <a:cubicBezTo>
                    <a:pt x="21" y="76"/>
                    <a:pt x="38" y="59"/>
                    <a:pt x="38"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5" name="Google Shape;3235;p49"/>
            <p:cNvSpPr/>
            <p:nvPr/>
          </p:nvSpPr>
          <p:spPr>
            <a:xfrm>
              <a:off x="1539011" y="3651333"/>
              <a:ext cx="34423" cy="23319"/>
            </a:xfrm>
            <a:custGeom>
              <a:avLst/>
              <a:gdLst/>
              <a:ahLst/>
              <a:cxnLst/>
              <a:rect l="l" t="t" r="r" b="b"/>
              <a:pathLst>
                <a:path w="31" h="21" extrusionOk="0">
                  <a:moveTo>
                    <a:pt x="0" y="0"/>
                  </a:moveTo>
                  <a:lnTo>
                    <a:pt x="0" y="21"/>
                  </a:lnTo>
                  <a:lnTo>
                    <a:pt x="21" y="21"/>
                  </a:lnTo>
                  <a:lnTo>
                    <a:pt x="31" y="9"/>
                  </a:lnTo>
                  <a:lnTo>
                    <a:pt x="21" y="0"/>
                  </a:ln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6" name="Google Shape;3236;p49"/>
            <p:cNvSpPr/>
            <p:nvPr/>
          </p:nvSpPr>
          <p:spPr>
            <a:xfrm>
              <a:off x="1562329" y="3651333"/>
              <a:ext cx="21300" cy="234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7" name="Google Shape;3237;p49"/>
            <p:cNvSpPr/>
            <p:nvPr/>
          </p:nvSpPr>
          <p:spPr>
            <a:xfrm>
              <a:off x="1485711" y="3390388"/>
              <a:ext cx="87722" cy="152126"/>
            </a:xfrm>
            <a:custGeom>
              <a:avLst/>
              <a:gdLst/>
              <a:ahLst/>
              <a:cxnLst/>
              <a:rect l="l" t="t" r="r" b="b"/>
              <a:pathLst>
                <a:path w="33" h="58" extrusionOk="0">
                  <a:moveTo>
                    <a:pt x="0" y="29"/>
                  </a:moveTo>
                  <a:cubicBezTo>
                    <a:pt x="0" y="45"/>
                    <a:pt x="13" y="58"/>
                    <a:pt x="29" y="58"/>
                  </a:cubicBezTo>
                  <a:cubicBezTo>
                    <a:pt x="33" y="29"/>
                    <a:pt x="33" y="29"/>
                    <a:pt x="33" y="29"/>
                  </a:cubicBezTo>
                  <a:cubicBezTo>
                    <a:pt x="29" y="0"/>
                    <a:pt x="29" y="0"/>
                    <a:pt x="29" y="0"/>
                  </a:cubicBezTo>
                  <a:cubicBezTo>
                    <a:pt x="13" y="0"/>
                    <a:pt x="0" y="13"/>
                    <a:pt x="0"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8" name="Google Shape;3238;p49"/>
            <p:cNvSpPr/>
            <p:nvPr/>
          </p:nvSpPr>
          <p:spPr>
            <a:xfrm>
              <a:off x="1562329" y="3390388"/>
              <a:ext cx="76618" cy="152126"/>
            </a:xfrm>
            <a:custGeom>
              <a:avLst/>
              <a:gdLst/>
              <a:ahLst/>
              <a:cxnLst/>
              <a:rect l="l" t="t" r="r" b="b"/>
              <a:pathLst>
                <a:path w="29" h="58" extrusionOk="0">
                  <a:moveTo>
                    <a:pt x="29" y="29"/>
                  </a:moveTo>
                  <a:cubicBezTo>
                    <a:pt x="29" y="13"/>
                    <a:pt x="16" y="0"/>
                    <a:pt x="0" y="0"/>
                  </a:cubicBezTo>
                  <a:cubicBezTo>
                    <a:pt x="0" y="58"/>
                    <a:pt x="0" y="58"/>
                    <a:pt x="0" y="58"/>
                  </a:cubicBezTo>
                  <a:cubicBezTo>
                    <a:pt x="16" y="58"/>
                    <a:pt x="29" y="45"/>
                    <a:pt x="29" y="29"/>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9" name="Google Shape;3239;p49"/>
            <p:cNvSpPr/>
            <p:nvPr/>
          </p:nvSpPr>
          <p:spPr>
            <a:xfrm>
              <a:off x="1410204" y="3434805"/>
              <a:ext cx="163230" cy="65514"/>
            </a:xfrm>
            <a:custGeom>
              <a:avLst/>
              <a:gdLst/>
              <a:ahLst/>
              <a:cxnLst/>
              <a:rect l="l" t="t" r="r" b="b"/>
              <a:pathLst>
                <a:path w="62" h="25" extrusionOk="0">
                  <a:moveTo>
                    <a:pt x="0" y="0"/>
                  </a:moveTo>
                  <a:cubicBezTo>
                    <a:pt x="0" y="25"/>
                    <a:pt x="0" y="25"/>
                    <a:pt x="0" y="25"/>
                  </a:cubicBezTo>
                  <a:cubicBezTo>
                    <a:pt x="58" y="25"/>
                    <a:pt x="58" y="25"/>
                    <a:pt x="58" y="25"/>
                  </a:cubicBezTo>
                  <a:cubicBezTo>
                    <a:pt x="62" y="12"/>
                    <a:pt x="62" y="12"/>
                    <a:pt x="62" y="12"/>
                  </a:cubicBezTo>
                  <a:cubicBezTo>
                    <a:pt x="58" y="0"/>
                    <a:pt x="58" y="0"/>
                    <a:pt x="58" y="0"/>
                  </a:cubicBezTo>
                  <a:cubicBezTo>
                    <a:pt x="54"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0" name="Google Shape;3240;p49"/>
            <p:cNvSpPr/>
            <p:nvPr/>
          </p:nvSpPr>
          <p:spPr>
            <a:xfrm>
              <a:off x="1562329" y="3434805"/>
              <a:ext cx="149905" cy="65514"/>
            </a:xfrm>
            <a:custGeom>
              <a:avLst/>
              <a:gdLst/>
              <a:ahLst/>
              <a:cxnLst/>
              <a:rect l="l" t="t" r="r" b="b"/>
              <a:pathLst>
                <a:path w="57" h="25" extrusionOk="0">
                  <a:moveTo>
                    <a:pt x="57" y="0"/>
                  </a:moveTo>
                  <a:cubicBezTo>
                    <a:pt x="54" y="0"/>
                    <a:pt x="3" y="0"/>
                    <a:pt x="0" y="0"/>
                  </a:cubicBezTo>
                  <a:cubicBezTo>
                    <a:pt x="0" y="25"/>
                    <a:pt x="0" y="25"/>
                    <a:pt x="0" y="25"/>
                  </a:cubicBezTo>
                  <a:cubicBezTo>
                    <a:pt x="57" y="25"/>
                    <a:pt x="57" y="25"/>
                    <a:pt x="57" y="25"/>
                  </a:cubicBezTo>
                  <a:cubicBezTo>
                    <a:pt x="57" y="22"/>
                    <a:pt x="57" y="3"/>
                    <a:pt x="57"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41" name="Google Shape;3241;p49"/>
          <p:cNvGrpSpPr/>
          <p:nvPr/>
        </p:nvGrpSpPr>
        <p:grpSpPr>
          <a:xfrm>
            <a:off x="7241413" y="2746365"/>
            <a:ext cx="366307" cy="345337"/>
            <a:chOff x="7119913" y="3355965"/>
            <a:chExt cx="366307" cy="345337"/>
          </a:xfrm>
        </p:grpSpPr>
        <p:sp>
          <p:nvSpPr>
            <p:cNvPr id="3242" name="Google Shape;3242;p49"/>
            <p:cNvSpPr/>
            <p:nvPr/>
          </p:nvSpPr>
          <p:spPr>
            <a:xfrm>
              <a:off x="7151005" y="3365959"/>
              <a:ext cx="21098" cy="66624"/>
            </a:xfrm>
            <a:custGeom>
              <a:avLst/>
              <a:gdLst/>
              <a:ahLst/>
              <a:cxnLst/>
              <a:rect l="l" t="t" r="r" b="b"/>
              <a:pathLst>
                <a:path w="19" h="60" extrusionOk="0">
                  <a:moveTo>
                    <a:pt x="19" y="48"/>
                  </a:moveTo>
                  <a:lnTo>
                    <a:pt x="10" y="60"/>
                  </a:lnTo>
                  <a:lnTo>
                    <a:pt x="0" y="48"/>
                  </a:lnTo>
                  <a:lnTo>
                    <a:pt x="0" y="10"/>
                  </a:lnTo>
                  <a:lnTo>
                    <a:pt x="10" y="0"/>
                  </a:lnTo>
                  <a:lnTo>
                    <a:pt x="19" y="10"/>
                  </a:lnTo>
                  <a:lnTo>
                    <a:pt x="19"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3" name="Google Shape;3243;p49"/>
            <p:cNvSpPr/>
            <p:nvPr/>
          </p:nvSpPr>
          <p:spPr>
            <a:xfrm>
              <a:off x="7433048" y="3365959"/>
              <a:ext cx="21098" cy="66624"/>
            </a:xfrm>
            <a:custGeom>
              <a:avLst/>
              <a:gdLst/>
              <a:ahLst/>
              <a:cxnLst/>
              <a:rect l="l" t="t" r="r" b="b"/>
              <a:pathLst>
                <a:path w="19" h="60" extrusionOk="0">
                  <a:moveTo>
                    <a:pt x="0" y="48"/>
                  </a:moveTo>
                  <a:lnTo>
                    <a:pt x="10" y="60"/>
                  </a:lnTo>
                  <a:lnTo>
                    <a:pt x="19" y="48"/>
                  </a:lnTo>
                  <a:lnTo>
                    <a:pt x="19" y="10"/>
                  </a:lnTo>
                  <a:lnTo>
                    <a:pt x="10" y="0"/>
                  </a:lnTo>
                  <a:lnTo>
                    <a:pt x="0" y="10"/>
                  </a:lnTo>
                  <a:lnTo>
                    <a:pt x="0" y="4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4" name="Google Shape;3244;p49"/>
            <p:cNvSpPr/>
            <p:nvPr/>
          </p:nvSpPr>
          <p:spPr>
            <a:xfrm>
              <a:off x="7119913" y="3419259"/>
              <a:ext cx="194321" cy="282044"/>
            </a:xfrm>
            <a:custGeom>
              <a:avLst/>
              <a:gdLst/>
              <a:ahLst/>
              <a:cxnLst/>
              <a:rect l="l" t="t" r="r" b="b"/>
              <a:pathLst>
                <a:path w="175" h="254" extrusionOk="0">
                  <a:moveTo>
                    <a:pt x="0" y="0"/>
                  </a:moveTo>
                  <a:lnTo>
                    <a:pt x="0" y="254"/>
                  </a:lnTo>
                  <a:lnTo>
                    <a:pt x="164" y="254"/>
                  </a:lnTo>
                  <a:lnTo>
                    <a:pt x="175" y="128"/>
                  </a:lnTo>
                  <a:lnTo>
                    <a:pt x="164"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5" name="Google Shape;3245;p49"/>
            <p:cNvSpPr/>
            <p:nvPr/>
          </p:nvSpPr>
          <p:spPr>
            <a:xfrm>
              <a:off x="7302020" y="3419259"/>
              <a:ext cx="184200" cy="282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6" name="Google Shape;3246;p49"/>
            <p:cNvSpPr/>
            <p:nvPr/>
          </p:nvSpPr>
          <p:spPr>
            <a:xfrm>
              <a:off x="7141011" y="3442577"/>
              <a:ext cx="173224" cy="108820"/>
            </a:xfrm>
            <a:custGeom>
              <a:avLst/>
              <a:gdLst/>
              <a:ahLst/>
              <a:cxnLst/>
              <a:rect l="l" t="t" r="r" b="b"/>
              <a:pathLst>
                <a:path w="156" h="98" extrusionOk="0">
                  <a:moveTo>
                    <a:pt x="0" y="0"/>
                  </a:moveTo>
                  <a:lnTo>
                    <a:pt x="0" y="98"/>
                  </a:lnTo>
                  <a:lnTo>
                    <a:pt x="145" y="98"/>
                  </a:lnTo>
                  <a:lnTo>
                    <a:pt x="156" y="48"/>
                  </a:lnTo>
                  <a:lnTo>
                    <a:pt x="145"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7" name="Google Shape;3247;p49"/>
            <p:cNvSpPr/>
            <p:nvPr/>
          </p:nvSpPr>
          <p:spPr>
            <a:xfrm>
              <a:off x="7302020" y="3442577"/>
              <a:ext cx="33300" cy="1089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8" name="Google Shape;3248;p49"/>
            <p:cNvSpPr/>
            <p:nvPr/>
          </p:nvSpPr>
          <p:spPr>
            <a:xfrm>
              <a:off x="7141011" y="3572495"/>
              <a:ext cx="1077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9" name="Google Shape;3249;p49"/>
            <p:cNvSpPr/>
            <p:nvPr/>
          </p:nvSpPr>
          <p:spPr>
            <a:xfrm>
              <a:off x="7269818" y="3572495"/>
              <a:ext cx="44416" cy="107710"/>
            </a:xfrm>
            <a:custGeom>
              <a:avLst/>
              <a:gdLst/>
              <a:ahLst/>
              <a:cxnLst/>
              <a:rect l="l" t="t" r="r" b="b"/>
              <a:pathLst>
                <a:path w="40" h="97" extrusionOk="0">
                  <a:moveTo>
                    <a:pt x="0" y="0"/>
                  </a:moveTo>
                  <a:lnTo>
                    <a:pt x="0" y="97"/>
                  </a:lnTo>
                  <a:lnTo>
                    <a:pt x="29" y="97"/>
                  </a:lnTo>
                  <a:lnTo>
                    <a:pt x="40" y="47"/>
                  </a:lnTo>
                  <a:lnTo>
                    <a:pt x="2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0" name="Google Shape;3250;p49"/>
            <p:cNvSpPr/>
            <p:nvPr/>
          </p:nvSpPr>
          <p:spPr>
            <a:xfrm>
              <a:off x="7302020" y="3572495"/>
              <a:ext cx="163200" cy="1077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1" name="Google Shape;3251;p49"/>
            <p:cNvSpPr/>
            <p:nvPr/>
          </p:nvSpPr>
          <p:spPr>
            <a:xfrm>
              <a:off x="7356429" y="3442577"/>
              <a:ext cx="108820" cy="108820"/>
            </a:xfrm>
            <a:custGeom>
              <a:avLst/>
              <a:gdLst/>
              <a:ahLst/>
              <a:cxnLst/>
              <a:rect l="l" t="t" r="r" b="b"/>
              <a:pathLst>
                <a:path w="98" h="98" extrusionOk="0">
                  <a:moveTo>
                    <a:pt x="0" y="98"/>
                  </a:moveTo>
                  <a:lnTo>
                    <a:pt x="48" y="98"/>
                  </a:lnTo>
                  <a:lnTo>
                    <a:pt x="98" y="98"/>
                  </a:lnTo>
                  <a:lnTo>
                    <a:pt x="98" y="0"/>
                  </a:lnTo>
                  <a:lnTo>
                    <a:pt x="0" y="0"/>
                  </a:lnTo>
                  <a:lnTo>
                    <a:pt x="0" y="9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2" name="Google Shape;3252;p49"/>
            <p:cNvSpPr/>
            <p:nvPr/>
          </p:nvSpPr>
          <p:spPr>
            <a:xfrm>
              <a:off x="7119913" y="3355965"/>
              <a:ext cx="194321" cy="21098"/>
            </a:xfrm>
            <a:custGeom>
              <a:avLst/>
              <a:gdLst/>
              <a:ahLst/>
              <a:cxnLst/>
              <a:rect l="l" t="t" r="r" b="b"/>
              <a:pathLst>
                <a:path w="175" h="19" extrusionOk="0">
                  <a:moveTo>
                    <a:pt x="0" y="0"/>
                  </a:moveTo>
                  <a:lnTo>
                    <a:pt x="0" y="19"/>
                  </a:lnTo>
                  <a:lnTo>
                    <a:pt x="164" y="19"/>
                  </a:lnTo>
                  <a:lnTo>
                    <a:pt x="175" y="9"/>
                  </a:lnTo>
                  <a:lnTo>
                    <a:pt x="164" y="0"/>
                  </a:lnTo>
                  <a:lnTo>
                    <a:pt x="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3" name="Google Shape;3253;p49"/>
            <p:cNvSpPr/>
            <p:nvPr/>
          </p:nvSpPr>
          <p:spPr>
            <a:xfrm>
              <a:off x="7302020" y="3355965"/>
              <a:ext cx="184200" cy="21300"/>
            </a:xfrm>
            <a:prstGeom prst="rect">
              <a:avLst/>
            </a:pr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4" name="Google Shape;3254;p49"/>
            <p:cNvSpPr/>
            <p:nvPr/>
          </p:nvSpPr>
          <p:spPr>
            <a:xfrm>
              <a:off x="7206525" y="3463675"/>
              <a:ext cx="99937" cy="21098"/>
            </a:xfrm>
            <a:custGeom>
              <a:avLst/>
              <a:gdLst/>
              <a:ahLst/>
              <a:cxnLst/>
              <a:rect l="l" t="t" r="r" b="b"/>
              <a:pathLst>
                <a:path w="90" h="19" extrusionOk="0">
                  <a:moveTo>
                    <a:pt x="0" y="0"/>
                  </a:moveTo>
                  <a:lnTo>
                    <a:pt x="0" y="19"/>
                  </a:lnTo>
                  <a:lnTo>
                    <a:pt x="86" y="19"/>
                  </a:lnTo>
                  <a:lnTo>
                    <a:pt x="90"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5" name="Google Shape;3255;p49"/>
            <p:cNvSpPr/>
            <p:nvPr/>
          </p:nvSpPr>
          <p:spPr>
            <a:xfrm>
              <a:off x="7302020" y="3463675"/>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6" name="Google Shape;3256;p49"/>
            <p:cNvSpPr/>
            <p:nvPr/>
          </p:nvSpPr>
          <p:spPr>
            <a:xfrm>
              <a:off x="7206525" y="3505871"/>
              <a:ext cx="103268" cy="21098"/>
            </a:xfrm>
            <a:custGeom>
              <a:avLst/>
              <a:gdLst/>
              <a:ahLst/>
              <a:cxnLst/>
              <a:rect l="l" t="t" r="r" b="b"/>
              <a:pathLst>
                <a:path w="93" h="19" extrusionOk="0">
                  <a:moveTo>
                    <a:pt x="0" y="0"/>
                  </a:moveTo>
                  <a:lnTo>
                    <a:pt x="0" y="19"/>
                  </a:lnTo>
                  <a:lnTo>
                    <a:pt x="86" y="19"/>
                  </a:lnTo>
                  <a:lnTo>
                    <a:pt x="93" y="10"/>
                  </a:lnTo>
                  <a:lnTo>
                    <a:pt x="86"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7" name="Google Shape;3257;p49"/>
            <p:cNvSpPr/>
            <p:nvPr/>
          </p:nvSpPr>
          <p:spPr>
            <a:xfrm>
              <a:off x="7302020" y="3505871"/>
              <a:ext cx="123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8" name="Google Shape;3258;p49"/>
            <p:cNvSpPr/>
            <p:nvPr/>
          </p:nvSpPr>
          <p:spPr>
            <a:xfrm>
              <a:off x="7162109" y="3463675"/>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9" name="Google Shape;3259;p49"/>
            <p:cNvSpPr/>
            <p:nvPr/>
          </p:nvSpPr>
          <p:spPr>
            <a:xfrm>
              <a:off x="7162109" y="3505871"/>
              <a:ext cx="21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0" name="Google Shape;3260;p49"/>
            <p:cNvSpPr/>
            <p:nvPr/>
          </p:nvSpPr>
          <p:spPr>
            <a:xfrm>
              <a:off x="7380858" y="3463675"/>
              <a:ext cx="63294" cy="61073"/>
            </a:xfrm>
            <a:custGeom>
              <a:avLst/>
              <a:gdLst/>
              <a:ahLst/>
              <a:cxnLst/>
              <a:rect l="l" t="t" r="r" b="b"/>
              <a:pathLst>
                <a:path w="57" h="55" extrusionOk="0">
                  <a:moveTo>
                    <a:pt x="7" y="19"/>
                  </a:moveTo>
                  <a:lnTo>
                    <a:pt x="23" y="19"/>
                  </a:lnTo>
                  <a:lnTo>
                    <a:pt x="0" y="41"/>
                  </a:lnTo>
                  <a:lnTo>
                    <a:pt x="14" y="55"/>
                  </a:lnTo>
                  <a:lnTo>
                    <a:pt x="35" y="33"/>
                  </a:lnTo>
                  <a:lnTo>
                    <a:pt x="35" y="48"/>
                  </a:lnTo>
                  <a:lnTo>
                    <a:pt x="57" y="48"/>
                  </a:lnTo>
                  <a:lnTo>
                    <a:pt x="57" y="0"/>
                  </a:lnTo>
                  <a:lnTo>
                    <a:pt x="7" y="0"/>
                  </a:lnTo>
                  <a:lnTo>
                    <a:pt x="7"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1" name="Google Shape;3261;p49"/>
            <p:cNvSpPr/>
            <p:nvPr/>
          </p:nvSpPr>
          <p:spPr>
            <a:xfrm>
              <a:off x="7302020" y="3593592"/>
              <a:ext cx="12300" cy="21300"/>
            </a:xfrm>
            <a:prstGeom prst="rect">
              <a:avLst/>
            </a:prstGeom>
            <a:solidFill>
              <a:srgbClr val="7EE4F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2" name="Google Shape;3262;p49"/>
            <p:cNvSpPr/>
            <p:nvPr/>
          </p:nvSpPr>
          <p:spPr>
            <a:xfrm>
              <a:off x="7290916" y="3635788"/>
              <a:ext cx="23319" cy="23319"/>
            </a:xfrm>
            <a:custGeom>
              <a:avLst/>
              <a:gdLst/>
              <a:ahLst/>
              <a:cxnLst/>
              <a:rect l="l" t="t" r="r" b="b"/>
              <a:pathLst>
                <a:path w="21" h="21" extrusionOk="0">
                  <a:moveTo>
                    <a:pt x="0" y="0"/>
                  </a:moveTo>
                  <a:lnTo>
                    <a:pt x="0" y="21"/>
                  </a:lnTo>
                  <a:lnTo>
                    <a:pt x="10" y="21"/>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3" name="Google Shape;3263;p49"/>
            <p:cNvSpPr/>
            <p:nvPr/>
          </p:nvSpPr>
          <p:spPr>
            <a:xfrm>
              <a:off x="7302020" y="3635788"/>
              <a:ext cx="96600" cy="234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4" name="Google Shape;3264;p49"/>
            <p:cNvSpPr/>
            <p:nvPr/>
          </p:nvSpPr>
          <p:spPr>
            <a:xfrm>
              <a:off x="7419723" y="3593592"/>
              <a:ext cx="24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5" name="Google Shape;3265;p49"/>
            <p:cNvSpPr/>
            <p:nvPr/>
          </p:nvSpPr>
          <p:spPr>
            <a:xfrm>
              <a:off x="7419723" y="3635788"/>
              <a:ext cx="24300" cy="234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6" name="Google Shape;3266;p49"/>
            <p:cNvSpPr/>
            <p:nvPr/>
          </p:nvSpPr>
          <p:spPr>
            <a:xfrm>
              <a:off x="7162109" y="3593592"/>
              <a:ext cx="63294" cy="59962"/>
            </a:xfrm>
            <a:custGeom>
              <a:avLst/>
              <a:gdLst/>
              <a:ahLst/>
              <a:cxnLst/>
              <a:rect l="l" t="t" r="r" b="b"/>
              <a:pathLst>
                <a:path w="57" h="54" extrusionOk="0">
                  <a:moveTo>
                    <a:pt x="50" y="19"/>
                  </a:moveTo>
                  <a:lnTo>
                    <a:pt x="50" y="0"/>
                  </a:lnTo>
                  <a:lnTo>
                    <a:pt x="0" y="0"/>
                  </a:lnTo>
                  <a:lnTo>
                    <a:pt x="0" y="47"/>
                  </a:lnTo>
                  <a:lnTo>
                    <a:pt x="19" y="47"/>
                  </a:lnTo>
                  <a:lnTo>
                    <a:pt x="19" y="33"/>
                  </a:lnTo>
                  <a:lnTo>
                    <a:pt x="42" y="54"/>
                  </a:lnTo>
                  <a:lnTo>
                    <a:pt x="57" y="42"/>
                  </a:lnTo>
                  <a:lnTo>
                    <a:pt x="33" y="19"/>
                  </a:lnTo>
                  <a:lnTo>
                    <a:pt x="50"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7" name="Google Shape;3267;p49"/>
            <p:cNvSpPr/>
            <p:nvPr/>
          </p:nvSpPr>
          <p:spPr>
            <a:xfrm>
              <a:off x="7290916" y="3593592"/>
              <a:ext cx="23319" cy="21098"/>
            </a:xfrm>
            <a:custGeom>
              <a:avLst/>
              <a:gdLst/>
              <a:ahLst/>
              <a:cxnLst/>
              <a:rect l="l" t="t" r="r" b="b"/>
              <a:pathLst>
                <a:path w="21" h="19" extrusionOk="0">
                  <a:moveTo>
                    <a:pt x="0" y="0"/>
                  </a:moveTo>
                  <a:lnTo>
                    <a:pt x="0" y="19"/>
                  </a:lnTo>
                  <a:lnTo>
                    <a:pt x="10" y="19"/>
                  </a:lnTo>
                  <a:lnTo>
                    <a:pt x="21" y="9"/>
                  </a:lnTo>
                  <a:lnTo>
                    <a:pt x="10"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8" name="Google Shape;3268;p49"/>
            <p:cNvSpPr/>
            <p:nvPr/>
          </p:nvSpPr>
          <p:spPr>
            <a:xfrm>
              <a:off x="7302020" y="3593592"/>
              <a:ext cx="966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9" name="Google Shape;3269;p49"/>
          <p:cNvGrpSpPr/>
          <p:nvPr/>
        </p:nvGrpSpPr>
        <p:grpSpPr>
          <a:xfrm>
            <a:off x="8118405" y="3313458"/>
            <a:ext cx="305591" cy="368711"/>
            <a:chOff x="7981030" y="4227858"/>
            <a:chExt cx="305591" cy="368711"/>
          </a:xfrm>
        </p:grpSpPr>
        <p:sp>
          <p:nvSpPr>
            <p:cNvPr id="3270" name="Google Shape;3270;p49"/>
            <p:cNvSpPr/>
            <p:nvPr/>
          </p:nvSpPr>
          <p:spPr>
            <a:xfrm>
              <a:off x="8049677" y="4258861"/>
              <a:ext cx="95220" cy="45397"/>
            </a:xfrm>
            <a:custGeom>
              <a:avLst/>
              <a:gdLst/>
              <a:ahLst/>
              <a:cxnLst/>
              <a:rect l="l" t="t" r="r" b="b"/>
              <a:pathLst>
                <a:path w="36" h="17" extrusionOk="0">
                  <a:moveTo>
                    <a:pt x="0" y="4"/>
                  </a:moveTo>
                  <a:cubicBezTo>
                    <a:pt x="1" y="7"/>
                    <a:pt x="2" y="10"/>
                    <a:pt x="3" y="12"/>
                  </a:cubicBezTo>
                  <a:cubicBezTo>
                    <a:pt x="17" y="17"/>
                    <a:pt x="17" y="17"/>
                    <a:pt x="17" y="17"/>
                  </a:cubicBezTo>
                  <a:cubicBezTo>
                    <a:pt x="32" y="12"/>
                    <a:pt x="32" y="12"/>
                    <a:pt x="32" y="12"/>
                  </a:cubicBezTo>
                  <a:cubicBezTo>
                    <a:pt x="36" y="8"/>
                    <a:pt x="36" y="8"/>
                    <a:pt x="36" y="8"/>
                  </a:cubicBezTo>
                  <a:cubicBezTo>
                    <a:pt x="32" y="4"/>
                    <a:pt x="32" y="4"/>
                    <a:pt x="32" y="4"/>
                  </a:cubicBezTo>
                  <a:cubicBezTo>
                    <a:pt x="16" y="0"/>
                    <a:pt x="16" y="0"/>
                    <a:pt x="16" y="0"/>
                  </a:cubicBezTo>
                  <a:lnTo>
                    <a:pt x="0" y="4"/>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1" name="Google Shape;3271;p49"/>
            <p:cNvSpPr/>
            <p:nvPr/>
          </p:nvSpPr>
          <p:spPr>
            <a:xfrm>
              <a:off x="8133826" y="4258861"/>
              <a:ext cx="81934" cy="45397"/>
            </a:xfrm>
            <a:custGeom>
              <a:avLst/>
              <a:gdLst/>
              <a:ahLst/>
              <a:cxnLst/>
              <a:rect l="l" t="t" r="r" b="b"/>
              <a:pathLst>
                <a:path w="31" h="17" extrusionOk="0">
                  <a:moveTo>
                    <a:pt x="31" y="4"/>
                  </a:moveTo>
                  <a:cubicBezTo>
                    <a:pt x="16" y="0"/>
                    <a:pt x="16" y="0"/>
                    <a:pt x="16" y="0"/>
                  </a:cubicBezTo>
                  <a:cubicBezTo>
                    <a:pt x="0" y="4"/>
                    <a:pt x="0" y="4"/>
                    <a:pt x="0" y="4"/>
                  </a:cubicBezTo>
                  <a:cubicBezTo>
                    <a:pt x="0" y="12"/>
                    <a:pt x="0" y="12"/>
                    <a:pt x="0" y="12"/>
                  </a:cubicBezTo>
                  <a:cubicBezTo>
                    <a:pt x="14" y="17"/>
                    <a:pt x="14" y="17"/>
                    <a:pt x="14" y="17"/>
                  </a:cubicBezTo>
                  <a:cubicBezTo>
                    <a:pt x="29" y="12"/>
                    <a:pt x="29" y="12"/>
                    <a:pt x="29" y="12"/>
                  </a:cubicBezTo>
                  <a:cubicBezTo>
                    <a:pt x="30" y="10"/>
                    <a:pt x="30" y="7"/>
                    <a:pt x="3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2" name="Google Shape;3272;p49"/>
            <p:cNvSpPr/>
            <p:nvPr/>
          </p:nvSpPr>
          <p:spPr>
            <a:xfrm>
              <a:off x="7981030" y="4480309"/>
              <a:ext cx="163868" cy="116260"/>
            </a:xfrm>
            <a:custGeom>
              <a:avLst/>
              <a:gdLst/>
              <a:ahLst/>
              <a:cxnLst/>
              <a:rect l="l" t="t" r="r" b="b"/>
              <a:pathLst>
                <a:path w="62" h="44" extrusionOk="0">
                  <a:moveTo>
                    <a:pt x="58" y="11"/>
                  </a:moveTo>
                  <a:cubicBezTo>
                    <a:pt x="45" y="0"/>
                    <a:pt x="45" y="0"/>
                    <a:pt x="45" y="0"/>
                  </a:cubicBezTo>
                  <a:cubicBezTo>
                    <a:pt x="40" y="1"/>
                    <a:pt x="30" y="3"/>
                    <a:pt x="27" y="4"/>
                  </a:cubicBezTo>
                  <a:cubicBezTo>
                    <a:pt x="11" y="8"/>
                    <a:pt x="0" y="22"/>
                    <a:pt x="0" y="39"/>
                  </a:cubicBezTo>
                  <a:cubicBezTo>
                    <a:pt x="0" y="44"/>
                    <a:pt x="0" y="44"/>
                    <a:pt x="0" y="44"/>
                  </a:cubicBezTo>
                  <a:cubicBezTo>
                    <a:pt x="21" y="44"/>
                    <a:pt x="21" y="44"/>
                    <a:pt x="21" y="44"/>
                  </a:cubicBezTo>
                  <a:cubicBezTo>
                    <a:pt x="25" y="40"/>
                    <a:pt x="25" y="40"/>
                    <a:pt x="25" y="40"/>
                  </a:cubicBezTo>
                  <a:cubicBezTo>
                    <a:pt x="29" y="44"/>
                    <a:pt x="29" y="44"/>
                    <a:pt x="29" y="44"/>
                  </a:cubicBezTo>
                  <a:cubicBezTo>
                    <a:pt x="58" y="44"/>
                    <a:pt x="58" y="44"/>
                    <a:pt x="58" y="44"/>
                  </a:cubicBezTo>
                  <a:cubicBezTo>
                    <a:pt x="62" y="27"/>
                    <a:pt x="62" y="27"/>
                    <a:pt x="62" y="27"/>
                  </a:cubicBezTo>
                  <a:lnTo>
                    <a:pt x="58" y="11"/>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3" name="Google Shape;3273;p49"/>
            <p:cNvSpPr/>
            <p:nvPr/>
          </p:nvSpPr>
          <p:spPr>
            <a:xfrm>
              <a:off x="8133826" y="4480309"/>
              <a:ext cx="152796" cy="116260"/>
            </a:xfrm>
            <a:custGeom>
              <a:avLst/>
              <a:gdLst/>
              <a:ahLst/>
              <a:cxnLst/>
              <a:rect l="l" t="t" r="r" b="b"/>
              <a:pathLst>
                <a:path w="58" h="44" extrusionOk="0">
                  <a:moveTo>
                    <a:pt x="58" y="39"/>
                  </a:moveTo>
                  <a:cubicBezTo>
                    <a:pt x="58" y="22"/>
                    <a:pt x="46" y="8"/>
                    <a:pt x="30" y="4"/>
                  </a:cubicBezTo>
                  <a:cubicBezTo>
                    <a:pt x="25" y="3"/>
                    <a:pt x="15" y="0"/>
                    <a:pt x="12" y="0"/>
                  </a:cubicBezTo>
                  <a:cubicBezTo>
                    <a:pt x="0" y="11"/>
                    <a:pt x="0" y="11"/>
                    <a:pt x="0" y="11"/>
                  </a:cubicBezTo>
                  <a:cubicBezTo>
                    <a:pt x="0" y="44"/>
                    <a:pt x="0" y="44"/>
                    <a:pt x="0" y="44"/>
                  </a:cubicBezTo>
                  <a:cubicBezTo>
                    <a:pt x="29" y="44"/>
                    <a:pt x="29" y="44"/>
                    <a:pt x="29" y="44"/>
                  </a:cubicBezTo>
                  <a:cubicBezTo>
                    <a:pt x="33" y="40"/>
                    <a:pt x="33" y="40"/>
                    <a:pt x="33" y="40"/>
                  </a:cubicBezTo>
                  <a:cubicBezTo>
                    <a:pt x="37" y="44"/>
                    <a:pt x="37" y="44"/>
                    <a:pt x="37" y="44"/>
                  </a:cubicBezTo>
                  <a:cubicBezTo>
                    <a:pt x="58" y="44"/>
                    <a:pt x="58" y="44"/>
                    <a:pt x="58" y="44"/>
                  </a:cubicBezTo>
                  <a:cubicBezTo>
                    <a:pt x="58" y="42"/>
                    <a:pt x="58" y="41"/>
                    <a:pt x="58" y="3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4" name="Google Shape;3274;p49"/>
            <p:cNvSpPr/>
            <p:nvPr/>
          </p:nvSpPr>
          <p:spPr>
            <a:xfrm>
              <a:off x="8210224" y="4551172"/>
              <a:ext cx="21037" cy="45397"/>
            </a:xfrm>
            <a:custGeom>
              <a:avLst/>
              <a:gdLst/>
              <a:ahLst/>
              <a:cxnLst/>
              <a:rect l="l" t="t" r="r" b="b"/>
              <a:pathLst>
                <a:path w="8" h="17" extrusionOk="0">
                  <a:moveTo>
                    <a:pt x="0" y="17"/>
                  </a:moveTo>
                  <a:cubicBezTo>
                    <a:pt x="8" y="17"/>
                    <a:pt x="8" y="17"/>
                    <a:pt x="8" y="17"/>
                  </a:cubicBezTo>
                  <a:cubicBezTo>
                    <a:pt x="8" y="15"/>
                    <a:pt x="8" y="2"/>
                    <a:pt x="8" y="0"/>
                  </a:cubicBezTo>
                  <a:cubicBezTo>
                    <a:pt x="5" y="0"/>
                    <a:pt x="2" y="0"/>
                    <a:pt x="0" y="0"/>
                  </a:cubicBezTo>
                  <a:lnTo>
                    <a:pt x="0"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5" name="Google Shape;3275;p49"/>
            <p:cNvSpPr/>
            <p:nvPr/>
          </p:nvSpPr>
          <p:spPr>
            <a:xfrm>
              <a:off x="8036391" y="4551172"/>
              <a:ext cx="21037" cy="45397"/>
            </a:xfrm>
            <a:custGeom>
              <a:avLst/>
              <a:gdLst/>
              <a:ahLst/>
              <a:cxnLst/>
              <a:rect l="l" t="t" r="r" b="b"/>
              <a:pathLst>
                <a:path w="8" h="17" extrusionOk="0">
                  <a:moveTo>
                    <a:pt x="8" y="17"/>
                  </a:moveTo>
                  <a:cubicBezTo>
                    <a:pt x="5" y="17"/>
                    <a:pt x="2" y="17"/>
                    <a:pt x="0" y="17"/>
                  </a:cubicBezTo>
                  <a:cubicBezTo>
                    <a:pt x="0" y="15"/>
                    <a:pt x="0" y="2"/>
                    <a:pt x="0" y="0"/>
                  </a:cubicBezTo>
                  <a:cubicBezTo>
                    <a:pt x="8" y="0"/>
                    <a:pt x="8" y="0"/>
                    <a:pt x="8" y="0"/>
                  </a:cubicBezTo>
                  <a:lnTo>
                    <a:pt x="8"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6" name="Google Shape;3276;p49"/>
            <p:cNvSpPr/>
            <p:nvPr/>
          </p:nvSpPr>
          <p:spPr>
            <a:xfrm>
              <a:off x="8057428" y="4290971"/>
              <a:ext cx="76398" cy="162764"/>
            </a:xfrm>
            <a:custGeom>
              <a:avLst/>
              <a:gdLst/>
              <a:ahLst/>
              <a:cxnLst/>
              <a:rect l="l" t="t" r="r" b="b"/>
              <a:pathLst>
                <a:path w="29" h="62" extrusionOk="0">
                  <a:moveTo>
                    <a:pt x="0" y="0"/>
                  </a:moveTo>
                  <a:cubicBezTo>
                    <a:pt x="0" y="33"/>
                    <a:pt x="0" y="33"/>
                    <a:pt x="0" y="33"/>
                  </a:cubicBezTo>
                  <a:cubicBezTo>
                    <a:pt x="0" y="49"/>
                    <a:pt x="13" y="62"/>
                    <a:pt x="29" y="62"/>
                  </a:cubicBezTo>
                  <a:cubicBezTo>
                    <a:pt x="29" y="31"/>
                    <a:pt x="29" y="31"/>
                    <a:pt x="29" y="31"/>
                  </a:cubicBezTo>
                  <a:cubicBezTo>
                    <a:pt x="29" y="0"/>
                    <a:pt x="29" y="0"/>
                    <a:pt x="29" y="0"/>
                  </a:cubicBezTo>
                  <a:cubicBezTo>
                    <a:pt x="21" y="0"/>
                    <a:pt x="5" y="0"/>
                    <a:pt x="0" y="0"/>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7" name="Google Shape;3277;p49"/>
            <p:cNvSpPr/>
            <p:nvPr/>
          </p:nvSpPr>
          <p:spPr>
            <a:xfrm>
              <a:off x="8133826" y="4290971"/>
              <a:ext cx="76398" cy="162764"/>
            </a:xfrm>
            <a:custGeom>
              <a:avLst/>
              <a:gdLst/>
              <a:ahLst/>
              <a:cxnLst/>
              <a:rect l="l" t="t" r="r" b="b"/>
              <a:pathLst>
                <a:path w="29" h="62" extrusionOk="0">
                  <a:moveTo>
                    <a:pt x="29" y="33"/>
                  </a:moveTo>
                  <a:cubicBezTo>
                    <a:pt x="29" y="29"/>
                    <a:pt x="29" y="4"/>
                    <a:pt x="29" y="0"/>
                  </a:cubicBezTo>
                  <a:cubicBezTo>
                    <a:pt x="21" y="0"/>
                    <a:pt x="4" y="0"/>
                    <a:pt x="0" y="0"/>
                  </a:cubicBezTo>
                  <a:cubicBezTo>
                    <a:pt x="0" y="31"/>
                    <a:pt x="0" y="31"/>
                    <a:pt x="0" y="31"/>
                  </a:cubicBezTo>
                  <a:cubicBezTo>
                    <a:pt x="0" y="62"/>
                    <a:pt x="0" y="62"/>
                    <a:pt x="0" y="62"/>
                  </a:cubicBezTo>
                  <a:cubicBezTo>
                    <a:pt x="16" y="62"/>
                    <a:pt x="29" y="49"/>
                    <a:pt x="29" y="33"/>
                  </a:cubicBezTo>
                  <a:close/>
                </a:path>
              </a:pathLst>
            </a:custGeom>
            <a:solidFill>
              <a:srgbClr val="FFDDC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8" name="Google Shape;3278;p49"/>
            <p:cNvSpPr/>
            <p:nvPr/>
          </p:nvSpPr>
          <p:spPr>
            <a:xfrm>
              <a:off x="8099502" y="4443770"/>
              <a:ext cx="45396" cy="65327"/>
            </a:xfrm>
            <a:custGeom>
              <a:avLst/>
              <a:gdLst/>
              <a:ahLst/>
              <a:cxnLst/>
              <a:rect l="l" t="t" r="r" b="b"/>
              <a:pathLst>
                <a:path w="17" h="25" extrusionOk="0">
                  <a:moveTo>
                    <a:pt x="13" y="4"/>
                  </a:moveTo>
                  <a:cubicBezTo>
                    <a:pt x="6" y="0"/>
                    <a:pt x="6" y="0"/>
                    <a:pt x="6" y="0"/>
                  </a:cubicBezTo>
                  <a:cubicBezTo>
                    <a:pt x="0" y="2"/>
                    <a:pt x="0" y="2"/>
                    <a:pt x="0" y="2"/>
                  </a:cubicBezTo>
                  <a:cubicBezTo>
                    <a:pt x="0" y="14"/>
                    <a:pt x="0" y="13"/>
                    <a:pt x="0" y="14"/>
                  </a:cubicBezTo>
                  <a:cubicBezTo>
                    <a:pt x="1" y="20"/>
                    <a:pt x="6" y="25"/>
                    <a:pt x="13" y="25"/>
                  </a:cubicBezTo>
                  <a:cubicBezTo>
                    <a:pt x="17" y="15"/>
                    <a:pt x="17" y="15"/>
                    <a:pt x="17" y="15"/>
                  </a:cubicBezTo>
                  <a:lnTo>
                    <a:pt x="13"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9" name="Google Shape;3279;p49"/>
            <p:cNvSpPr/>
            <p:nvPr/>
          </p:nvSpPr>
          <p:spPr>
            <a:xfrm>
              <a:off x="8133826" y="4443770"/>
              <a:ext cx="32110" cy="65327"/>
            </a:xfrm>
            <a:custGeom>
              <a:avLst/>
              <a:gdLst/>
              <a:ahLst/>
              <a:cxnLst/>
              <a:rect l="l" t="t" r="r" b="b"/>
              <a:pathLst>
                <a:path w="12" h="25" extrusionOk="0">
                  <a:moveTo>
                    <a:pt x="12" y="14"/>
                  </a:moveTo>
                  <a:cubicBezTo>
                    <a:pt x="12" y="13"/>
                    <a:pt x="12" y="13"/>
                    <a:pt x="12" y="2"/>
                  </a:cubicBezTo>
                  <a:cubicBezTo>
                    <a:pt x="6" y="0"/>
                    <a:pt x="6" y="0"/>
                    <a:pt x="6" y="0"/>
                  </a:cubicBezTo>
                  <a:cubicBezTo>
                    <a:pt x="0" y="4"/>
                    <a:pt x="0" y="4"/>
                    <a:pt x="0" y="4"/>
                  </a:cubicBezTo>
                  <a:cubicBezTo>
                    <a:pt x="0" y="15"/>
                    <a:pt x="0" y="15"/>
                    <a:pt x="0" y="15"/>
                  </a:cubicBezTo>
                  <a:cubicBezTo>
                    <a:pt x="0" y="25"/>
                    <a:pt x="0" y="25"/>
                    <a:pt x="0" y="25"/>
                  </a:cubicBezTo>
                  <a:cubicBezTo>
                    <a:pt x="6" y="25"/>
                    <a:pt x="12" y="20"/>
                    <a:pt x="12" y="1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0" name="Google Shape;3280;p49"/>
            <p:cNvSpPr/>
            <p:nvPr/>
          </p:nvSpPr>
          <p:spPr>
            <a:xfrm>
              <a:off x="8057428" y="4290971"/>
              <a:ext cx="87470" cy="162764"/>
            </a:xfrm>
            <a:custGeom>
              <a:avLst/>
              <a:gdLst/>
              <a:ahLst/>
              <a:cxnLst/>
              <a:rect l="l" t="t" r="r" b="b"/>
              <a:pathLst>
                <a:path w="33" h="62" extrusionOk="0">
                  <a:moveTo>
                    <a:pt x="0" y="0"/>
                  </a:moveTo>
                  <a:cubicBezTo>
                    <a:pt x="0" y="33"/>
                    <a:pt x="0" y="33"/>
                    <a:pt x="0" y="33"/>
                  </a:cubicBezTo>
                  <a:cubicBezTo>
                    <a:pt x="0" y="49"/>
                    <a:pt x="13" y="62"/>
                    <a:pt x="29" y="62"/>
                  </a:cubicBezTo>
                  <a:cubicBezTo>
                    <a:pt x="33" y="33"/>
                    <a:pt x="33" y="33"/>
                    <a:pt x="33" y="33"/>
                  </a:cubicBezTo>
                  <a:cubicBezTo>
                    <a:pt x="29" y="17"/>
                    <a:pt x="29" y="17"/>
                    <a:pt x="29" y="17"/>
                  </a:cubicBez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1" name="Google Shape;3281;p49"/>
            <p:cNvSpPr/>
            <p:nvPr/>
          </p:nvSpPr>
          <p:spPr>
            <a:xfrm>
              <a:off x="8133826" y="4293185"/>
              <a:ext cx="76398" cy="160550"/>
            </a:xfrm>
            <a:custGeom>
              <a:avLst/>
              <a:gdLst/>
              <a:ahLst/>
              <a:cxnLst/>
              <a:rect l="l" t="t" r="r" b="b"/>
              <a:pathLst>
                <a:path w="29" h="61" extrusionOk="0">
                  <a:moveTo>
                    <a:pt x="29" y="32"/>
                  </a:moveTo>
                  <a:cubicBezTo>
                    <a:pt x="29" y="28"/>
                    <a:pt x="29" y="4"/>
                    <a:pt x="29" y="0"/>
                  </a:cubicBezTo>
                  <a:cubicBezTo>
                    <a:pt x="0" y="16"/>
                    <a:pt x="0" y="16"/>
                    <a:pt x="0" y="16"/>
                  </a:cubicBezTo>
                  <a:cubicBezTo>
                    <a:pt x="0" y="30"/>
                    <a:pt x="0" y="30"/>
                    <a:pt x="0" y="30"/>
                  </a:cubicBezTo>
                  <a:cubicBezTo>
                    <a:pt x="0" y="61"/>
                    <a:pt x="0" y="61"/>
                    <a:pt x="0" y="61"/>
                  </a:cubicBezTo>
                  <a:cubicBezTo>
                    <a:pt x="16" y="61"/>
                    <a:pt x="29" y="48"/>
                    <a:pt x="29" y="32"/>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2" name="Google Shape;3282;p49"/>
            <p:cNvSpPr/>
            <p:nvPr/>
          </p:nvSpPr>
          <p:spPr>
            <a:xfrm>
              <a:off x="8057428" y="4290971"/>
              <a:ext cx="87470" cy="44290"/>
            </a:xfrm>
            <a:custGeom>
              <a:avLst/>
              <a:gdLst/>
              <a:ahLst/>
              <a:cxnLst/>
              <a:rect l="l" t="t" r="r" b="b"/>
              <a:pathLst>
                <a:path w="33" h="17" extrusionOk="0">
                  <a:moveTo>
                    <a:pt x="0" y="0"/>
                  </a:moveTo>
                  <a:cubicBezTo>
                    <a:pt x="1" y="3"/>
                    <a:pt x="3" y="6"/>
                    <a:pt x="4" y="9"/>
                  </a:cubicBezTo>
                  <a:cubicBezTo>
                    <a:pt x="7" y="14"/>
                    <a:pt x="12" y="17"/>
                    <a:pt x="17" y="17"/>
                  </a:cubicBezTo>
                  <a:cubicBezTo>
                    <a:pt x="29" y="17"/>
                    <a:pt x="29" y="17"/>
                    <a:pt x="29" y="17"/>
                  </a:cubicBezTo>
                  <a:cubicBezTo>
                    <a:pt x="33" y="9"/>
                    <a:pt x="33" y="9"/>
                    <a:pt x="33" y="9"/>
                  </a:cubicBezTo>
                  <a:cubicBezTo>
                    <a:pt x="29" y="0"/>
                    <a:pt x="29" y="0"/>
                    <a:pt x="29" y="0"/>
                  </a:cubicBezTo>
                  <a:cubicBezTo>
                    <a:pt x="21"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3" name="Google Shape;3283;p49"/>
            <p:cNvSpPr/>
            <p:nvPr/>
          </p:nvSpPr>
          <p:spPr>
            <a:xfrm>
              <a:off x="8133826" y="4290971"/>
              <a:ext cx="76398" cy="44290"/>
            </a:xfrm>
            <a:custGeom>
              <a:avLst/>
              <a:gdLst/>
              <a:ahLst/>
              <a:cxnLst/>
              <a:rect l="l" t="t" r="r" b="b"/>
              <a:pathLst>
                <a:path w="29" h="17" extrusionOk="0">
                  <a:moveTo>
                    <a:pt x="24" y="9"/>
                  </a:moveTo>
                  <a:cubicBezTo>
                    <a:pt x="26" y="6"/>
                    <a:pt x="27" y="3"/>
                    <a:pt x="29" y="0"/>
                  </a:cubicBezTo>
                  <a:cubicBezTo>
                    <a:pt x="21" y="0"/>
                    <a:pt x="4" y="0"/>
                    <a:pt x="0" y="0"/>
                  </a:cubicBezTo>
                  <a:cubicBezTo>
                    <a:pt x="0" y="17"/>
                    <a:pt x="0" y="17"/>
                    <a:pt x="0" y="17"/>
                  </a:cubicBezTo>
                  <a:cubicBezTo>
                    <a:pt x="11" y="17"/>
                    <a:pt x="11" y="17"/>
                    <a:pt x="11" y="17"/>
                  </a:cubicBezTo>
                  <a:cubicBezTo>
                    <a:pt x="17" y="17"/>
                    <a:pt x="22" y="14"/>
                    <a:pt x="24" y="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4" name="Google Shape;3284;p49"/>
            <p:cNvSpPr/>
            <p:nvPr/>
          </p:nvSpPr>
          <p:spPr>
            <a:xfrm>
              <a:off x="8047463" y="4227858"/>
              <a:ext cx="97435" cy="42075"/>
            </a:xfrm>
            <a:custGeom>
              <a:avLst/>
              <a:gdLst/>
              <a:ahLst/>
              <a:cxnLst/>
              <a:rect l="l" t="t" r="r" b="b"/>
              <a:pathLst>
                <a:path w="37" h="16" extrusionOk="0">
                  <a:moveTo>
                    <a:pt x="12" y="0"/>
                  </a:moveTo>
                  <a:cubicBezTo>
                    <a:pt x="11" y="0"/>
                    <a:pt x="1" y="11"/>
                    <a:pt x="0" y="12"/>
                  </a:cubicBezTo>
                  <a:cubicBezTo>
                    <a:pt x="0" y="13"/>
                    <a:pt x="1" y="15"/>
                    <a:pt x="1" y="16"/>
                  </a:cubicBezTo>
                  <a:cubicBezTo>
                    <a:pt x="33" y="16"/>
                    <a:pt x="33" y="16"/>
                    <a:pt x="33" y="16"/>
                  </a:cubicBezTo>
                  <a:cubicBezTo>
                    <a:pt x="37" y="8"/>
                    <a:pt x="37" y="8"/>
                    <a:pt x="37" y="8"/>
                  </a:cubicBezTo>
                  <a:cubicBezTo>
                    <a:pt x="33" y="0"/>
                    <a:pt x="33" y="0"/>
                    <a:pt x="33" y="0"/>
                  </a:cubicBezTo>
                  <a:cubicBezTo>
                    <a:pt x="27" y="0"/>
                    <a:pt x="15" y="0"/>
                    <a:pt x="12"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5" name="Google Shape;3285;p49"/>
            <p:cNvSpPr/>
            <p:nvPr/>
          </p:nvSpPr>
          <p:spPr>
            <a:xfrm>
              <a:off x="8133826" y="4227858"/>
              <a:ext cx="86363" cy="42075"/>
            </a:xfrm>
            <a:custGeom>
              <a:avLst/>
              <a:gdLst/>
              <a:ahLst/>
              <a:cxnLst/>
              <a:rect l="l" t="t" r="r" b="b"/>
              <a:pathLst>
                <a:path w="33" h="16" extrusionOk="0">
                  <a:moveTo>
                    <a:pt x="33" y="12"/>
                  </a:moveTo>
                  <a:cubicBezTo>
                    <a:pt x="32" y="11"/>
                    <a:pt x="21" y="0"/>
                    <a:pt x="20" y="0"/>
                  </a:cubicBezTo>
                  <a:cubicBezTo>
                    <a:pt x="15" y="0"/>
                    <a:pt x="3" y="0"/>
                    <a:pt x="0" y="0"/>
                  </a:cubicBezTo>
                  <a:cubicBezTo>
                    <a:pt x="0" y="16"/>
                    <a:pt x="0" y="16"/>
                    <a:pt x="0" y="16"/>
                  </a:cubicBezTo>
                  <a:cubicBezTo>
                    <a:pt x="31" y="16"/>
                    <a:pt x="31" y="16"/>
                    <a:pt x="31" y="16"/>
                  </a:cubicBezTo>
                  <a:cubicBezTo>
                    <a:pt x="32" y="15"/>
                    <a:pt x="32" y="13"/>
                    <a:pt x="33"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86" name="Google Shape;3286;p49"/>
          <p:cNvGrpSpPr/>
          <p:nvPr/>
        </p:nvGrpSpPr>
        <p:grpSpPr>
          <a:xfrm>
            <a:off x="719996" y="3365499"/>
            <a:ext cx="367596" cy="347673"/>
            <a:chOff x="582621" y="4279899"/>
            <a:chExt cx="367596" cy="347673"/>
          </a:xfrm>
        </p:grpSpPr>
        <p:sp>
          <p:nvSpPr>
            <p:cNvPr id="3287" name="Google Shape;3287;p49"/>
            <p:cNvSpPr/>
            <p:nvPr/>
          </p:nvSpPr>
          <p:spPr>
            <a:xfrm>
              <a:off x="722130" y="4455949"/>
              <a:ext cx="23252" cy="64220"/>
            </a:xfrm>
            <a:custGeom>
              <a:avLst/>
              <a:gdLst/>
              <a:ahLst/>
              <a:cxnLst/>
              <a:rect l="l" t="t" r="r" b="b"/>
              <a:pathLst>
                <a:path w="9" h="24" extrusionOk="0">
                  <a:moveTo>
                    <a:pt x="9" y="20"/>
                  </a:moveTo>
                  <a:cubicBezTo>
                    <a:pt x="4" y="24"/>
                    <a:pt x="4" y="24"/>
                    <a:pt x="4" y="24"/>
                  </a:cubicBezTo>
                  <a:cubicBezTo>
                    <a:pt x="0" y="20"/>
                    <a:pt x="0" y="20"/>
                    <a:pt x="0" y="20"/>
                  </a:cubicBezTo>
                  <a:cubicBezTo>
                    <a:pt x="0" y="16"/>
                    <a:pt x="0" y="6"/>
                    <a:pt x="0" y="3"/>
                  </a:cubicBezTo>
                  <a:cubicBezTo>
                    <a:pt x="4" y="0"/>
                    <a:pt x="4" y="0"/>
                    <a:pt x="4" y="0"/>
                  </a:cubicBezTo>
                  <a:cubicBezTo>
                    <a:pt x="9" y="3"/>
                    <a:pt x="9" y="3"/>
                    <a:pt x="9" y="3"/>
                  </a:cubicBezTo>
                  <a:lnTo>
                    <a:pt x="9"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8" name="Google Shape;3288;p49"/>
            <p:cNvSpPr/>
            <p:nvPr/>
          </p:nvSpPr>
          <p:spPr>
            <a:xfrm>
              <a:off x="614731" y="4279899"/>
              <a:ext cx="296733" cy="118475"/>
            </a:xfrm>
            <a:custGeom>
              <a:avLst/>
              <a:gdLst/>
              <a:ahLst/>
              <a:cxnLst/>
              <a:rect l="l" t="t" r="r" b="b"/>
              <a:pathLst>
                <a:path w="113" h="45" extrusionOk="0">
                  <a:moveTo>
                    <a:pt x="113" y="0"/>
                  </a:moveTo>
                  <a:cubicBezTo>
                    <a:pt x="110" y="0"/>
                    <a:pt x="3" y="0"/>
                    <a:pt x="0" y="0"/>
                  </a:cubicBezTo>
                  <a:cubicBezTo>
                    <a:pt x="0" y="41"/>
                    <a:pt x="0" y="41"/>
                    <a:pt x="0" y="41"/>
                  </a:cubicBezTo>
                  <a:cubicBezTo>
                    <a:pt x="17" y="43"/>
                    <a:pt x="17" y="43"/>
                    <a:pt x="17" y="43"/>
                  </a:cubicBezTo>
                  <a:cubicBezTo>
                    <a:pt x="39" y="41"/>
                    <a:pt x="39" y="41"/>
                    <a:pt x="39" y="41"/>
                  </a:cubicBezTo>
                  <a:cubicBezTo>
                    <a:pt x="69" y="45"/>
                    <a:pt x="69" y="45"/>
                    <a:pt x="69" y="45"/>
                  </a:cubicBezTo>
                  <a:cubicBezTo>
                    <a:pt x="98" y="41"/>
                    <a:pt x="98" y="41"/>
                    <a:pt x="98" y="41"/>
                  </a:cubicBezTo>
                  <a:cubicBezTo>
                    <a:pt x="110" y="20"/>
                    <a:pt x="110" y="20"/>
                    <a:pt x="110" y="20"/>
                  </a:cubicBezTo>
                  <a:lnTo>
                    <a:pt x="11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9" name="Google Shape;3289;p49"/>
            <p:cNvSpPr/>
            <p:nvPr/>
          </p:nvSpPr>
          <p:spPr>
            <a:xfrm>
              <a:off x="635768" y="4388408"/>
              <a:ext cx="241373" cy="76400"/>
            </a:xfrm>
            <a:custGeom>
              <a:avLst/>
              <a:gdLst/>
              <a:ahLst/>
              <a:cxnLst/>
              <a:rect l="l" t="t" r="r" b="b"/>
              <a:pathLst>
                <a:path w="92" h="29" extrusionOk="0">
                  <a:moveTo>
                    <a:pt x="31" y="0"/>
                  </a:moveTo>
                  <a:cubicBezTo>
                    <a:pt x="0" y="12"/>
                    <a:pt x="0" y="12"/>
                    <a:pt x="0" y="12"/>
                  </a:cubicBezTo>
                  <a:cubicBezTo>
                    <a:pt x="0" y="29"/>
                    <a:pt x="0" y="29"/>
                    <a:pt x="0" y="29"/>
                  </a:cubicBezTo>
                  <a:cubicBezTo>
                    <a:pt x="90" y="29"/>
                    <a:pt x="90" y="29"/>
                    <a:pt x="90" y="29"/>
                  </a:cubicBezTo>
                  <a:cubicBezTo>
                    <a:pt x="92" y="15"/>
                    <a:pt x="92" y="15"/>
                    <a:pt x="92" y="15"/>
                  </a:cubicBezTo>
                  <a:cubicBezTo>
                    <a:pt x="90" y="0"/>
                    <a:pt x="90" y="0"/>
                    <a:pt x="90" y="0"/>
                  </a:cubicBezTo>
                  <a:cubicBezTo>
                    <a:pt x="86" y="0"/>
                    <a:pt x="34" y="0"/>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0" name="Google Shape;3290;p49"/>
            <p:cNvSpPr/>
            <p:nvPr/>
          </p:nvSpPr>
          <p:spPr>
            <a:xfrm>
              <a:off x="892642" y="4346333"/>
              <a:ext cx="47611" cy="49826"/>
            </a:xfrm>
            <a:custGeom>
              <a:avLst/>
              <a:gdLst/>
              <a:ahLst/>
              <a:cxnLst/>
              <a:rect l="l" t="t" r="r" b="b"/>
              <a:pathLst>
                <a:path w="43" h="45" extrusionOk="0">
                  <a:moveTo>
                    <a:pt x="33" y="38"/>
                  </a:moveTo>
                  <a:lnTo>
                    <a:pt x="43" y="19"/>
                  </a:lnTo>
                  <a:lnTo>
                    <a:pt x="33" y="0"/>
                  </a:lnTo>
                  <a:lnTo>
                    <a:pt x="33" y="0"/>
                  </a:lnTo>
                  <a:lnTo>
                    <a:pt x="14" y="0"/>
                  </a:lnTo>
                  <a:lnTo>
                    <a:pt x="3" y="19"/>
                  </a:lnTo>
                  <a:lnTo>
                    <a:pt x="0" y="38"/>
                  </a:lnTo>
                  <a:lnTo>
                    <a:pt x="14" y="45"/>
                  </a:lnTo>
                  <a:lnTo>
                    <a:pt x="33"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1" name="Google Shape;3291;p49"/>
            <p:cNvSpPr/>
            <p:nvPr/>
          </p:nvSpPr>
          <p:spPr>
            <a:xfrm>
              <a:off x="884891" y="4388408"/>
              <a:ext cx="55361" cy="44290"/>
            </a:xfrm>
            <a:custGeom>
              <a:avLst/>
              <a:gdLst/>
              <a:ahLst/>
              <a:cxnLst/>
              <a:rect l="l" t="t" r="r" b="b"/>
              <a:pathLst>
                <a:path w="21" h="17" extrusionOk="0">
                  <a:moveTo>
                    <a:pt x="3" y="0"/>
                  </a:moveTo>
                  <a:cubicBezTo>
                    <a:pt x="0" y="8"/>
                    <a:pt x="0" y="8"/>
                    <a:pt x="0" y="8"/>
                  </a:cubicBezTo>
                  <a:cubicBezTo>
                    <a:pt x="3" y="17"/>
                    <a:pt x="3" y="17"/>
                    <a:pt x="3" y="17"/>
                  </a:cubicBezTo>
                  <a:cubicBezTo>
                    <a:pt x="17" y="17"/>
                    <a:pt x="17" y="17"/>
                    <a:pt x="17" y="17"/>
                  </a:cubicBezTo>
                  <a:cubicBezTo>
                    <a:pt x="21" y="8"/>
                    <a:pt x="21" y="8"/>
                    <a:pt x="21" y="8"/>
                  </a:cubicBezTo>
                  <a:cubicBezTo>
                    <a:pt x="17" y="0"/>
                    <a:pt x="17" y="0"/>
                    <a:pt x="17" y="0"/>
                  </a:cubicBezTo>
                  <a:cubicBezTo>
                    <a:pt x="14" y="0"/>
                    <a:pt x="7" y="0"/>
                    <a:pt x="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2" name="Google Shape;3292;p49"/>
            <p:cNvSpPr/>
            <p:nvPr/>
          </p:nvSpPr>
          <p:spPr>
            <a:xfrm>
              <a:off x="614731" y="4388408"/>
              <a:ext cx="101864" cy="31003"/>
            </a:xfrm>
            <a:custGeom>
              <a:avLst/>
              <a:gdLst/>
              <a:ahLst/>
              <a:cxnLst/>
              <a:rect l="l" t="t" r="r" b="b"/>
              <a:pathLst>
                <a:path w="39" h="12" extrusionOk="0">
                  <a:moveTo>
                    <a:pt x="0" y="12"/>
                  </a:moveTo>
                  <a:cubicBezTo>
                    <a:pt x="27" y="12"/>
                    <a:pt x="27" y="12"/>
                    <a:pt x="27" y="12"/>
                  </a:cubicBezTo>
                  <a:cubicBezTo>
                    <a:pt x="27" y="12"/>
                    <a:pt x="38" y="1"/>
                    <a:pt x="39" y="0"/>
                  </a:cubicBezTo>
                  <a:cubicBezTo>
                    <a:pt x="34" y="0"/>
                    <a:pt x="5" y="0"/>
                    <a:pt x="0" y="0"/>
                  </a:cubicBezTo>
                  <a:lnTo>
                    <a:pt x="0"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3" name="Google Shape;3293;p49"/>
            <p:cNvSpPr/>
            <p:nvPr/>
          </p:nvSpPr>
          <p:spPr>
            <a:xfrm>
              <a:off x="640197" y="4530135"/>
              <a:ext cx="70862" cy="21038"/>
            </a:xfrm>
            <a:custGeom>
              <a:avLst/>
              <a:gdLst/>
              <a:ahLst/>
              <a:cxnLst/>
              <a:rect l="l" t="t" r="r" b="b"/>
              <a:pathLst>
                <a:path w="27" h="8" extrusionOk="0">
                  <a:moveTo>
                    <a:pt x="24" y="8"/>
                  </a:moveTo>
                  <a:cubicBezTo>
                    <a:pt x="19" y="8"/>
                    <a:pt x="7" y="8"/>
                    <a:pt x="3" y="8"/>
                  </a:cubicBezTo>
                  <a:cubicBezTo>
                    <a:pt x="0" y="4"/>
                    <a:pt x="0" y="4"/>
                    <a:pt x="0" y="4"/>
                  </a:cubicBezTo>
                  <a:cubicBezTo>
                    <a:pt x="3" y="0"/>
                    <a:pt x="3" y="0"/>
                    <a:pt x="3" y="0"/>
                  </a:cubicBezTo>
                  <a:cubicBezTo>
                    <a:pt x="24" y="0"/>
                    <a:pt x="24" y="0"/>
                    <a:pt x="24" y="0"/>
                  </a:cubicBezTo>
                  <a:cubicBezTo>
                    <a:pt x="27" y="4"/>
                    <a:pt x="27" y="4"/>
                    <a:pt x="27" y="4"/>
                  </a:cubicBezTo>
                  <a:lnTo>
                    <a:pt x="24"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4" name="Google Shape;3294;p49"/>
            <p:cNvSpPr/>
            <p:nvPr/>
          </p:nvSpPr>
          <p:spPr>
            <a:xfrm>
              <a:off x="701094" y="4506882"/>
              <a:ext cx="65400" cy="65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5" name="Google Shape;3295;p49"/>
            <p:cNvSpPr/>
            <p:nvPr/>
          </p:nvSpPr>
          <p:spPr>
            <a:xfrm>
              <a:off x="595908" y="4485845"/>
              <a:ext cx="52039" cy="120689"/>
            </a:xfrm>
            <a:custGeom>
              <a:avLst/>
              <a:gdLst/>
              <a:ahLst/>
              <a:cxnLst/>
              <a:rect l="l" t="t" r="r" b="b"/>
              <a:pathLst>
                <a:path w="20" h="46" extrusionOk="0">
                  <a:moveTo>
                    <a:pt x="20" y="46"/>
                  </a:moveTo>
                  <a:cubicBezTo>
                    <a:pt x="18" y="46"/>
                    <a:pt x="5" y="46"/>
                    <a:pt x="3" y="46"/>
                  </a:cubicBezTo>
                  <a:cubicBezTo>
                    <a:pt x="0" y="23"/>
                    <a:pt x="0" y="23"/>
                    <a:pt x="0" y="23"/>
                  </a:cubicBezTo>
                  <a:cubicBezTo>
                    <a:pt x="3" y="0"/>
                    <a:pt x="3" y="0"/>
                    <a:pt x="3" y="0"/>
                  </a:cubicBezTo>
                  <a:cubicBezTo>
                    <a:pt x="20" y="0"/>
                    <a:pt x="20" y="0"/>
                    <a:pt x="20" y="0"/>
                  </a:cubicBezTo>
                  <a:lnTo>
                    <a:pt x="20" y="46"/>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6" name="Google Shape;3296;p49"/>
            <p:cNvSpPr/>
            <p:nvPr/>
          </p:nvSpPr>
          <p:spPr>
            <a:xfrm>
              <a:off x="582621" y="4464807"/>
              <a:ext cx="21037" cy="162764"/>
            </a:xfrm>
            <a:custGeom>
              <a:avLst/>
              <a:gdLst/>
              <a:ahLst/>
              <a:cxnLst/>
              <a:rect l="l" t="t" r="r" b="b"/>
              <a:pathLst>
                <a:path w="8" h="62" extrusionOk="0">
                  <a:moveTo>
                    <a:pt x="8" y="62"/>
                  </a:moveTo>
                  <a:cubicBezTo>
                    <a:pt x="5" y="62"/>
                    <a:pt x="3" y="62"/>
                    <a:pt x="0" y="62"/>
                  </a:cubicBezTo>
                  <a:cubicBezTo>
                    <a:pt x="0" y="58"/>
                    <a:pt x="0" y="4"/>
                    <a:pt x="0" y="0"/>
                  </a:cubicBezTo>
                  <a:cubicBezTo>
                    <a:pt x="8" y="0"/>
                    <a:pt x="8" y="0"/>
                    <a:pt x="8" y="0"/>
                  </a:cubicBezTo>
                  <a:lnTo>
                    <a:pt x="8" y="6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7" name="Google Shape;3297;p49"/>
            <p:cNvSpPr/>
            <p:nvPr/>
          </p:nvSpPr>
          <p:spPr>
            <a:xfrm>
              <a:off x="653483"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8" name="Google Shape;3298;p49"/>
            <p:cNvSpPr/>
            <p:nvPr/>
          </p:nvSpPr>
          <p:spPr>
            <a:xfrm>
              <a:off x="695557" y="4319760"/>
              <a:ext cx="32100" cy="288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9" name="Google Shape;3299;p49"/>
            <p:cNvSpPr/>
            <p:nvPr/>
          </p:nvSpPr>
          <p:spPr>
            <a:xfrm>
              <a:off x="871605" y="4279899"/>
              <a:ext cx="63112" cy="112938"/>
            </a:xfrm>
            <a:custGeom>
              <a:avLst/>
              <a:gdLst/>
              <a:ahLst/>
              <a:cxnLst/>
              <a:rect l="l" t="t" r="r" b="b"/>
              <a:pathLst>
                <a:path w="24" h="43" extrusionOk="0">
                  <a:moveTo>
                    <a:pt x="0" y="41"/>
                  </a:moveTo>
                  <a:cubicBezTo>
                    <a:pt x="4" y="43"/>
                    <a:pt x="4" y="43"/>
                    <a:pt x="4" y="43"/>
                  </a:cubicBezTo>
                  <a:cubicBezTo>
                    <a:pt x="8" y="41"/>
                    <a:pt x="8" y="41"/>
                    <a:pt x="8" y="41"/>
                  </a:cubicBezTo>
                  <a:cubicBezTo>
                    <a:pt x="10" y="36"/>
                    <a:pt x="22" y="5"/>
                    <a:pt x="24" y="0"/>
                  </a:cubicBezTo>
                  <a:cubicBezTo>
                    <a:pt x="21" y="0"/>
                    <a:pt x="18" y="0"/>
                    <a:pt x="15" y="0"/>
                  </a:cubicBezTo>
                  <a:cubicBezTo>
                    <a:pt x="15" y="1"/>
                    <a:pt x="0" y="40"/>
                    <a:pt x="0" y="4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0" name="Google Shape;3300;p49"/>
            <p:cNvSpPr/>
            <p:nvPr/>
          </p:nvSpPr>
          <p:spPr>
            <a:xfrm>
              <a:off x="871605" y="4388408"/>
              <a:ext cx="21037" cy="76400"/>
            </a:xfrm>
            <a:custGeom>
              <a:avLst/>
              <a:gdLst/>
              <a:ahLst/>
              <a:cxnLst/>
              <a:rect l="l" t="t" r="r" b="b"/>
              <a:pathLst>
                <a:path w="8" h="29" extrusionOk="0">
                  <a:moveTo>
                    <a:pt x="8" y="0"/>
                  </a:moveTo>
                  <a:cubicBezTo>
                    <a:pt x="5" y="0"/>
                    <a:pt x="4" y="0"/>
                    <a:pt x="0" y="0"/>
                  </a:cubicBezTo>
                  <a:cubicBezTo>
                    <a:pt x="0" y="29"/>
                    <a:pt x="0" y="29"/>
                    <a:pt x="0" y="29"/>
                  </a:cubicBezTo>
                  <a:cubicBezTo>
                    <a:pt x="8" y="29"/>
                    <a:pt x="8" y="29"/>
                    <a:pt x="8" y="29"/>
                  </a:cubicBezTo>
                  <a:cubicBezTo>
                    <a:pt x="8" y="21"/>
                    <a:pt x="8" y="5"/>
                    <a:pt x="8"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1" name="Google Shape;3301;p49"/>
            <p:cNvSpPr/>
            <p:nvPr/>
          </p:nvSpPr>
          <p:spPr>
            <a:xfrm>
              <a:off x="929180" y="4346333"/>
              <a:ext cx="21037" cy="49826"/>
            </a:xfrm>
            <a:custGeom>
              <a:avLst/>
              <a:gdLst/>
              <a:ahLst/>
              <a:cxnLst/>
              <a:rect l="l" t="t" r="r" b="b"/>
              <a:pathLst>
                <a:path w="8" h="19" extrusionOk="0">
                  <a:moveTo>
                    <a:pt x="8" y="16"/>
                  </a:moveTo>
                  <a:cubicBezTo>
                    <a:pt x="4" y="19"/>
                    <a:pt x="4" y="19"/>
                    <a:pt x="4" y="19"/>
                  </a:cubicBezTo>
                  <a:cubicBezTo>
                    <a:pt x="0" y="16"/>
                    <a:pt x="0" y="16"/>
                    <a:pt x="0" y="16"/>
                  </a:cubicBezTo>
                  <a:cubicBezTo>
                    <a:pt x="0" y="14"/>
                    <a:pt x="0" y="2"/>
                    <a:pt x="0" y="0"/>
                  </a:cubicBezTo>
                  <a:cubicBezTo>
                    <a:pt x="8" y="0"/>
                    <a:pt x="8" y="0"/>
                    <a:pt x="8" y="0"/>
                  </a:cubicBezTo>
                  <a:lnTo>
                    <a:pt x="8" y="16"/>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2" name="Google Shape;3302;p49"/>
            <p:cNvSpPr/>
            <p:nvPr/>
          </p:nvSpPr>
          <p:spPr>
            <a:xfrm>
              <a:off x="929180" y="4388408"/>
              <a:ext cx="21037" cy="44290"/>
            </a:xfrm>
            <a:custGeom>
              <a:avLst/>
              <a:gdLst/>
              <a:ahLst/>
              <a:cxnLst/>
              <a:rect l="l" t="t" r="r" b="b"/>
              <a:pathLst>
                <a:path w="8" h="17" extrusionOk="0">
                  <a:moveTo>
                    <a:pt x="8" y="17"/>
                  </a:moveTo>
                  <a:cubicBezTo>
                    <a:pt x="5" y="17"/>
                    <a:pt x="3" y="17"/>
                    <a:pt x="0" y="17"/>
                  </a:cubicBezTo>
                  <a:cubicBezTo>
                    <a:pt x="0" y="15"/>
                    <a:pt x="0" y="2"/>
                    <a:pt x="0" y="0"/>
                  </a:cubicBezTo>
                  <a:cubicBezTo>
                    <a:pt x="8" y="0"/>
                    <a:pt x="8" y="0"/>
                    <a:pt x="8" y="0"/>
                  </a:cubicBezTo>
                  <a:lnTo>
                    <a:pt x="8" y="1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3" name="Google Shape;3303;p49"/>
          <p:cNvGrpSpPr/>
          <p:nvPr/>
        </p:nvGrpSpPr>
        <p:grpSpPr>
          <a:xfrm>
            <a:off x="7362178" y="3371035"/>
            <a:ext cx="367595" cy="250199"/>
            <a:chOff x="7224803" y="4285435"/>
            <a:chExt cx="367595" cy="250199"/>
          </a:xfrm>
        </p:grpSpPr>
        <p:sp>
          <p:nvSpPr>
            <p:cNvPr id="3304" name="Google Shape;3304;p49"/>
            <p:cNvSpPr/>
            <p:nvPr/>
          </p:nvSpPr>
          <p:spPr>
            <a:xfrm>
              <a:off x="7527072" y="4485845"/>
              <a:ext cx="21037" cy="38754"/>
            </a:xfrm>
            <a:custGeom>
              <a:avLst/>
              <a:gdLst/>
              <a:ahLst/>
              <a:cxnLst/>
              <a:rect l="l" t="t" r="r" b="b"/>
              <a:pathLst>
                <a:path w="19" h="35" extrusionOk="0">
                  <a:moveTo>
                    <a:pt x="9" y="0"/>
                  </a:moveTo>
                  <a:lnTo>
                    <a:pt x="0" y="7"/>
                  </a:lnTo>
                  <a:lnTo>
                    <a:pt x="0" y="26"/>
                  </a:lnTo>
                  <a:lnTo>
                    <a:pt x="9" y="35"/>
                  </a:lnTo>
                  <a:lnTo>
                    <a:pt x="19" y="26"/>
                  </a:lnTo>
                  <a:lnTo>
                    <a:pt x="19" y="7"/>
                  </a:lnTo>
                  <a:lnTo>
                    <a:pt x="9"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5" name="Google Shape;3305;p49"/>
            <p:cNvSpPr/>
            <p:nvPr/>
          </p:nvSpPr>
          <p:spPr>
            <a:xfrm>
              <a:off x="7461747" y="4485845"/>
              <a:ext cx="23252" cy="38754"/>
            </a:xfrm>
            <a:custGeom>
              <a:avLst/>
              <a:gdLst/>
              <a:ahLst/>
              <a:cxnLst/>
              <a:rect l="l" t="t" r="r" b="b"/>
              <a:pathLst>
                <a:path w="21" h="35" extrusionOk="0">
                  <a:moveTo>
                    <a:pt x="0" y="7"/>
                  </a:moveTo>
                  <a:lnTo>
                    <a:pt x="0" y="26"/>
                  </a:lnTo>
                  <a:lnTo>
                    <a:pt x="9" y="35"/>
                  </a:lnTo>
                  <a:lnTo>
                    <a:pt x="21" y="26"/>
                  </a:lnTo>
                  <a:lnTo>
                    <a:pt x="21"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6" name="Google Shape;3306;p49"/>
            <p:cNvSpPr/>
            <p:nvPr/>
          </p:nvSpPr>
          <p:spPr>
            <a:xfrm>
              <a:off x="7398635" y="4485845"/>
              <a:ext cx="21037" cy="38754"/>
            </a:xfrm>
            <a:custGeom>
              <a:avLst/>
              <a:gdLst/>
              <a:ahLst/>
              <a:cxnLst/>
              <a:rect l="l" t="t" r="r" b="b"/>
              <a:pathLst>
                <a:path w="19" h="35" extrusionOk="0">
                  <a:moveTo>
                    <a:pt x="0" y="7"/>
                  </a:moveTo>
                  <a:lnTo>
                    <a:pt x="0" y="26"/>
                  </a:lnTo>
                  <a:lnTo>
                    <a:pt x="9" y="35"/>
                  </a:lnTo>
                  <a:lnTo>
                    <a:pt x="19" y="26"/>
                  </a:lnTo>
                  <a:lnTo>
                    <a:pt x="19" y="7"/>
                  </a:lnTo>
                  <a:lnTo>
                    <a:pt x="9"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7" name="Google Shape;3307;p49"/>
            <p:cNvSpPr/>
            <p:nvPr/>
          </p:nvSpPr>
          <p:spPr>
            <a:xfrm>
              <a:off x="7332202" y="4482523"/>
              <a:ext cx="21037" cy="42075"/>
            </a:xfrm>
            <a:custGeom>
              <a:avLst/>
              <a:gdLst/>
              <a:ahLst/>
              <a:cxnLst/>
              <a:rect l="l" t="t" r="r" b="b"/>
              <a:pathLst>
                <a:path w="19" h="38" extrusionOk="0">
                  <a:moveTo>
                    <a:pt x="0" y="29"/>
                  </a:moveTo>
                  <a:lnTo>
                    <a:pt x="10" y="38"/>
                  </a:lnTo>
                  <a:lnTo>
                    <a:pt x="19" y="29"/>
                  </a:lnTo>
                  <a:lnTo>
                    <a:pt x="19" y="10"/>
                  </a:lnTo>
                  <a:lnTo>
                    <a:pt x="10" y="0"/>
                  </a:lnTo>
                  <a:lnTo>
                    <a:pt x="0" y="1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8" name="Google Shape;3308;p49"/>
            <p:cNvSpPr/>
            <p:nvPr/>
          </p:nvSpPr>
          <p:spPr>
            <a:xfrm>
              <a:off x="7266877" y="4485845"/>
              <a:ext cx="21037" cy="38754"/>
            </a:xfrm>
            <a:custGeom>
              <a:avLst/>
              <a:gdLst/>
              <a:ahLst/>
              <a:cxnLst/>
              <a:rect l="l" t="t" r="r" b="b"/>
              <a:pathLst>
                <a:path w="19" h="35" extrusionOk="0">
                  <a:moveTo>
                    <a:pt x="0" y="7"/>
                  </a:moveTo>
                  <a:lnTo>
                    <a:pt x="0" y="26"/>
                  </a:lnTo>
                  <a:lnTo>
                    <a:pt x="10" y="35"/>
                  </a:lnTo>
                  <a:lnTo>
                    <a:pt x="19" y="26"/>
                  </a:lnTo>
                  <a:lnTo>
                    <a:pt x="19" y="7"/>
                  </a:lnTo>
                  <a:lnTo>
                    <a:pt x="10" y="0"/>
                  </a:lnTo>
                  <a:lnTo>
                    <a:pt x="0" y="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9" name="Google Shape;3309;p49"/>
            <p:cNvSpPr/>
            <p:nvPr/>
          </p:nvSpPr>
          <p:spPr>
            <a:xfrm>
              <a:off x="7224803" y="4285435"/>
              <a:ext cx="307806" cy="110724"/>
            </a:xfrm>
            <a:custGeom>
              <a:avLst/>
              <a:gdLst/>
              <a:ahLst/>
              <a:cxnLst/>
              <a:rect l="l" t="t" r="r" b="b"/>
              <a:pathLst>
                <a:path w="117" h="42" extrusionOk="0">
                  <a:moveTo>
                    <a:pt x="57" y="38"/>
                  </a:moveTo>
                  <a:cubicBezTo>
                    <a:pt x="68" y="42"/>
                    <a:pt x="68" y="42"/>
                    <a:pt x="68" y="42"/>
                  </a:cubicBezTo>
                  <a:cubicBezTo>
                    <a:pt x="78" y="38"/>
                    <a:pt x="78" y="38"/>
                    <a:pt x="78" y="38"/>
                  </a:cubicBezTo>
                  <a:cubicBezTo>
                    <a:pt x="117" y="21"/>
                    <a:pt x="117" y="21"/>
                    <a:pt x="117" y="21"/>
                  </a:cubicBezTo>
                  <a:cubicBezTo>
                    <a:pt x="103" y="8"/>
                    <a:pt x="85" y="0"/>
                    <a:pt x="66" y="0"/>
                  </a:cubicBezTo>
                  <a:cubicBezTo>
                    <a:pt x="0" y="0"/>
                    <a:pt x="0" y="0"/>
                    <a:pt x="0" y="0"/>
                  </a:cubicBezTo>
                  <a:cubicBezTo>
                    <a:pt x="0" y="29"/>
                    <a:pt x="0" y="29"/>
                    <a:pt x="0" y="29"/>
                  </a:cubicBezTo>
                  <a:lnTo>
                    <a:pt x="57"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0" name="Google Shape;3310;p49"/>
            <p:cNvSpPr/>
            <p:nvPr/>
          </p:nvSpPr>
          <p:spPr>
            <a:xfrm>
              <a:off x="7224803" y="4382872"/>
              <a:ext cx="367595" cy="110724"/>
            </a:xfrm>
            <a:custGeom>
              <a:avLst/>
              <a:gdLst/>
              <a:ahLst/>
              <a:cxnLst/>
              <a:rect l="l" t="t" r="r" b="b"/>
              <a:pathLst>
                <a:path w="140" h="42" extrusionOk="0">
                  <a:moveTo>
                    <a:pt x="78" y="0"/>
                  </a:moveTo>
                  <a:cubicBezTo>
                    <a:pt x="57" y="0"/>
                    <a:pt x="57" y="0"/>
                    <a:pt x="57" y="0"/>
                  </a:cubicBezTo>
                  <a:cubicBezTo>
                    <a:pt x="0" y="9"/>
                    <a:pt x="0" y="9"/>
                    <a:pt x="0" y="9"/>
                  </a:cubicBezTo>
                  <a:cubicBezTo>
                    <a:pt x="0" y="42"/>
                    <a:pt x="0" y="42"/>
                    <a:pt x="0" y="42"/>
                  </a:cubicBezTo>
                  <a:cubicBezTo>
                    <a:pt x="140" y="42"/>
                    <a:pt x="140" y="42"/>
                    <a:pt x="140" y="42"/>
                  </a:cubicBezTo>
                  <a:cubicBezTo>
                    <a:pt x="140" y="38"/>
                    <a:pt x="140" y="38"/>
                    <a:pt x="140" y="38"/>
                  </a:cubicBezTo>
                  <a:cubicBezTo>
                    <a:pt x="140" y="31"/>
                    <a:pt x="139" y="24"/>
                    <a:pt x="137" y="17"/>
                  </a:cubicBezTo>
                  <a:lnTo>
                    <a:pt x="78"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1" name="Google Shape;3311;p49"/>
            <p:cNvSpPr/>
            <p:nvPr/>
          </p:nvSpPr>
          <p:spPr>
            <a:xfrm>
              <a:off x="7259126" y="4361835"/>
              <a:ext cx="68647" cy="28788"/>
            </a:xfrm>
            <a:custGeom>
              <a:avLst/>
              <a:gdLst/>
              <a:ahLst/>
              <a:cxnLst/>
              <a:rect l="l" t="t" r="r" b="b"/>
              <a:pathLst>
                <a:path w="26" h="11" extrusionOk="0">
                  <a:moveTo>
                    <a:pt x="24" y="0"/>
                  </a:moveTo>
                  <a:cubicBezTo>
                    <a:pt x="18" y="0"/>
                    <a:pt x="6" y="0"/>
                    <a:pt x="3" y="0"/>
                  </a:cubicBezTo>
                  <a:cubicBezTo>
                    <a:pt x="0" y="4"/>
                    <a:pt x="0" y="4"/>
                    <a:pt x="0" y="4"/>
                  </a:cubicBezTo>
                  <a:cubicBezTo>
                    <a:pt x="3" y="8"/>
                    <a:pt x="3" y="8"/>
                    <a:pt x="3" y="8"/>
                  </a:cubicBezTo>
                  <a:cubicBezTo>
                    <a:pt x="13" y="11"/>
                    <a:pt x="13" y="11"/>
                    <a:pt x="13" y="11"/>
                  </a:cubicBezTo>
                  <a:cubicBezTo>
                    <a:pt x="24" y="8"/>
                    <a:pt x="24" y="8"/>
                    <a:pt x="24" y="8"/>
                  </a:cubicBezTo>
                  <a:cubicBezTo>
                    <a:pt x="26" y="4"/>
                    <a:pt x="26" y="4"/>
                    <a:pt x="26" y="4"/>
                  </a:cubicBezTo>
                  <a:lnTo>
                    <a:pt x="2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2" name="Google Shape;3312;p49"/>
            <p:cNvSpPr/>
            <p:nvPr/>
          </p:nvSpPr>
          <p:spPr>
            <a:xfrm>
              <a:off x="7259126" y="4385086"/>
              <a:ext cx="68647" cy="21038"/>
            </a:xfrm>
            <a:custGeom>
              <a:avLst/>
              <a:gdLst/>
              <a:ahLst/>
              <a:cxnLst/>
              <a:rect l="l" t="t" r="r" b="b"/>
              <a:pathLst>
                <a:path w="26" h="8" extrusionOk="0">
                  <a:moveTo>
                    <a:pt x="3" y="0"/>
                  </a:moveTo>
                  <a:cubicBezTo>
                    <a:pt x="0" y="4"/>
                    <a:pt x="0" y="4"/>
                    <a:pt x="0" y="4"/>
                  </a:cubicBezTo>
                  <a:cubicBezTo>
                    <a:pt x="3" y="8"/>
                    <a:pt x="3" y="8"/>
                    <a:pt x="3" y="8"/>
                  </a:cubicBezTo>
                  <a:cubicBezTo>
                    <a:pt x="24" y="8"/>
                    <a:pt x="24" y="8"/>
                    <a:pt x="24" y="8"/>
                  </a:cubicBezTo>
                  <a:cubicBezTo>
                    <a:pt x="26" y="4"/>
                    <a:pt x="26" y="4"/>
                    <a:pt x="26" y="4"/>
                  </a:cubicBezTo>
                  <a:cubicBezTo>
                    <a:pt x="24" y="0"/>
                    <a:pt x="24" y="0"/>
                    <a:pt x="24" y="0"/>
                  </a:cubicBezTo>
                  <a:cubicBezTo>
                    <a:pt x="18" y="0"/>
                    <a:pt x="6" y="0"/>
                    <a:pt x="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3" name="Google Shape;3313;p49"/>
            <p:cNvSpPr/>
            <p:nvPr/>
          </p:nvSpPr>
          <p:spPr>
            <a:xfrm>
              <a:off x="7224803" y="4361835"/>
              <a:ext cx="42074" cy="28788"/>
            </a:xfrm>
            <a:custGeom>
              <a:avLst/>
              <a:gdLst/>
              <a:ahLst/>
              <a:cxnLst/>
              <a:rect l="l" t="t" r="r" b="b"/>
              <a:pathLst>
                <a:path w="16" h="11" extrusionOk="0">
                  <a:moveTo>
                    <a:pt x="16" y="0"/>
                  </a:moveTo>
                  <a:cubicBezTo>
                    <a:pt x="10" y="0"/>
                    <a:pt x="5" y="0"/>
                    <a:pt x="0" y="0"/>
                  </a:cubicBezTo>
                  <a:cubicBezTo>
                    <a:pt x="0" y="8"/>
                    <a:pt x="0" y="8"/>
                    <a:pt x="0" y="8"/>
                  </a:cubicBezTo>
                  <a:cubicBezTo>
                    <a:pt x="8" y="11"/>
                    <a:pt x="8" y="11"/>
                    <a:pt x="8" y="11"/>
                  </a:cubicBezTo>
                  <a:cubicBezTo>
                    <a:pt x="16" y="8"/>
                    <a:pt x="16" y="8"/>
                    <a:pt x="16" y="8"/>
                  </a:cubicBezTo>
                  <a:cubicBezTo>
                    <a:pt x="16" y="6"/>
                    <a:pt x="16" y="3"/>
                    <a:pt x="16"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4" name="Google Shape;3314;p49"/>
            <p:cNvSpPr/>
            <p:nvPr/>
          </p:nvSpPr>
          <p:spPr>
            <a:xfrm>
              <a:off x="7224803" y="4385086"/>
              <a:ext cx="42074" cy="21038"/>
            </a:xfrm>
            <a:custGeom>
              <a:avLst/>
              <a:gdLst/>
              <a:ahLst/>
              <a:cxnLst/>
              <a:rect l="l" t="t" r="r" b="b"/>
              <a:pathLst>
                <a:path w="16" h="8" extrusionOk="0">
                  <a:moveTo>
                    <a:pt x="16" y="8"/>
                  </a:moveTo>
                  <a:cubicBezTo>
                    <a:pt x="16" y="5"/>
                    <a:pt x="16" y="3"/>
                    <a:pt x="16" y="0"/>
                  </a:cubicBezTo>
                  <a:cubicBezTo>
                    <a:pt x="14" y="0"/>
                    <a:pt x="2" y="0"/>
                    <a:pt x="0" y="0"/>
                  </a:cubicBezTo>
                  <a:cubicBezTo>
                    <a:pt x="0" y="8"/>
                    <a:pt x="0" y="8"/>
                    <a:pt x="0" y="8"/>
                  </a:cubicBezTo>
                  <a:lnTo>
                    <a:pt x="1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5" name="Google Shape;3315;p49"/>
            <p:cNvSpPr/>
            <p:nvPr/>
          </p:nvSpPr>
          <p:spPr>
            <a:xfrm>
              <a:off x="7322238" y="4361835"/>
              <a:ext cx="52039" cy="28788"/>
            </a:xfrm>
            <a:custGeom>
              <a:avLst/>
              <a:gdLst/>
              <a:ahLst/>
              <a:cxnLst/>
              <a:rect l="l" t="t" r="r" b="b"/>
              <a:pathLst>
                <a:path w="20" h="11" extrusionOk="0">
                  <a:moveTo>
                    <a:pt x="0" y="0"/>
                  </a:moveTo>
                  <a:cubicBezTo>
                    <a:pt x="0" y="8"/>
                    <a:pt x="0" y="8"/>
                    <a:pt x="0" y="8"/>
                  </a:cubicBezTo>
                  <a:cubicBezTo>
                    <a:pt x="10" y="11"/>
                    <a:pt x="10" y="11"/>
                    <a:pt x="10" y="11"/>
                  </a:cubicBezTo>
                  <a:cubicBezTo>
                    <a:pt x="20" y="8"/>
                    <a:pt x="20" y="8"/>
                    <a:pt x="20" y="8"/>
                  </a:cubicBezTo>
                  <a:cubicBezTo>
                    <a:pt x="20" y="6"/>
                    <a:pt x="20" y="3"/>
                    <a:pt x="20" y="0"/>
                  </a:cubicBezTo>
                  <a:cubicBezTo>
                    <a:pt x="1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6" name="Google Shape;3316;p49"/>
            <p:cNvSpPr/>
            <p:nvPr/>
          </p:nvSpPr>
          <p:spPr>
            <a:xfrm>
              <a:off x="7322238" y="4385086"/>
              <a:ext cx="52039" cy="21038"/>
            </a:xfrm>
            <a:custGeom>
              <a:avLst/>
              <a:gdLst/>
              <a:ahLst/>
              <a:cxnLst/>
              <a:rect l="l" t="t" r="r" b="b"/>
              <a:pathLst>
                <a:path w="20" h="8" extrusionOk="0">
                  <a:moveTo>
                    <a:pt x="0" y="8"/>
                  </a:moveTo>
                  <a:cubicBezTo>
                    <a:pt x="20" y="8"/>
                    <a:pt x="20" y="8"/>
                    <a:pt x="20" y="8"/>
                  </a:cubicBezTo>
                  <a:cubicBezTo>
                    <a:pt x="20" y="5"/>
                    <a:pt x="20" y="3"/>
                    <a:pt x="20" y="0"/>
                  </a:cubicBezTo>
                  <a:cubicBezTo>
                    <a:pt x="15" y="0"/>
                    <a:pt x="3"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7" name="Google Shape;3317;p49"/>
            <p:cNvSpPr/>
            <p:nvPr/>
          </p:nvSpPr>
          <p:spPr>
            <a:xfrm>
              <a:off x="7429637" y="4340797"/>
              <a:ext cx="137295" cy="49826"/>
            </a:xfrm>
            <a:custGeom>
              <a:avLst/>
              <a:gdLst/>
              <a:ahLst/>
              <a:cxnLst/>
              <a:rect l="l" t="t" r="r" b="b"/>
              <a:pathLst>
                <a:path w="52" h="19" extrusionOk="0">
                  <a:moveTo>
                    <a:pt x="0" y="16"/>
                  </a:moveTo>
                  <a:cubicBezTo>
                    <a:pt x="26" y="19"/>
                    <a:pt x="26" y="19"/>
                    <a:pt x="26" y="19"/>
                  </a:cubicBezTo>
                  <a:cubicBezTo>
                    <a:pt x="52" y="16"/>
                    <a:pt x="52" y="16"/>
                    <a:pt x="52" y="16"/>
                  </a:cubicBezTo>
                  <a:cubicBezTo>
                    <a:pt x="48" y="10"/>
                    <a:pt x="44" y="5"/>
                    <a:pt x="39" y="0"/>
                  </a:cubicBezTo>
                  <a:cubicBezTo>
                    <a:pt x="34" y="0"/>
                    <a:pt x="5" y="0"/>
                    <a:pt x="0" y="0"/>
                  </a:cubicBezTo>
                  <a:cubicBezTo>
                    <a:pt x="0" y="2"/>
                    <a:pt x="0" y="14"/>
                    <a:pt x="0" y="1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8" name="Google Shape;3318;p49"/>
            <p:cNvSpPr/>
            <p:nvPr/>
          </p:nvSpPr>
          <p:spPr>
            <a:xfrm>
              <a:off x="7429637" y="4385086"/>
              <a:ext cx="155010" cy="42075"/>
            </a:xfrm>
            <a:custGeom>
              <a:avLst/>
              <a:gdLst/>
              <a:ahLst/>
              <a:cxnLst/>
              <a:rect l="l" t="t" r="r" b="b"/>
              <a:pathLst>
                <a:path w="59" h="16" extrusionOk="0">
                  <a:moveTo>
                    <a:pt x="0" y="16"/>
                  </a:moveTo>
                  <a:cubicBezTo>
                    <a:pt x="59" y="16"/>
                    <a:pt x="59" y="16"/>
                    <a:pt x="59" y="16"/>
                  </a:cubicBezTo>
                  <a:cubicBezTo>
                    <a:pt x="57" y="10"/>
                    <a:pt x="55" y="5"/>
                    <a:pt x="52" y="0"/>
                  </a:cubicBezTo>
                  <a:cubicBezTo>
                    <a:pt x="0" y="0"/>
                    <a:pt x="0" y="0"/>
                    <a:pt x="0" y="0"/>
                  </a:cubicBezTo>
                  <a:lnTo>
                    <a:pt x="0"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9" name="Google Shape;3319;p49"/>
            <p:cNvSpPr/>
            <p:nvPr/>
          </p:nvSpPr>
          <p:spPr>
            <a:xfrm>
              <a:off x="7224803" y="4514633"/>
              <a:ext cx="367500" cy="210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20" name="Google Shape;3320;p49"/>
          <p:cNvGrpSpPr/>
          <p:nvPr/>
        </p:nvGrpSpPr>
        <p:grpSpPr>
          <a:xfrm>
            <a:off x="6395579" y="3313458"/>
            <a:ext cx="367595" cy="368710"/>
            <a:chOff x="6258204" y="4227858"/>
            <a:chExt cx="367595" cy="368710"/>
          </a:xfrm>
        </p:grpSpPr>
        <p:sp>
          <p:nvSpPr>
            <p:cNvPr id="3321" name="Google Shape;3321;p49"/>
            <p:cNvSpPr/>
            <p:nvPr/>
          </p:nvSpPr>
          <p:spPr>
            <a:xfrm>
              <a:off x="6310243" y="4390623"/>
              <a:ext cx="55361" cy="42075"/>
            </a:xfrm>
            <a:custGeom>
              <a:avLst/>
              <a:gdLst/>
              <a:ahLst/>
              <a:cxnLst/>
              <a:rect l="l" t="t" r="r" b="b"/>
              <a:pathLst>
                <a:path w="21" h="16" extrusionOk="0">
                  <a:moveTo>
                    <a:pt x="17" y="16"/>
                  </a:moveTo>
                  <a:cubicBezTo>
                    <a:pt x="15" y="16"/>
                    <a:pt x="2" y="16"/>
                    <a:pt x="0" y="16"/>
                  </a:cubicBezTo>
                  <a:cubicBezTo>
                    <a:pt x="0" y="14"/>
                    <a:pt x="0" y="2"/>
                    <a:pt x="0" y="0"/>
                  </a:cubicBezTo>
                  <a:cubicBezTo>
                    <a:pt x="17" y="0"/>
                    <a:pt x="17" y="0"/>
                    <a:pt x="17" y="0"/>
                  </a:cubicBezTo>
                  <a:cubicBezTo>
                    <a:pt x="21" y="8"/>
                    <a:pt x="21" y="8"/>
                    <a:pt x="21" y="8"/>
                  </a:cubicBezTo>
                  <a:lnTo>
                    <a:pt x="17"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2" name="Google Shape;3322;p49"/>
            <p:cNvSpPr/>
            <p:nvPr/>
          </p:nvSpPr>
          <p:spPr>
            <a:xfrm>
              <a:off x="6413214" y="4293186"/>
              <a:ext cx="38753" cy="60898"/>
            </a:xfrm>
            <a:custGeom>
              <a:avLst/>
              <a:gdLst/>
              <a:ahLst/>
              <a:cxnLst/>
              <a:rect l="l" t="t" r="r" b="b"/>
              <a:pathLst>
                <a:path w="15" h="23" extrusionOk="0">
                  <a:moveTo>
                    <a:pt x="11" y="23"/>
                  </a:moveTo>
                  <a:cubicBezTo>
                    <a:pt x="15" y="12"/>
                    <a:pt x="15" y="12"/>
                    <a:pt x="15" y="12"/>
                  </a:cubicBezTo>
                  <a:cubicBezTo>
                    <a:pt x="11" y="0"/>
                    <a:pt x="11" y="0"/>
                    <a:pt x="11" y="0"/>
                  </a:cubicBezTo>
                  <a:cubicBezTo>
                    <a:pt x="0" y="4"/>
                    <a:pt x="0" y="20"/>
                    <a:pt x="11" y="2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3" name="Google Shape;3323;p49"/>
            <p:cNvSpPr/>
            <p:nvPr/>
          </p:nvSpPr>
          <p:spPr>
            <a:xfrm>
              <a:off x="6442002" y="4290971"/>
              <a:ext cx="112936" cy="110724"/>
            </a:xfrm>
            <a:custGeom>
              <a:avLst/>
              <a:gdLst/>
              <a:ahLst/>
              <a:cxnLst/>
              <a:rect l="l" t="t" r="r" b="b"/>
              <a:pathLst>
                <a:path w="43" h="42" extrusionOk="0">
                  <a:moveTo>
                    <a:pt x="20" y="25"/>
                  </a:moveTo>
                  <a:cubicBezTo>
                    <a:pt x="27" y="25"/>
                    <a:pt x="33" y="31"/>
                    <a:pt x="33" y="38"/>
                  </a:cubicBezTo>
                  <a:cubicBezTo>
                    <a:pt x="37" y="42"/>
                    <a:pt x="37" y="42"/>
                    <a:pt x="37" y="42"/>
                  </a:cubicBezTo>
                  <a:cubicBezTo>
                    <a:pt x="41" y="38"/>
                    <a:pt x="41" y="38"/>
                    <a:pt x="41" y="38"/>
                  </a:cubicBezTo>
                  <a:cubicBezTo>
                    <a:pt x="41" y="34"/>
                    <a:pt x="41" y="34"/>
                    <a:pt x="41" y="34"/>
                  </a:cubicBezTo>
                  <a:cubicBezTo>
                    <a:pt x="41" y="33"/>
                    <a:pt x="43" y="20"/>
                    <a:pt x="32" y="9"/>
                  </a:cubicBezTo>
                  <a:cubicBezTo>
                    <a:pt x="26" y="4"/>
                    <a:pt x="18" y="0"/>
                    <a:pt x="10" y="1"/>
                  </a:cubicBezTo>
                  <a:cubicBezTo>
                    <a:pt x="8" y="1"/>
                    <a:pt x="6" y="1"/>
                    <a:pt x="4" y="1"/>
                  </a:cubicBezTo>
                  <a:cubicBezTo>
                    <a:pt x="3" y="1"/>
                    <a:pt x="1" y="1"/>
                    <a:pt x="0" y="1"/>
                  </a:cubicBezTo>
                  <a:cubicBezTo>
                    <a:pt x="0" y="25"/>
                    <a:pt x="0" y="25"/>
                    <a:pt x="0" y="25"/>
                  </a:cubicBezTo>
                  <a:cubicBezTo>
                    <a:pt x="1" y="25"/>
                    <a:pt x="2" y="25"/>
                    <a:pt x="4" y="25"/>
                  </a:cubicBezTo>
                  <a:lnTo>
                    <a:pt x="2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4" name="Google Shape;3324;p49"/>
            <p:cNvSpPr/>
            <p:nvPr/>
          </p:nvSpPr>
          <p:spPr>
            <a:xfrm>
              <a:off x="6365604" y="4390623"/>
              <a:ext cx="86363" cy="42075"/>
            </a:xfrm>
            <a:custGeom>
              <a:avLst/>
              <a:gdLst/>
              <a:ahLst/>
              <a:cxnLst/>
              <a:rect l="l" t="t" r="r" b="b"/>
              <a:pathLst>
                <a:path w="33" h="16" extrusionOk="0">
                  <a:moveTo>
                    <a:pt x="4" y="0"/>
                  </a:moveTo>
                  <a:cubicBezTo>
                    <a:pt x="0" y="8"/>
                    <a:pt x="0" y="8"/>
                    <a:pt x="0" y="8"/>
                  </a:cubicBezTo>
                  <a:cubicBezTo>
                    <a:pt x="4" y="16"/>
                    <a:pt x="4" y="16"/>
                    <a:pt x="4" y="16"/>
                  </a:cubicBezTo>
                  <a:cubicBezTo>
                    <a:pt x="29" y="16"/>
                    <a:pt x="29" y="16"/>
                    <a:pt x="29" y="16"/>
                  </a:cubicBezTo>
                  <a:cubicBezTo>
                    <a:pt x="33" y="8"/>
                    <a:pt x="33" y="8"/>
                    <a:pt x="33" y="8"/>
                  </a:cubicBezTo>
                  <a:cubicBezTo>
                    <a:pt x="29" y="0"/>
                    <a:pt x="29" y="0"/>
                    <a:pt x="29" y="0"/>
                  </a:cubicBezTo>
                  <a:cubicBezTo>
                    <a:pt x="26" y="0"/>
                    <a:pt x="7"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5" name="Google Shape;3325;p49"/>
            <p:cNvSpPr/>
            <p:nvPr/>
          </p:nvSpPr>
          <p:spPr>
            <a:xfrm>
              <a:off x="6442002" y="4390623"/>
              <a:ext cx="118472" cy="42075"/>
            </a:xfrm>
            <a:custGeom>
              <a:avLst/>
              <a:gdLst/>
              <a:ahLst/>
              <a:cxnLst/>
              <a:rect l="l" t="t" r="r" b="b"/>
              <a:pathLst>
                <a:path w="45" h="16" extrusionOk="0">
                  <a:moveTo>
                    <a:pt x="41" y="0"/>
                  </a:moveTo>
                  <a:cubicBezTo>
                    <a:pt x="38" y="0"/>
                    <a:pt x="2" y="0"/>
                    <a:pt x="0" y="0"/>
                  </a:cubicBezTo>
                  <a:cubicBezTo>
                    <a:pt x="0" y="16"/>
                    <a:pt x="0" y="16"/>
                    <a:pt x="0" y="16"/>
                  </a:cubicBezTo>
                  <a:cubicBezTo>
                    <a:pt x="41" y="16"/>
                    <a:pt x="41" y="16"/>
                    <a:pt x="41" y="16"/>
                  </a:cubicBezTo>
                  <a:cubicBezTo>
                    <a:pt x="45" y="8"/>
                    <a:pt x="45" y="8"/>
                    <a:pt x="45" y="8"/>
                  </a:cubicBezTo>
                  <a:lnTo>
                    <a:pt x="41"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6" name="Google Shape;3326;p49"/>
            <p:cNvSpPr/>
            <p:nvPr/>
          </p:nvSpPr>
          <p:spPr>
            <a:xfrm>
              <a:off x="6549402" y="4390623"/>
              <a:ext cx="21037" cy="42075"/>
            </a:xfrm>
            <a:custGeom>
              <a:avLst/>
              <a:gdLst/>
              <a:ahLst/>
              <a:cxnLst/>
              <a:rect l="l" t="t" r="r" b="b"/>
              <a:pathLst>
                <a:path w="8" h="16" extrusionOk="0">
                  <a:moveTo>
                    <a:pt x="0" y="0"/>
                  </a:moveTo>
                  <a:cubicBezTo>
                    <a:pt x="0" y="16"/>
                    <a:pt x="0" y="16"/>
                    <a:pt x="0" y="16"/>
                  </a:cubicBezTo>
                  <a:cubicBezTo>
                    <a:pt x="8" y="12"/>
                    <a:pt x="8" y="12"/>
                    <a:pt x="8" y="12"/>
                  </a:cubicBezTo>
                  <a:cubicBezTo>
                    <a:pt x="8" y="8"/>
                    <a:pt x="8" y="7"/>
                    <a:pt x="8" y="4"/>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7" name="Google Shape;3327;p49"/>
            <p:cNvSpPr/>
            <p:nvPr/>
          </p:nvSpPr>
          <p:spPr>
            <a:xfrm>
              <a:off x="6317994" y="4285435"/>
              <a:ext cx="131759" cy="141726"/>
            </a:xfrm>
            <a:custGeom>
              <a:avLst/>
              <a:gdLst/>
              <a:ahLst/>
              <a:cxnLst/>
              <a:rect l="l" t="t" r="r" b="b"/>
              <a:pathLst>
                <a:path w="50" h="54" extrusionOk="0">
                  <a:moveTo>
                    <a:pt x="6" y="1"/>
                  </a:moveTo>
                  <a:cubicBezTo>
                    <a:pt x="0" y="0"/>
                    <a:pt x="0" y="0"/>
                    <a:pt x="0" y="0"/>
                  </a:cubicBezTo>
                  <a:cubicBezTo>
                    <a:pt x="0" y="7"/>
                    <a:pt x="0" y="7"/>
                    <a:pt x="0" y="7"/>
                  </a:cubicBezTo>
                  <a:cubicBezTo>
                    <a:pt x="1" y="8"/>
                    <a:pt x="45" y="52"/>
                    <a:pt x="47" y="54"/>
                  </a:cubicBezTo>
                  <a:cubicBezTo>
                    <a:pt x="50" y="50"/>
                    <a:pt x="50" y="50"/>
                    <a:pt x="50" y="50"/>
                  </a:cubicBezTo>
                  <a:cubicBezTo>
                    <a:pt x="47" y="42"/>
                    <a:pt x="47" y="42"/>
                    <a:pt x="47" y="42"/>
                  </a:cubicBezTo>
                  <a:cubicBezTo>
                    <a:pt x="44" y="40"/>
                    <a:pt x="8" y="4"/>
                    <a:pt x="6" y="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8" name="Google Shape;3328;p49"/>
            <p:cNvSpPr/>
            <p:nvPr/>
          </p:nvSpPr>
          <p:spPr>
            <a:xfrm>
              <a:off x="6442002" y="4396159"/>
              <a:ext cx="122901" cy="136191"/>
            </a:xfrm>
            <a:custGeom>
              <a:avLst/>
              <a:gdLst/>
              <a:ahLst/>
              <a:cxnLst/>
              <a:rect l="l" t="t" r="r" b="b"/>
              <a:pathLst>
                <a:path w="47" h="52" extrusionOk="0">
                  <a:moveTo>
                    <a:pt x="46" y="46"/>
                  </a:moveTo>
                  <a:cubicBezTo>
                    <a:pt x="45" y="45"/>
                    <a:pt x="1" y="1"/>
                    <a:pt x="0" y="0"/>
                  </a:cubicBezTo>
                  <a:cubicBezTo>
                    <a:pt x="0" y="12"/>
                    <a:pt x="0" y="12"/>
                    <a:pt x="0" y="12"/>
                  </a:cubicBezTo>
                  <a:cubicBezTo>
                    <a:pt x="2" y="14"/>
                    <a:pt x="38" y="50"/>
                    <a:pt x="40" y="52"/>
                  </a:cubicBezTo>
                  <a:cubicBezTo>
                    <a:pt x="47" y="52"/>
                    <a:pt x="47" y="52"/>
                    <a:pt x="47" y="52"/>
                  </a:cubicBezTo>
                  <a:lnTo>
                    <a:pt x="46" y="4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9" name="Google Shape;3329;p49"/>
            <p:cNvSpPr/>
            <p:nvPr/>
          </p:nvSpPr>
          <p:spPr>
            <a:xfrm>
              <a:off x="6355639" y="4390623"/>
              <a:ext cx="21037" cy="42075"/>
            </a:xfrm>
            <a:custGeom>
              <a:avLst/>
              <a:gdLst/>
              <a:ahLst/>
              <a:cxnLst/>
              <a:rect l="l" t="t" r="r" b="b"/>
              <a:pathLst>
                <a:path w="8" h="16" extrusionOk="0">
                  <a:moveTo>
                    <a:pt x="8" y="16"/>
                  </a:moveTo>
                  <a:cubicBezTo>
                    <a:pt x="5" y="16"/>
                    <a:pt x="3" y="16"/>
                    <a:pt x="0" y="16"/>
                  </a:cubicBezTo>
                  <a:cubicBezTo>
                    <a:pt x="0" y="14"/>
                    <a:pt x="0" y="2"/>
                    <a:pt x="0" y="0"/>
                  </a:cubicBezTo>
                  <a:cubicBezTo>
                    <a:pt x="8" y="0"/>
                    <a:pt x="8" y="0"/>
                    <a:pt x="8" y="0"/>
                  </a:cubicBezTo>
                  <a:lnTo>
                    <a:pt x="8" y="16"/>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0" name="Google Shape;3330;p49"/>
            <p:cNvSpPr/>
            <p:nvPr/>
          </p:nvSpPr>
          <p:spPr>
            <a:xfrm>
              <a:off x="6258204" y="4227858"/>
              <a:ext cx="193763" cy="368710"/>
            </a:xfrm>
            <a:custGeom>
              <a:avLst/>
              <a:gdLst/>
              <a:ahLst/>
              <a:cxnLst/>
              <a:rect l="l" t="t" r="r" b="b"/>
              <a:pathLst>
                <a:path w="74" h="140" extrusionOk="0">
                  <a:moveTo>
                    <a:pt x="8" y="70"/>
                  </a:moveTo>
                  <a:cubicBezTo>
                    <a:pt x="8" y="36"/>
                    <a:pt x="35" y="8"/>
                    <a:pt x="70" y="8"/>
                  </a:cubicBezTo>
                  <a:cubicBezTo>
                    <a:pt x="74" y="4"/>
                    <a:pt x="74" y="4"/>
                    <a:pt x="74" y="4"/>
                  </a:cubicBezTo>
                  <a:cubicBezTo>
                    <a:pt x="70" y="0"/>
                    <a:pt x="70" y="0"/>
                    <a:pt x="70" y="0"/>
                  </a:cubicBezTo>
                  <a:cubicBezTo>
                    <a:pt x="31" y="0"/>
                    <a:pt x="0" y="31"/>
                    <a:pt x="0" y="70"/>
                  </a:cubicBezTo>
                  <a:cubicBezTo>
                    <a:pt x="0" y="109"/>
                    <a:pt x="31" y="140"/>
                    <a:pt x="70" y="140"/>
                  </a:cubicBezTo>
                  <a:cubicBezTo>
                    <a:pt x="74" y="136"/>
                    <a:pt x="74" y="136"/>
                    <a:pt x="74" y="136"/>
                  </a:cubicBezTo>
                  <a:cubicBezTo>
                    <a:pt x="70" y="132"/>
                    <a:pt x="70" y="132"/>
                    <a:pt x="70" y="132"/>
                  </a:cubicBezTo>
                  <a:cubicBezTo>
                    <a:pt x="36" y="132"/>
                    <a:pt x="8" y="104"/>
                    <a:pt x="8"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1" name="Google Shape;3331;p49"/>
            <p:cNvSpPr/>
            <p:nvPr/>
          </p:nvSpPr>
          <p:spPr>
            <a:xfrm>
              <a:off x="6442002" y="4227858"/>
              <a:ext cx="183798" cy="368710"/>
            </a:xfrm>
            <a:custGeom>
              <a:avLst/>
              <a:gdLst/>
              <a:ahLst/>
              <a:cxnLst/>
              <a:rect l="l" t="t" r="r" b="b"/>
              <a:pathLst>
                <a:path w="70" h="140" extrusionOk="0">
                  <a:moveTo>
                    <a:pt x="70" y="70"/>
                  </a:moveTo>
                  <a:cubicBezTo>
                    <a:pt x="70" y="31"/>
                    <a:pt x="38" y="0"/>
                    <a:pt x="0" y="0"/>
                  </a:cubicBezTo>
                  <a:cubicBezTo>
                    <a:pt x="0" y="8"/>
                    <a:pt x="0" y="8"/>
                    <a:pt x="0" y="8"/>
                  </a:cubicBezTo>
                  <a:cubicBezTo>
                    <a:pt x="34" y="8"/>
                    <a:pt x="62" y="36"/>
                    <a:pt x="62" y="70"/>
                  </a:cubicBezTo>
                  <a:cubicBezTo>
                    <a:pt x="62" y="104"/>
                    <a:pt x="34" y="132"/>
                    <a:pt x="0" y="132"/>
                  </a:cubicBezTo>
                  <a:cubicBezTo>
                    <a:pt x="0" y="140"/>
                    <a:pt x="0" y="140"/>
                    <a:pt x="0" y="140"/>
                  </a:cubicBezTo>
                  <a:cubicBezTo>
                    <a:pt x="39" y="140"/>
                    <a:pt x="70" y="108"/>
                    <a:pt x="70" y="7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32" name="Google Shape;3332;p49"/>
          <p:cNvGrpSpPr/>
          <p:nvPr/>
        </p:nvGrpSpPr>
        <p:grpSpPr>
          <a:xfrm>
            <a:off x="4839943" y="3313458"/>
            <a:ext cx="239158" cy="368710"/>
            <a:chOff x="4702568" y="4227858"/>
            <a:chExt cx="239158" cy="368710"/>
          </a:xfrm>
        </p:grpSpPr>
        <p:sp>
          <p:nvSpPr>
            <p:cNvPr id="3333" name="Google Shape;3333;p49"/>
            <p:cNvSpPr/>
            <p:nvPr/>
          </p:nvSpPr>
          <p:spPr>
            <a:xfrm>
              <a:off x="4702568" y="4227858"/>
              <a:ext cx="131759" cy="368710"/>
            </a:xfrm>
            <a:custGeom>
              <a:avLst/>
              <a:gdLst/>
              <a:ahLst/>
              <a:cxnLst/>
              <a:rect l="l" t="t" r="r" b="b"/>
              <a:pathLst>
                <a:path w="50" h="140" extrusionOk="0">
                  <a:moveTo>
                    <a:pt x="0" y="0"/>
                  </a:moveTo>
                  <a:cubicBezTo>
                    <a:pt x="0" y="140"/>
                    <a:pt x="0" y="140"/>
                    <a:pt x="0" y="140"/>
                  </a:cubicBezTo>
                  <a:cubicBezTo>
                    <a:pt x="46" y="140"/>
                    <a:pt x="46" y="140"/>
                    <a:pt x="46" y="140"/>
                  </a:cubicBezTo>
                  <a:cubicBezTo>
                    <a:pt x="50" y="70"/>
                    <a:pt x="50" y="70"/>
                    <a:pt x="50" y="70"/>
                  </a:cubicBezTo>
                  <a:cubicBezTo>
                    <a:pt x="46" y="0"/>
                    <a:pt x="46" y="0"/>
                    <a:pt x="46" y="0"/>
                  </a:cubicBezTo>
                  <a:cubicBezTo>
                    <a:pt x="44" y="0"/>
                    <a:pt x="2"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4" name="Google Shape;3334;p49"/>
            <p:cNvSpPr/>
            <p:nvPr/>
          </p:nvSpPr>
          <p:spPr>
            <a:xfrm>
              <a:off x="4823254" y="4227858"/>
              <a:ext cx="118472" cy="368710"/>
            </a:xfrm>
            <a:custGeom>
              <a:avLst/>
              <a:gdLst/>
              <a:ahLst/>
              <a:cxnLst/>
              <a:rect l="l" t="t" r="r" b="b"/>
              <a:pathLst>
                <a:path w="45" h="140" extrusionOk="0">
                  <a:moveTo>
                    <a:pt x="45" y="0"/>
                  </a:moveTo>
                  <a:cubicBezTo>
                    <a:pt x="44" y="0"/>
                    <a:pt x="1" y="0"/>
                    <a:pt x="0" y="0"/>
                  </a:cubicBezTo>
                  <a:cubicBezTo>
                    <a:pt x="0" y="140"/>
                    <a:pt x="0" y="140"/>
                    <a:pt x="0" y="140"/>
                  </a:cubicBezTo>
                  <a:cubicBezTo>
                    <a:pt x="45" y="140"/>
                    <a:pt x="45" y="140"/>
                    <a:pt x="45" y="140"/>
                  </a:cubicBezTo>
                  <a:cubicBezTo>
                    <a:pt x="45" y="136"/>
                    <a:pt x="45" y="4"/>
                    <a:pt x="4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5" name="Google Shape;3335;p49"/>
            <p:cNvSpPr/>
            <p:nvPr/>
          </p:nvSpPr>
          <p:spPr>
            <a:xfrm>
              <a:off x="4725819" y="4248896"/>
              <a:ext cx="108507" cy="281238"/>
            </a:xfrm>
            <a:custGeom>
              <a:avLst/>
              <a:gdLst/>
              <a:ahLst/>
              <a:cxnLst/>
              <a:rect l="l" t="t" r="r" b="b"/>
              <a:pathLst>
                <a:path w="41" h="107" extrusionOk="0">
                  <a:moveTo>
                    <a:pt x="0" y="0"/>
                  </a:moveTo>
                  <a:cubicBezTo>
                    <a:pt x="0" y="107"/>
                    <a:pt x="0" y="107"/>
                    <a:pt x="0" y="107"/>
                  </a:cubicBezTo>
                  <a:cubicBezTo>
                    <a:pt x="37" y="107"/>
                    <a:pt x="37" y="107"/>
                    <a:pt x="37" y="107"/>
                  </a:cubicBezTo>
                  <a:cubicBezTo>
                    <a:pt x="41" y="54"/>
                    <a:pt x="41" y="54"/>
                    <a:pt x="41" y="54"/>
                  </a:cubicBezTo>
                  <a:cubicBezTo>
                    <a:pt x="37" y="0"/>
                    <a:pt x="37" y="0"/>
                    <a:pt x="37" y="0"/>
                  </a:cubicBezTo>
                  <a:cubicBezTo>
                    <a:pt x="32"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6" name="Google Shape;3336;p49"/>
            <p:cNvSpPr/>
            <p:nvPr/>
          </p:nvSpPr>
          <p:spPr>
            <a:xfrm>
              <a:off x="4823254" y="4248896"/>
              <a:ext cx="97435" cy="281238"/>
            </a:xfrm>
            <a:custGeom>
              <a:avLst/>
              <a:gdLst/>
              <a:ahLst/>
              <a:cxnLst/>
              <a:rect l="l" t="t" r="r" b="b"/>
              <a:pathLst>
                <a:path w="37" h="107" extrusionOk="0">
                  <a:moveTo>
                    <a:pt x="37" y="0"/>
                  </a:moveTo>
                  <a:cubicBezTo>
                    <a:pt x="32" y="0"/>
                    <a:pt x="4" y="0"/>
                    <a:pt x="0" y="0"/>
                  </a:cubicBezTo>
                  <a:cubicBezTo>
                    <a:pt x="0" y="107"/>
                    <a:pt x="0" y="107"/>
                    <a:pt x="0" y="107"/>
                  </a:cubicBezTo>
                  <a:cubicBezTo>
                    <a:pt x="37" y="107"/>
                    <a:pt x="37" y="107"/>
                    <a:pt x="37" y="107"/>
                  </a:cubicBezTo>
                  <a:cubicBezTo>
                    <a:pt x="37" y="104"/>
                    <a:pt x="37" y="3"/>
                    <a:pt x="37"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7" name="Google Shape;3337;p49"/>
            <p:cNvSpPr/>
            <p:nvPr/>
          </p:nvSpPr>
          <p:spPr>
            <a:xfrm>
              <a:off x="4757928" y="4551172"/>
              <a:ext cx="21000" cy="231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8" name="Google Shape;3338;p49"/>
            <p:cNvSpPr/>
            <p:nvPr/>
          </p:nvSpPr>
          <p:spPr>
            <a:xfrm>
              <a:off x="4802217" y="4551172"/>
              <a:ext cx="32110" cy="23252"/>
            </a:xfrm>
            <a:custGeom>
              <a:avLst/>
              <a:gdLst/>
              <a:ahLst/>
              <a:cxnLst/>
              <a:rect l="l" t="t" r="r" b="b"/>
              <a:pathLst>
                <a:path w="12" h="9" extrusionOk="0">
                  <a:moveTo>
                    <a:pt x="0" y="0"/>
                  </a:moveTo>
                  <a:cubicBezTo>
                    <a:pt x="0" y="9"/>
                    <a:pt x="0" y="9"/>
                    <a:pt x="0" y="9"/>
                  </a:cubicBezTo>
                  <a:cubicBezTo>
                    <a:pt x="8" y="9"/>
                    <a:pt x="8" y="9"/>
                    <a:pt x="8" y="9"/>
                  </a:cubicBezTo>
                  <a:cubicBezTo>
                    <a:pt x="12" y="5"/>
                    <a:pt x="12" y="5"/>
                    <a:pt x="12" y="5"/>
                  </a:cubicBezTo>
                  <a:cubicBezTo>
                    <a:pt x="8" y="0"/>
                    <a:pt x="8" y="0"/>
                    <a:pt x="8" y="0"/>
                  </a:cubicBezTo>
                  <a:cubicBezTo>
                    <a:pt x="5"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9" name="Google Shape;3339;p49"/>
            <p:cNvSpPr/>
            <p:nvPr/>
          </p:nvSpPr>
          <p:spPr>
            <a:xfrm>
              <a:off x="4823254" y="4551172"/>
              <a:ext cx="210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0" name="Google Shape;3340;p49"/>
            <p:cNvSpPr/>
            <p:nvPr/>
          </p:nvSpPr>
          <p:spPr>
            <a:xfrm>
              <a:off x="4865328" y="4551172"/>
              <a:ext cx="21037" cy="23252"/>
            </a:xfrm>
            <a:custGeom>
              <a:avLst/>
              <a:gdLst/>
              <a:ahLst/>
              <a:cxnLst/>
              <a:rect l="l" t="t" r="r" b="b"/>
              <a:pathLst>
                <a:path w="8" h="9" extrusionOk="0">
                  <a:moveTo>
                    <a:pt x="0" y="9"/>
                  </a:moveTo>
                  <a:cubicBezTo>
                    <a:pt x="8" y="9"/>
                    <a:pt x="8" y="9"/>
                    <a:pt x="8" y="9"/>
                  </a:cubicBezTo>
                  <a:cubicBezTo>
                    <a:pt x="8" y="6"/>
                    <a:pt x="8" y="3"/>
                    <a:pt x="8"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1" name="Google Shape;3341;p49"/>
            <p:cNvSpPr/>
            <p:nvPr/>
          </p:nvSpPr>
          <p:spPr>
            <a:xfrm>
              <a:off x="4763464" y="4432698"/>
              <a:ext cx="44289" cy="45397"/>
            </a:xfrm>
            <a:custGeom>
              <a:avLst/>
              <a:gdLst/>
              <a:ahLst/>
              <a:cxnLst/>
              <a:rect l="l" t="t" r="r" b="b"/>
              <a:pathLst>
                <a:path w="17" h="17" extrusionOk="0">
                  <a:moveTo>
                    <a:pt x="17" y="4"/>
                  </a:moveTo>
                  <a:cubicBezTo>
                    <a:pt x="11" y="0"/>
                    <a:pt x="11" y="0"/>
                    <a:pt x="11" y="0"/>
                  </a:cubicBezTo>
                  <a:cubicBezTo>
                    <a:pt x="6" y="4"/>
                    <a:pt x="6" y="4"/>
                    <a:pt x="6" y="4"/>
                  </a:cubicBezTo>
                  <a:cubicBezTo>
                    <a:pt x="4" y="7"/>
                    <a:pt x="2" y="10"/>
                    <a:pt x="0" y="12"/>
                  </a:cubicBezTo>
                  <a:cubicBezTo>
                    <a:pt x="5" y="17"/>
                    <a:pt x="5" y="17"/>
                    <a:pt x="5" y="17"/>
                  </a:cubicBezTo>
                  <a:cubicBezTo>
                    <a:pt x="10" y="12"/>
                    <a:pt x="10" y="12"/>
                    <a:pt x="10" y="12"/>
                  </a:cubicBezTo>
                  <a:cubicBezTo>
                    <a:pt x="13" y="10"/>
                    <a:pt x="14" y="7"/>
                    <a:pt x="17"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2" name="Google Shape;3342;p49"/>
            <p:cNvSpPr/>
            <p:nvPr/>
          </p:nvSpPr>
          <p:spPr>
            <a:xfrm>
              <a:off x="4838755" y="4432698"/>
              <a:ext cx="42074" cy="45397"/>
            </a:xfrm>
            <a:custGeom>
              <a:avLst/>
              <a:gdLst/>
              <a:ahLst/>
              <a:cxnLst/>
              <a:rect l="l" t="t" r="r" b="b"/>
              <a:pathLst>
                <a:path w="16" h="17" extrusionOk="0">
                  <a:moveTo>
                    <a:pt x="0" y="4"/>
                  </a:moveTo>
                  <a:cubicBezTo>
                    <a:pt x="2" y="7"/>
                    <a:pt x="4" y="10"/>
                    <a:pt x="6" y="12"/>
                  </a:cubicBezTo>
                  <a:cubicBezTo>
                    <a:pt x="11" y="17"/>
                    <a:pt x="11" y="17"/>
                    <a:pt x="11" y="17"/>
                  </a:cubicBezTo>
                  <a:cubicBezTo>
                    <a:pt x="16" y="12"/>
                    <a:pt x="16" y="12"/>
                    <a:pt x="16" y="12"/>
                  </a:cubicBezTo>
                  <a:cubicBezTo>
                    <a:pt x="14" y="10"/>
                    <a:pt x="12" y="7"/>
                    <a:pt x="10" y="4"/>
                  </a:cubicBezTo>
                  <a:cubicBezTo>
                    <a:pt x="5" y="0"/>
                    <a:pt x="5" y="0"/>
                    <a:pt x="5"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3" name="Google Shape;3343;p49"/>
            <p:cNvSpPr/>
            <p:nvPr/>
          </p:nvSpPr>
          <p:spPr>
            <a:xfrm>
              <a:off x="4746856" y="4279899"/>
              <a:ext cx="87470" cy="163871"/>
            </a:xfrm>
            <a:custGeom>
              <a:avLst/>
              <a:gdLst/>
              <a:ahLst/>
              <a:cxnLst/>
              <a:rect l="l" t="t" r="r" b="b"/>
              <a:pathLst>
                <a:path w="33" h="62" extrusionOk="0">
                  <a:moveTo>
                    <a:pt x="0" y="15"/>
                  </a:moveTo>
                  <a:cubicBezTo>
                    <a:pt x="0" y="37"/>
                    <a:pt x="0" y="37"/>
                    <a:pt x="0" y="37"/>
                  </a:cubicBezTo>
                  <a:cubicBezTo>
                    <a:pt x="4" y="42"/>
                    <a:pt x="4" y="42"/>
                    <a:pt x="4" y="42"/>
                  </a:cubicBezTo>
                  <a:cubicBezTo>
                    <a:pt x="0" y="46"/>
                    <a:pt x="0" y="46"/>
                    <a:pt x="0" y="46"/>
                  </a:cubicBezTo>
                  <a:cubicBezTo>
                    <a:pt x="0" y="62"/>
                    <a:pt x="0" y="62"/>
                    <a:pt x="0" y="62"/>
                  </a:cubicBezTo>
                  <a:cubicBezTo>
                    <a:pt x="29" y="62"/>
                    <a:pt x="29" y="62"/>
                    <a:pt x="29" y="62"/>
                  </a:cubicBezTo>
                  <a:cubicBezTo>
                    <a:pt x="33" y="42"/>
                    <a:pt x="33" y="42"/>
                    <a:pt x="33" y="42"/>
                  </a:cubicBezTo>
                  <a:cubicBezTo>
                    <a:pt x="29" y="25"/>
                    <a:pt x="29" y="25"/>
                    <a:pt x="29" y="25"/>
                  </a:cubicBezTo>
                  <a:cubicBezTo>
                    <a:pt x="16" y="0"/>
                    <a:pt x="16" y="0"/>
                    <a:pt x="16" y="0"/>
                  </a:cubicBezTo>
                  <a:cubicBezTo>
                    <a:pt x="15" y="0"/>
                    <a:pt x="15" y="0"/>
                    <a:pt x="15" y="0"/>
                  </a:cubicBezTo>
                  <a:cubicBezTo>
                    <a:pt x="7" y="0"/>
                    <a:pt x="0" y="7"/>
                    <a:pt x="0" y="1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4" name="Google Shape;3344;p49"/>
            <p:cNvSpPr/>
            <p:nvPr/>
          </p:nvSpPr>
          <p:spPr>
            <a:xfrm>
              <a:off x="4823254" y="4279899"/>
              <a:ext cx="76398" cy="163871"/>
            </a:xfrm>
            <a:custGeom>
              <a:avLst/>
              <a:gdLst/>
              <a:ahLst/>
              <a:cxnLst/>
              <a:rect l="l" t="t" r="r" b="b"/>
              <a:pathLst>
                <a:path w="29" h="62" extrusionOk="0">
                  <a:moveTo>
                    <a:pt x="13" y="0"/>
                  </a:moveTo>
                  <a:cubicBezTo>
                    <a:pt x="12" y="0"/>
                    <a:pt x="12" y="0"/>
                    <a:pt x="12" y="0"/>
                  </a:cubicBezTo>
                  <a:cubicBezTo>
                    <a:pt x="0" y="25"/>
                    <a:pt x="0" y="25"/>
                    <a:pt x="0" y="25"/>
                  </a:cubicBezTo>
                  <a:cubicBezTo>
                    <a:pt x="0" y="62"/>
                    <a:pt x="0" y="62"/>
                    <a:pt x="0" y="62"/>
                  </a:cubicBezTo>
                  <a:cubicBezTo>
                    <a:pt x="29" y="62"/>
                    <a:pt x="29" y="62"/>
                    <a:pt x="29" y="62"/>
                  </a:cubicBezTo>
                  <a:cubicBezTo>
                    <a:pt x="29" y="46"/>
                    <a:pt x="29" y="46"/>
                    <a:pt x="29" y="46"/>
                  </a:cubicBezTo>
                  <a:cubicBezTo>
                    <a:pt x="24" y="42"/>
                    <a:pt x="24" y="42"/>
                    <a:pt x="24" y="42"/>
                  </a:cubicBezTo>
                  <a:cubicBezTo>
                    <a:pt x="29" y="37"/>
                    <a:pt x="29" y="37"/>
                    <a:pt x="29" y="37"/>
                  </a:cubicBezTo>
                  <a:cubicBezTo>
                    <a:pt x="29" y="15"/>
                    <a:pt x="29" y="15"/>
                    <a:pt x="29" y="15"/>
                  </a:cubicBezTo>
                  <a:cubicBezTo>
                    <a:pt x="29" y="7"/>
                    <a:pt x="22" y="0"/>
                    <a:pt x="13"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5" name="Google Shape;3345;p49"/>
            <p:cNvSpPr/>
            <p:nvPr/>
          </p:nvSpPr>
          <p:spPr>
            <a:xfrm>
              <a:off x="4865328" y="4377336"/>
              <a:ext cx="34324" cy="24359"/>
            </a:xfrm>
            <a:custGeom>
              <a:avLst/>
              <a:gdLst/>
              <a:ahLst/>
              <a:cxnLst/>
              <a:rect l="l" t="t" r="r" b="b"/>
              <a:pathLst>
                <a:path w="13" h="9" extrusionOk="0">
                  <a:moveTo>
                    <a:pt x="0" y="9"/>
                  </a:moveTo>
                  <a:cubicBezTo>
                    <a:pt x="13" y="9"/>
                    <a:pt x="13" y="9"/>
                    <a:pt x="13" y="9"/>
                  </a:cubicBezTo>
                  <a:cubicBezTo>
                    <a:pt x="13" y="6"/>
                    <a:pt x="13" y="3"/>
                    <a:pt x="13" y="0"/>
                  </a:cubicBezTo>
                  <a:cubicBezTo>
                    <a:pt x="0" y="0"/>
                    <a:pt x="0" y="0"/>
                    <a:pt x="0" y="0"/>
                  </a:cubicBezTo>
                  <a:lnTo>
                    <a:pt x="0"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6" name="Google Shape;3346;p49"/>
            <p:cNvSpPr/>
            <p:nvPr/>
          </p:nvSpPr>
          <p:spPr>
            <a:xfrm>
              <a:off x="4746856" y="4377336"/>
              <a:ext cx="32110" cy="24359"/>
            </a:xfrm>
            <a:custGeom>
              <a:avLst/>
              <a:gdLst/>
              <a:ahLst/>
              <a:cxnLst/>
              <a:rect l="l" t="t" r="r" b="b"/>
              <a:pathLst>
                <a:path w="12" h="9" extrusionOk="0">
                  <a:moveTo>
                    <a:pt x="12" y="9"/>
                  </a:moveTo>
                  <a:cubicBezTo>
                    <a:pt x="0" y="9"/>
                    <a:pt x="0" y="9"/>
                    <a:pt x="0" y="9"/>
                  </a:cubicBezTo>
                  <a:cubicBezTo>
                    <a:pt x="0" y="6"/>
                    <a:pt x="0" y="3"/>
                    <a:pt x="0" y="0"/>
                  </a:cubicBezTo>
                  <a:cubicBezTo>
                    <a:pt x="12" y="0"/>
                    <a:pt x="12" y="0"/>
                    <a:pt x="12" y="0"/>
                  </a:cubicBezTo>
                  <a:lnTo>
                    <a:pt x="12"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7" name="Google Shape;3347;p49"/>
            <p:cNvSpPr/>
            <p:nvPr/>
          </p:nvSpPr>
          <p:spPr>
            <a:xfrm>
              <a:off x="4788930" y="4279899"/>
              <a:ext cx="45396" cy="60898"/>
            </a:xfrm>
            <a:custGeom>
              <a:avLst/>
              <a:gdLst/>
              <a:ahLst/>
              <a:cxnLst/>
              <a:rect l="l" t="t" r="r" b="b"/>
              <a:pathLst>
                <a:path w="17" h="23" extrusionOk="0">
                  <a:moveTo>
                    <a:pt x="0" y="0"/>
                  </a:moveTo>
                  <a:cubicBezTo>
                    <a:pt x="0" y="21"/>
                    <a:pt x="0" y="21"/>
                    <a:pt x="0" y="21"/>
                  </a:cubicBezTo>
                  <a:cubicBezTo>
                    <a:pt x="7" y="23"/>
                    <a:pt x="7" y="23"/>
                    <a:pt x="7" y="23"/>
                  </a:cubicBezTo>
                  <a:cubicBezTo>
                    <a:pt x="13" y="21"/>
                    <a:pt x="13" y="21"/>
                    <a:pt x="13" y="21"/>
                  </a:cubicBezTo>
                  <a:cubicBezTo>
                    <a:pt x="17" y="13"/>
                    <a:pt x="17" y="13"/>
                    <a:pt x="17" y="13"/>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8" name="Google Shape;3348;p49"/>
            <p:cNvSpPr/>
            <p:nvPr/>
          </p:nvSpPr>
          <p:spPr>
            <a:xfrm>
              <a:off x="4823254" y="4279899"/>
              <a:ext cx="32110" cy="60898"/>
            </a:xfrm>
            <a:custGeom>
              <a:avLst/>
              <a:gdLst/>
              <a:ahLst/>
              <a:cxnLst/>
              <a:rect l="l" t="t" r="r" b="b"/>
              <a:pathLst>
                <a:path w="12" h="23" extrusionOk="0">
                  <a:moveTo>
                    <a:pt x="12" y="0"/>
                  </a:moveTo>
                  <a:cubicBezTo>
                    <a:pt x="8" y="0"/>
                    <a:pt x="4" y="0"/>
                    <a:pt x="0" y="0"/>
                  </a:cubicBezTo>
                  <a:cubicBezTo>
                    <a:pt x="0" y="21"/>
                    <a:pt x="0" y="21"/>
                    <a:pt x="0" y="21"/>
                  </a:cubicBezTo>
                  <a:cubicBezTo>
                    <a:pt x="6" y="23"/>
                    <a:pt x="6" y="23"/>
                    <a:pt x="6" y="23"/>
                  </a:cubicBezTo>
                  <a:cubicBezTo>
                    <a:pt x="12" y="21"/>
                    <a:pt x="12" y="21"/>
                    <a:pt x="12" y="21"/>
                  </a:cubicBezTo>
                  <a:lnTo>
                    <a:pt x="12"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9" name="Google Shape;3349;p49"/>
            <p:cNvSpPr/>
            <p:nvPr/>
          </p:nvSpPr>
          <p:spPr>
            <a:xfrm>
              <a:off x="4788930" y="4325295"/>
              <a:ext cx="45396" cy="21038"/>
            </a:xfrm>
            <a:custGeom>
              <a:avLst/>
              <a:gdLst/>
              <a:ahLst/>
              <a:cxnLst/>
              <a:rect l="l" t="t" r="r" b="b"/>
              <a:pathLst>
                <a:path w="17" h="8" extrusionOk="0">
                  <a:moveTo>
                    <a:pt x="0" y="0"/>
                  </a:moveTo>
                  <a:cubicBezTo>
                    <a:pt x="0" y="8"/>
                    <a:pt x="0" y="8"/>
                    <a:pt x="0" y="8"/>
                  </a:cubicBezTo>
                  <a:cubicBezTo>
                    <a:pt x="13" y="8"/>
                    <a:pt x="13" y="8"/>
                    <a:pt x="13" y="8"/>
                  </a:cubicBezTo>
                  <a:cubicBezTo>
                    <a:pt x="17" y="4"/>
                    <a:pt x="17" y="4"/>
                    <a:pt x="17" y="4"/>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0" name="Google Shape;3350;p49"/>
            <p:cNvSpPr/>
            <p:nvPr/>
          </p:nvSpPr>
          <p:spPr>
            <a:xfrm>
              <a:off x="4823254" y="4325295"/>
              <a:ext cx="32110" cy="21038"/>
            </a:xfrm>
            <a:custGeom>
              <a:avLst/>
              <a:gdLst/>
              <a:ahLst/>
              <a:cxnLst/>
              <a:rect l="l" t="t" r="r" b="b"/>
              <a:pathLst>
                <a:path w="12" h="8" extrusionOk="0">
                  <a:moveTo>
                    <a:pt x="12" y="0"/>
                  </a:moveTo>
                  <a:cubicBezTo>
                    <a:pt x="8" y="0"/>
                    <a:pt x="4" y="0"/>
                    <a:pt x="0" y="0"/>
                  </a:cubicBezTo>
                  <a:cubicBezTo>
                    <a:pt x="0" y="8"/>
                    <a:pt x="0" y="8"/>
                    <a:pt x="0" y="8"/>
                  </a:cubicBezTo>
                  <a:cubicBezTo>
                    <a:pt x="12" y="8"/>
                    <a:pt x="12" y="8"/>
                    <a:pt x="12" y="8"/>
                  </a:cubicBezTo>
                  <a:cubicBezTo>
                    <a:pt x="12" y="7"/>
                    <a:pt x="12" y="1"/>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1" name="Google Shape;3351;p49"/>
            <p:cNvSpPr/>
            <p:nvPr/>
          </p:nvSpPr>
          <p:spPr>
            <a:xfrm>
              <a:off x="4746856" y="4464807"/>
              <a:ext cx="87470" cy="23252"/>
            </a:xfrm>
            <a:custGeom>
              <a:avLst/>
              <a:gdLst/>
              <a:ahLst/>
              <a:cxnLst/>
              <a:rect l="l" t="t" r="r" b="b"/>
              <a:pathLst>
                <a:path w="33" h="9" extrusionOk="0">
                  <a:moveTo>
                    <a:pt x="0" y="0"/>
                  </a:moveTo>
                  <a:cubicBezTo>
                    <a:pt x="0" y="9"/>
                    <a:pt x="0" y="9"/>
                    <a:pt x="0" y="9"/>
                  </a:cubicBezTo>
                  <a:cubicBezTo>
                    <a:pt x="28" y="9"/>
                    <a:pt x="28" y="9"/>
                    <a:pt x="28" y="9"/>
                  </a:cubicBezTo>
                  <a:cubicBezTo>
                    <a:pt x="33" y="4"/>
                    <a:pt x="33" y="4"/>
                    <a:pt x="33" y="4"/>
                  </a:cubicBezTo>
                  <a:cubicBezTo>
                    <a:pt x="28" y="0"/>
                    <a:pt x="28" y="0"/>
                    <a:pt x="28" y="0"/>
                  </a:cubicBezTo>
                  <a:cubicBezTo>
                    <a:pt x="21"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2" name="Google Shape;3352;p49"/>
            <p:cNvSpPr/>
            <p:nvPr/>
          </p:nvSpPr>
          <p:spPr>
            <a:xfrm>
              <a:off x="4823254" y="4464807"/>
              <a:ext cx="76398" cy="23252"/>
            </a:xfrm>
            <a:custGeom>
              <a:avLst/>
              <a:gdLst/>
              <a:ahLst/>
              <a:cxnLst/>
              <a:rect l="l" t="t" r="r" b="b"/>
              <a:pathLst>
                <a:path w="29" h="9" extrusionOk="0">
                  <a:moveTo>
                    <a:pt x="29" y="0"/>
                  </a:moveTo>
                  <a:cubicBezTo>
                    <a:pt x="21" y="0"/>
                    <a:pt x="4" y="0"/>
                    <a:pt x="0" y="0"/>
                  </a:cubicBezTo>
                  <a:cubicBezTo>
                    <a:pt x="0" y="9"/>
                    <a:pt x="0" y="9"/>
                    <a:pt x="0" y="9"/>
                  </a:cubicBezTo>
                  <a:cubicBezTo>
                    <a:pt x="29" y="9"/>
                    <a:pt x="29" y="9"/>
                    <a:pt x="29" y="9"/>
                  </a:cubicBezTo>
                  <a:cubicBezTo>
                    <a:pt x="29" y="6"/>
                    <a:pt x="29" y="3"/>
                    <a:pt x="29"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3" name="Google Shape;3353;p49"/>
          <p:cNvGrpSpPr/>
          <p:nvPr/>
        </p:nvGrpSpPr>
        <p:grpSpPr>
          <a:xfrm>
            <a:off x="3999566" y="3328960"/>
            <a:ext cx="367595" cy="336701"/>
            <a:chOff x="3862191" y="4243360"/>
            <a:chExt cx="367595" cy="336701"/>
          </a:xfrm>
        </p:grpSpPr>
        <p:sp>
          <p:nvSpPr>
            <p:cNvPr id="3354" name="Google Shape;3354;p49"/>
            <p:cNvSpPr/>
            <p:nvPr/>
          </p:nvSpPr>
          <p:spPr>
            <a:xfrm>
              <a:off x="4143424" y="4396159"/>
              <a:ext cx="31002" cy="21038"/>
            </a:xfrm>
            <a:custGeom>
              <a:avLst/>
              <a:gdLst/>
              <a:ahLst/>
              <a:cxnLst/>
              <a:rect l="l" t="t" r="r" b="b"/>
              <a:pathLst>
                <a:path w="12" h="8" extrusionOk="0">
                  <a:moveTo>
                    <a:pt x="12" y="8"/>
                  </a:moveTo>
                  <a:cubicBezTo>
                    <a:pt x="9" y="8"/>
                    <a:pt x="7" y="8"/>
                    <a:pt x="4" y="8"/>
                  </a:cubicBezTo>
                  <a:cubicBezTo>
                    <a:pt x="0" y="4"/>
                    <a:pt x="0" y="4"/>
                    <a:pt x="0" y="4"/>
                  </a:cubicBezTo>
                  <a:cubicBezTo>
                    <a:pt x="4" y="0"/>
                    <a:pt x="4" y="0"/>
                    <a:pt x="4" y="0"/>
                  </a:cubicBezTo>
                  <a:cubicBezTo>
                    <a:pt x="12" y="0"/>
                    <a:pt x="12" y="0"/>
                    <a:pt x="12" y="0"/>
                  </a:cubicBezTo>
                  <a:lnTo>
                    <a:pt x="12"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5" name="Google Shape;3355;p49"/>
            <p:cNvSpPr/>
            <p:nvPr/>
          </p:nvSpPr>
          <p:spPr>
            <a:xfrm>
              <a:off x="3937482" y="4371799"/>
              <a:ext cx="129544" cy="76400"/>
            </a:xfrm>
            <a:custGeom>
              <a:avLst/>
              <a:gdLst/>
              <a:ahLst/>
              <a:cxnLst/>
              <a:rect l="l" t="t" r="r" b="b"/>
              <a:pathLst>
                <a:path w="49" h="29" extrusionOk="0">
                  <a:moveTo>
                    <a:pt x="0" y="0"/>
                  </a:moveTo>
                  <a:cubicBezTo>
                    <a:pt x="0" y="13"/>
                    <a:pt x="0" y="13"/>
                    <a:pt x="0" y="13"/>
                  </a:cubicBezTo>
                  <a:cubicBezTo>
                    <a:pt x="2" y="14"/>
                    <a:pt x="39" y="25"/>
                    <a:pt x="41" y="25"/>
                  </a:cubicBezTo>
                  <a:cubicBezTo>
                    <a:pt x="44" y="29"/>
                    <a:pt x="44" y="29"/>
                    <a:pt x="44" y="29"/>
                  </a:cubicBezTo>
                  <a:cubicBezTo>
                    <a:pt x="47" y="25"/>
                    <a:pt x="47" y="25"/>
                    <a:pt x="47" y="25"/>
                  </a:cubicBezTo>
                  <a:cubicBezTo>
                    <a:pt x="49" y="13"/>
                    <a:pt x="49" y="13"/>
                    <a:pt x="49" y="13"/>
                  </a:cubicBezTo>
                  <a:cubicBezTo>
                    <a:pt x="47" y="0"/>
                    <a:pt x="47" y="0"/>
                    <a:pt x="47" y="0"/>
                  </a:cubicBezTo>
                  <a:cubicBezTo>
                    <a:pt x="46" y="0"/>
                    <a:pt x="1"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6" name="Google Shape;3356;p49"/>
            <p:cNvSpPr/>
            <p:nvPr/>
          </p:nvSpPr>
          <p:spPr>
            <a:xfrm>
              <a:off x="4061490" y="4371799"/>
              <a:ext cx="91899" cy="76400"/>
            </a:xfrm>
            <a:custGeom>
              <a:avLst/>
              <a:gdLst/>
              <a:ahLst/>
              <a:cxnLst/>
              <a:rect l="l" t="t" r="r" b="b"/>
              <a:pathLst>
                <a:path w="35" h="29" extrusionOk="0">
                  <a:moveTo>
                    <a:pt x="0" y="25"/>
                  </a:moveTo>
                  <a:cubicBezTo>
                    <a:pt x="18" y="29"/>
                    <a:pt x="18" y="29"/>
                    <a:pt x="18" y="29"/>
                  </a:cubicBezTo>
                  <a:cubicBezTo>
                    <a:pt x="35" y="25"/>
                    <a:pt x="35" y="25"/>
                    <a:pt x="35" y="25"/>
                  </a:cubicBezTo>
                  <a:cubicBezTo>
                    <a:pt x="35" y="22"/>
                    <a:pt x="35" y="4"/>
                    <a:pt x="35" y="0"/>
                  </a:cubicBezTo>
                  <a:cubicBezTo>
                    <a:pt x="31" y="0"/>
                    <a:pt x="4" y="0"/>
                    <a:pt x="0" y="0"/>
                  </a:cubicBezTo>
                  <a:lnTo>
                    <a:pt x="0"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7" name="Google Shape;3357;p49"/>
            <p:cNvSpPr/>
            <p:nvPr/>
          </p:nvSpPr>
          <p:spPr>
            <a:xfrm>
              <a:off x="3862191" y="4243360"/>
              <a:ext cx="52039" cy="204839"/>
            </a:xfrm>
            <a:custGeom>
              <a:avLst/>
              <a:gdLst/>
              <a:ahLst/>
              <a:cxnLst/>
              <a:rect l="l" t="t" r="r" b="b"/>
              <a:pathLst>
                <a:path w="20" h="78" extrusionOk="0">
                  <a:moveTo>
                    <a:pt x="20" y="74"/>
                  </a:moveTo>
                  <a:cubicBezTo>
                    <a:pt x="16" y="78"/>
                    <a:pt x="16" y="78"/>
                    <a:pt x="16" y="78"/>
                  </a:cubicBezTo>
                  <a:cubicBezTo>
                    <a:pt x="12" y="74"/>
                    <a:pt x="12" y="74"/>
                    <a:pt x="12" y="74"/>
                  </a:cubicBezTo>
                  <a:cubicBezTo>
                    <a:pt x="12" y="72"/>
                    <a:pt x="12" y="10"/>
                    <a:pt x="12" y="8"/>
                  </a:cubicBezTo>
                  <a:cubicBezTo>
                    <a:pt x="8" y="8"/>
                    <a:pt x="4" y="8"/>
                    <a:pt x="0" y="8"/>
                  </a:cubicBezTo>
                  <a:cubicBezTo>
                    <a:pt x="0" y="5"/>
                    <a:pt x="0" y="3"/>
                    <a:pt x="0" y="0"/>
                  </a:cubicBezTo>
                  <a:cubicBezTo>
                    <a:pt x="20" y="0"/>
                    <a:pt x="20" y="0"/>
                    <a:pt x="20" y="0"/>
                  </a:cubicBezTo>
                  <a:lnTo>
                    <a:pt x="20" y="74"/>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8" name="Google Shape;3358;p49"/>
            <p:cNvSpPr/>
            <p:nvPr/>
          </p:nvSpPr>
          <p:spPr>
            <a:xfrm>
              <a:off x="3935268" y="4406124"/>
              <a:ext cx="110721" cy="42075"/>
            </a:xfrm>
            <a:custGeom>
              <a:avLst/>
              <a:gdLst/>
              <a:ahLst/>
              <a:cxnLst/>
              <a:rect l="l" t="t" r="r" b="b"/>
              <a:pathLst>
                <a:path w="42" h="16" extrusionOk="0">
                  <a:moveTo>
                    <a:pt x="0" y="0"/>
                  </a:moveTo>
                  <a:cubicBezTo>
                    <a:pt x="0" y="12"/>
                    <a:pt x="0" y="12"/>
                    <a:pt x="0" y="12"/>
                  </a:cubicBezTo>
                  <a:cubicBezTo>
                    <a:pt x="21" y="16"/>
                    <a:pt x="21" y="16"/>
                    <a:pt x="21" y="16"/>
                  </a:cubicBezTo>
                  <a:cubicBezTo>
                    <a:pt x="42" y="12"/>
                    <a:pt x="42" y="12"/>
                    <a:pt x="42" y="12"/>
                  </a:cubicBezTo>
                  <a:cubicBezTo>
                    <a:pt x="42" y="8"/>
                    <a:pt x="42" y="4"/>
                    <a:pt x="42" y="0"/>
                  </a:cubicBezTo>
                  <a:cubicBezTo>
                    <a:pt x="39"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9" name="Google Shape;3359;p49"/>
            <p:cNvSpPr/>
            <p:nvPr/>
          </p:nvSpPr>
          <p:spPr>
            <a:xfrm>
              <a:off x="3933053" y="4503561"/>
              <a:ext cx="729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0" name="Google Shape;3360;p49"/>
            <p:cNvSpPr/>
            <p:nvPr/>
          </p:nvSpPr>
          <p:spPr>
            <a:xfrm>
              <a:off x="4116851" y="4503561"/>
              <a:ext cx="76500" cy="76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1" name="Google Shape;3361;p49"/>
            <p:cNvSpPr/>
            <p:nvPr/>
          </p:nvSpPr>
          <p:spPr>
            <a:xfrm>
              <a:off x="3950769"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2" name="Google Shape;3362;p49"/>
            <p:cNvSpPr/>
            <p:nvPr/>
          </p:nvSpPr>
          <p:spPr>
            <a:xfrm>
              <a:off x="4134566" y="4522384"/>
              <a:ext cx="37800" cy="366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3" name="Google Shape;3363;p49"/>
            <p:cNvSpPr/>
            <p:nvPr/>
          </p:nvSpPr>
          <p:spPr>
            <a:xfrm>
              <a:off x="4174426" y="4285435"/>
              <a:ext cx="34324" cy="23252"/>
            </a:xfrm>
            <a:custGeom>
              <a:avLst/>
              <a:gdLst/>
              <a:ahLst/>
              <a:cxnLst/>
              <a:rect l="l" t="t" r="r" b="b"/>
              <a:pathLst>
                <a:path w="13" h="9" extrusionOk="0">
                  <a:moveTo>
                    <a:pt x="13" y="9"/>
                  </a:moveTo>
                  <a:cubicBezTo>
                    <a:pt x="10" y="9"/>
                    <a:pt x="7" y="9"/>
                    <a:pt x="4" y="9"/>
                  </a:cubicBezTo>
                  <a:cubicBezTo>
                    <a:pt x="0" y="4"/>
                    <a:pt x="0" y="4"/>
                    <a:pt x="0" y="4"/>
                  </a:cubicBezTo>
                  <a:cubicBezTo>
                    <a:pt x="4" y="0"/>
                    <a:pt x="4" y="0"/>
                    <a:pt x="4" y="0"/>
                  </a:cubicBezTo>
                  <a:cubicBezTo>
                    <a:pt x="13" y="0"/>
                    <a:pt x="13" y="0"/>
                    <a:pt x="13" y="0"/>
                  </a:cubicBezTo>
                  <a:lnTo>
                    <a:pt x="1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4" name="Google Shape;3364;p49"/>
            <p:cNvSpPr/>
            <p:nvPr/>
          </p:nvSpPr>
          <p:spPr>
            <a:xfrm>
              <a:off x="4174426" y="4329724"/>
              <a:ext cx="34324" cy="21038"/>
            </a:xfrm>
            <a:custGeom>
              <a:avLst/>
              <a:gdLst/>
              <a:ahLst/>
              <a:cxnLst/>
              <a:rect l="l" t="t" r="r" b="b"/>
              <a:pathLst>
                <a:path w="13" h="8" extrusionOk="0">
                  <a:moveTo>
                    <a:pt x="13" y="8"/>
                  </a:moveTo>
                  <a:cubicBezTo>
                    <a:pt x="10" y="8"/>
                    <a:pt x="7" y="8"/>
                    <a:pt x="4" y="8"/>
                  </a:cubicBezTo>
                  <a:cubicBezTo>
                    <a:pt x="0" y="4"/>
                    <a:pt x="0" y="4"/>
                    <a:pt x="0" y="4"/>
                  </a:cubicBezTo>
                  <a:cubicBezTo>
                    <a:pt x="4" y="0"/>
                    <a:pt x="4" y="0"/>
                    <a:pt x="4" y="0"/>
                  </a:cubicBezTo>
                  <a:cubicBezTo>
                    <a:pt x="13" y="0"/>
                    <a:pt x="13" y="0"/>
                    <a:pt x="13" y="0"/>
                  </a:cubicBezTo>
                  <a:lnTo>
                    <a:pt x="13"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5" name="Google Shape;3365;p49"/>
            <p:cNvSpPr/>
            <p:nvPr/>
          </p:nvSpPr>
          <p:spPr>
            <a:xfrm>
              <a:off x="3969592" y="4295400"/>
              <a:ext cx="31002" cy="24359"/>
            </a:xfrm>
            <a:custGeom>
              <a:avLst/>
              <a:gdLst/>
              <a:ahLst/>
              <a:cxnLst/>
              <a:rect l="l" t="t" r="r" b="b"/>
              <a:pathLst>
                <a:path w="12" h="9" extrusionOk="0">
                  <a:moveTo>
                    <a:pt x="8" y="9"/>
                  </a:moveTo>
                  <a:cubicBezTo>
                    <a:pt x="5" y="9"/>
                    <a:pt x="3" y="9"/>
                    <a:pt x="0" y="9"/>
                  </a:cubicBezTo>
                  <a:cubicBezTo>
                    <a:pt x="0" y="6"/>
                    <a:pt x="0" y="3"/>
                    <a:pt x="0" y="0"/>
                  </a:cubicBezTo>
                  <a:cubicBezTo>
                    <a:pt x="8" y="0"/>
                    <a:pt x="8" y="0"/>
                    <a:pt x="8" y="0"/>
                  </a:cubicBezTo>
                  <a:cubicBezTo>
                    <a:pt x="12" y="5"/>
                    <a:pt x="12" y="5"/>
                    <a:pt x="12" y="5"/>
                  </a:cubicBezTo>
                  <a:lnTo>
                    <a:pt x="8"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6" name="Google Shape;3366;p49"/>
            <p:cNvSpPr/>
            <p:nvPr/>
          </p:nvSpPr>
          <p:spPr>
            <a:xfrm>
              <a:off x="3990628" y="4264398"/>
              <a:ext cx="76398" cy="97437"/>
            </a:xfrm>
            <a:custGeom>
              <a:avLst/>
              <a:gdLst/>
              <a:ahLst/>
              <a:cxnLst/>
              <a:rect l="l" t="t" r="r" b="b"/>
              <a:pathLst>
                <a:path w="29" h="37" extrusionOk="0">
                  <a:moveTo>
                    <a:pt x="0" y="0"/>
                  </a:moveTo>
                  <a:cubicBezTo>
                    <a:pt x="0" y="33"/>
                    <a:pt x="0" y="33"/>
                    <a:pt x="0" y="33"/>
                  </a:cubicBezTo>
                  <a:cubicBezTo>
                    <a:pt x="14" y="37"/>
                    <a:pt x="14" y="37"/>
                    <a:pt x="14" y="37"/>
                  </a:cubicBezTo>
                  <a:cubicBezTo>
                    <a:pt x="27" y="33"/>
                    <a:pt x="27" y="33"/>
                    <a:pt x="27" y="33"/>
                  </a:cubicBezTo>
                  <a:cubicBezTo>
                    <a:pt x="29" y="17"/>
                    <a:pt x="29" y="17"/>
                    <a:pt x="29" y="17"/>
                  </a:cubicBezTo>
                  <a:cubicBezTo>
                    <a:pt x="27" y="0"/>
                    <a:pt x="27" y="0"/>
                    <a:pt x="27" y="0"/>
                  </a:cubicBezTo>
                  <a:cubicBezTo>
                    <a:pt x="20" y="0"/>
                    <a:pt x="5"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7" name="Google Shape;3367;p49"/>
            <p:cNvSpPr/>
            <p:nvPr/>
          </p:nvSpPr>
          <p:spPr>
            <a:xfrm>
              <a:off x="4061490" y="4264398"/>
              <a:ext cx="122901" cy="97437"/>
            </a:xfrm>
            <a:custGeom>
              <a:avLst/>
              <a:gdLst/>
              <a:ahLst/>
              <a:cxnLst/>
              <a:rect l="l" t="t" r="r" b="b"/>
              <a:pathLst>
                <a:path w="47" h="37" extrusionOk="0">
                  <a:moveTo>
                    <a:pt x="0" y="0"/>
                  </a:moveTo>
                  <a:cubicBezTo>
                    <a:pt x="0" y="33"/>
                    <a:pt x="0" y="33"/>
                    <a:pt x="0" y="33"/>
                  </a:cubicBezTo>
                  <a:cubicBezTo>
                    <a:pt x="18" y="37"/>
                    <a:pt x="18" y="37"/>
                    <a:pt x="18" y="37"/>
                  </a:cubicBezTo>
                  <a:cubicBezTo>
                    <a:pt x="47" y="33"/>
                    <a:pt x="47" y="33"/>
                    <a:pt x="47" y="33"/>
                  </a:cubicBezTo>
                  <a:cubicBezTo>
                    <a:pt x="47" y="29"/>
                    <a:pt x="47" y="4"/>
                    <a:pt x="47" y="0"/>
                  </a:cubicBezTo>
                  <a:cubicBezTo>
                    <a:pt x="46" y="0"/>
                    <a:pt x="1"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8" name="Google Shape;3368;p49"/>
            <p:cNvSpPr/>
            <p:nvPr/>
          </p:nvSpPr>
          <p:spPr>
            <a:xfrm>
              <a:off x="3990628" y="4350762"/>
              <a:ext cx="76398" cy="21038"/>
            </a:xfrm>
            <a:custGeom>
              <a:avLst/>
              <a:gdLst/>
              <a:ahLst/>
              <a:cxnLst/>
              <a:rect l="l" t="t" r="r" b="b"/>
              <a:pathLst>
                <a:path w="29" h="8" extrusionOk="0">
                  <a:moveTo>
                    <a:pt x="0" y="0"/>
                  </a:moveTo>
                  <a:cubicBezTo>
                    <a:pt x="0" y="8"/>
                    <a:pt x="0" y="8"/>
                    <a:pt x="0" y="8"/>
                  </a:cubicBezTo>
                  <a:cubicBezTo>
                    <a:pt x="27" y="8"/>
                    <a:pt x="27" y="8"/>
                    <a:pt x="27" y="8"/>
                  </a:cubicBezTo>
                  <a:cubicBezTo>
                    <a:pt x="29" y="4"/>
                    <a:pt x="29" y="4"/>
                    <a:pt x="29" y="4"/>
                  </a:cubicBezTo>
                  <a:cubicBezTo>
                    <a:pt x="27" y="0"/>
                    <a:pt x="27" y="0"/>
                    <a:pt x="27" y="0"/>
                  </a:cubicBezTo>
                  <a:cubicBezTo>
                    <a:pt x="2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9" name="Google Shape;3369;p49"/>
            <p:cNvSpPr/>
            <p:nvPr/>
          </p:nvSpPr>
          <p:spPr>
            <a:xfrm>
              <a:off x="4061490" y="4350762"/>
              <a:ext cx="122901" cy="21038"/>
            </a:xfrm>
            <a:custGeom>
              <a:avLst/>
              <a:gdLst/>
              <a:ahLst/>
              <a:cxnLst/>
              <a:rect l="l" t="t" r="r" b="b"/>
              <a:pathLst>
                <a:path w="47" h="8" extrusionOk="0">
                  <a:moveTo>
                    <a:pt x="0" y="0"/>
                  </a:moveTo>
                  <a:cubicBezTo>
                    <a:pt x="0" y="8"/>
                    <a:pt x="0" y="8"/>
                    <a:pt x="0" y="8"/>
                  </a:cubicBezTo>
                  <a:cubicBezTo>
                    <a:pt x="47" y="8"/>
                    <a:pt x="47" y="8"/>
                    <a:pt x="47" y="8"/>
                  </a:cubicBezTo>
                  <a:cubicBezTo>
                    <a:pt x="47" y="5"/>
                    <a:pt x="47" y="3"/>
                    <a:pt x="47" y="0"/>
                  </a:cubicBezTo>
                  <a:cubicBezTo>
                    <a:pt x="46" y="0"/>
                    <a:pt x="1"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0" name="Google Shape;3370;p49"/>
            <p:cNvSpPr/>
            <p:nvPr/>
          </p:nvSpPr>
          <p:spPr>
            <a:xfrm>
              <a:off x="3893193" y="4438234"/>
              <a:ext cx="173833" cy="55362"/>
            </a:xfrm>
            <a:custGeom>
              <a:avLst/>
              <a:gdLst/>
              <a:ahLst/>
              <a:cxnLst/>
              <a:rect l="l" t="t" r="r" b="b"/>
              <a:pathLst>
                <a:path w="66" h="21" extrusionOk="0">
                  <a:moveTo>
                    <a:pt x="0" y="0"/>
                  </a:moveTo>
                  <a:cubicBezTo>
                    <a:pt x="0" y="17"/>
                    <a:pt x="0" y="17"/>
                    <a:pt x="0" y="17"/>
                  </a:cubicBezTo>
                  <a:cubicBezTo>
                    <a:pt x="32" y="21"/>
                    <a:pt x="32" y="21"/>
                    <a:pt x="32" y="21"/>
                  </a:cubicBezTo>
                  <a:cubicBezTo>
                    <a:pt x="64" y="17"/>
                    <a:pt x="64" y="17"/>
                    <a:pt x="64" y="17"/>
                  </a:cubicBezTo>
                  <a:cubicBezTo>
                    <a:pt x="66" y="8"/>
                    <a:pt x="66" y="8"/>
                    <a:pt x="66" y="8"/>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1" name="Google Shape;3371;p49"/>
            <p:cNvSpPr/>
            <p:nvPr/>
          </p:nvSpPr>
          <p:spPr>
            <a:xfrm>
              <a:off x="4061490" y="4438234"/>
              <a:ext cx="168297" cy="55362"/>
            </a:xfrm>
            <a:custGeom>
              <a:avLst/>
              <a:gdLst/>
              <a:ahLst/>
              <a:cxnLst/>
              <a:rect l="l" t="t" r="r" b="b"/>
              <a:pathLst>
                <a:path w="64" h="21" extrusionOk="0">
                  <a:moveTo>
                    <a:pt x="0" y="0"/>
                  </a:moveTo>
                  <a:cubicBezTo>
                    <a:pt x="0" y="17"/>
                    <a:pt x="0" y="17"/>
                    <a:pt x="0" y="17"/>
                  </a:cubicBezTo>
                  <a:cubicBezTo>
                    <a:pt x="32" y="21"/>
                    <a:pt x="32" y="21"/>
                    <a:pt x="32" y="21"/>
                  </a:cubicBezTo>
                  <a:cubicBezTo>
                    <a:pt x="64" y="17"/>
                    <a:pt x="64" y="17"/>
                    <a:pt x="64" y="17"/>
                  </a:cubicBezTo>
                  <a:cubicBezTo>
                    <a:pt x="64" y="11"/>
                    <a:pt x="64" y="6"/>
                    <a:pt x="64" y="0"/>
                  </a:cubicBezTo>
                  <a:cubicBezTo>
                    <a:pt x="60"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2" name="Google Shape;3372;p49"/>
            <p:cNvSpPr/>
            <p:nvPr/>
          </p:nvSpPr>
          <p:spPr>
            <a:xfrm>
              <a:off x="3893193" y="4482523"/>
              <a:ext cx="173833" cy="21038"/>
            </a:xfrm>
            <a:custGeom>
              <a:avLst/>
              <a:gdLst/>
              <a:ahLst/>
              <a:cxnLst/>
              <a:rect l="l" t="t" r="r" b="b"/>
              <a:pathLst>
                <a:path w="66" h="8" extrusionOk="0">
                  <a:moveTo>
                    <a:pt x="0" y="0"/>
                  </a:moveTo>
                  <a:cubicBezTo>
                    <a:pt x="0" y="8"/>
                    <a:pt x="0" y="8"/>
                    <a:pt x="0" y="8"/>
                  </a:cubicBezTo>
                  <a:cubicBezTo>
                    <a:pt x="64" y="8"/>
                    <a:pt x="64" y="8"/>
                    <a:pt x="64" y="8"/>
                  </a:cubicBezTo>
                  <a:cubicBezTo>
                    <a:pt x="66" y="4"/>
                    <a:pt x="66" y="4"/>
                    <a:pt x="66" y="4"/>
                  </a:cubicBezTo>
                  <a:cubicBezTo>
                    <a:pt x="64" y="0"/>
                    <a:pt x="64" y="0"/>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3" name="Google Shape;3373;p49"/>
            <p:cNvSpPr/>
            <p:nvPr/>
          </p:nvSpPr>
          <p:spPr>
            <a:xfrm>
              <a:off x="4061490" y="4482523"/>
              <a:ext cx="168297" cy="21038"/>
            </a:xfrm>
            <a:custGeom>
              <a:avLst/>
              <a:gdLst/>
              <a:ahLst/>
              <a:cxnLst/>
              <a:rect l="l" t="t" r="r" b="b"/>
              <a:pathLst>
                <a:path w="64" h="8" extrusionOk="0">
                  <a:moveTo>
                    <a:pt x="0" y="0"/>
                  </a:moveTo>
                  <a:cubicBezTo>
                    <a:pt x="0" y="8"/>
                    <a:pt x="0" y="8"/>
                    <a:pt x="0" y="8"/>
                  </a:cubicBezTo>
                  <a:cubicBezTo>
                    <a:pt x="64" y="8"/>
                    <a:pt x="64" y="8"/>
                    <a:pt x="64" y="8"/>
                  </a:cubicBezTo>
                  <a:cubicBezTo>
                    <a:pt x="64" y="5"/>
                    <a:pt x="64" y="2"/>
                    <a:pt x="64" y="0"/>
                  </a:cubicBezTo>
                  <a:cubicBezTo>
                    <a:pt x="60"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4" name="Google Shape;3374;p49"/>
          <p:cNvGrpSpPr/>
          <p:nvPr/>
        </p:nvGrpSpPr>
        <p:grpSpPr>
          <a:xfrm>
            <a:off x="5638244" y="3313458"/>
            <a:ext cx="368635" cy="368766"/>
            <a:chOff x="5500869" y="4227858"/>
            <a:chExt cx="368635" cy="368766"/>
          </a:xfrm>
        </p:grpSpPr>
        <p:sp>
          <p:nvSpPr>
            <p:cNvPr id="3375" name="Google Shape;3375;p49"/>
            <p:cNvSpPr/>
            <p:nvPr/>
          </p:nvSpPr>
          <p:spPr>
            <a:xfrm>
              <a:off x="5640378" y="4325295"/>
              <a:ext cx="76398" cy="107403"/>
            </a:xfrm>
            <a:custGeom>
              <a:avLst/>
              <a:gdLst/>
              <a:ahLst/>
              <a:cxnLst/>
              <a:rect l="l" t="t" r="r" b="b"/>
              <a:pathLst>
                <a:path w="69" h="97" extrusionOk="0">
                  <a:moveTo>
                    <a:pt x="59" y="97"/>
                  </a:moveTo>
                  <a:lnTo>
                    <a:pt x="10" y="97"/>
                  </a:lnTo>
                  <a:lnTo>
                    <a:pt x="0" y="47"/>
                  </a:lnTo>
                  <a:lnTo>
                    <a:pt x="10" y="0"/>
                  </a:lnTo>
                  <a:lnTo>
                    <a:pt x="59" y="0"/>
                  </a:lnTo>
                  <a:lnTo>
                    <a:pt x="59" y="28"/>
                  </a:lnTo>
                  <a:lnTo>
                    <a:pt x="69" y="47"/>
                  </a:lnTo>
                  <a:lnTo>
                    <a:pt x="59" y="69"/>
                  </a:lnTo>
                  <a:lnTo>
                    <a:pt x="59" y="9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6" name="Google Shape;3376;p49"/>
            <p:cNvSpPr/>
            <p:nvPr/>
          </p:nvSpPr>
          <p:spPr>
            <a:xfrm>
              <a:off x="5500869" y="4227858"/>
              <a:ext cx="87470" cy="76400"/>
            </a:xfrm>
            <a:custGeom>
              <a:avLst/>
              <a:gdLst/>
              <a:ahLst/>
              <a:cxnLst/>
              <a:rect l="l" t="t" r="r" b="b"/>
              <a:pathLst>
                <a:path w="79" h="69" extrusionOk="0">
                  <a:moveTo>
                    <a:pt x="34" y="0"/>
                  </a:moveTo>
                  <a:lnTo>
                    <a:pt x="0" y="54"/>
                  </a:lnTo>
                  <a:lnTo>
                    <a:pt x="38" y="69"/>
                  </a:lnTo>
                  <a:lnTo>
                    <a:pt x="69" y="54"/>
                  </a:lnTo>
                  <a:lnTo>
                    <a:pt x="79" y="28"/>
                  </a:lnTo>
                  <a:lnTo>
                    <a:pt x="69" y="0"/>
                  </a:lnTo>
                  <a:lnTo>
                    <a:pt x="34"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7" name="Google Shape;3377;p49"/>
            <p:cNvSpPr/>
            <p:nvPr/>
          </p:nvSpPr>
          <p:spPr>
            <a:xfrm>
              <a:off x="5500869" y="4287649"/>
              <a:ext cx="87470" cy="242486"/>
            </a:xfrm>
            <a:custGeom>
              <a:avLst/>
              <a:gdLst/>
              <a:ahLst/>
              <a:cxnLst/>
              <a:rect l="l" t="t" r="r" b="b"/>
              <a:pathLst>
                <a:path w="79" h="219" extrusionOk="0">
                  <a:moveTo>
                    <a:pt x="0" y="0"/>
                  </a:moveTo>
                  <a:lnTo>
                    <a:pt x="0" y="210"/>
                  </a:lnTo>
                  <a:lnTo>
                    <a:pt x="38" y="219"/>
                  </a:lnTo>
                  <a:lnTo>
                    <a:pt x="69" y="210"/>
                  </a:lnTo>
                  <a:lnTo>
                    <a:pt x="79" y="103"/>
                  </a:lnTo>
                  <a:lnTo>
                    <a:pt x="69"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8" name="Google Shape;3378;p49"/>
            <p:cNvSpPr/>
            <p:nvPr/>
          </p:nvSpPr>
          <p:spPr>
            <a:xfrm>
              <a:off x="5500869" y="4520169"/>
              <a:ext cx="87470" cy="65327"/>
            </a:xfrm>
            <a:custGeom>
              <a:avLst/>
              <a:gdLst/>
              <a:ahLst/>
              <a:cxnLst/>
              <a:rect l="l" t="t" r="r" b="b"/>
              <a:pathLst>
                <a:path w="79" h="59" extrusionOk="0">
                  <a:moveTo>
                    <a:pt x="69" y="0"/>
                  </a:moveTo>
                  <a:lnTo>
                    <a:pt x="0" y="0"/>
                  </a:lnTo>
                  <a:lnTo>
                    <a:pt x="0" y="49"/>
                  </a:lnTo>
                  <a:lnTo>
                    <a:pt x="38" y="59"/>
                  </a:lnTo>
                  <a:lnTo>
                    <a:pt x="69" y="49"/>
                  </a:lnTo>
                  <a:lnTo>
                    <a:pt x="79" y="19"/>
                  </a:lnTo>
                  <a:lnTo>
                    <a:pt x="6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9" name="Google Shape;3379;p49"/>
            <p:cNvSpPr/>
            <p:nvPr/>
          </p:nvSpPr>
          <p:spPr>
            <a:xfrm>
              <a:off x="5500869" y="4574424"/>
              <a:ext cx="87470" cy="22145"/>
            </a:xfrm>
            <a:custGeom>
              <a:avLst/>
              <a:gdLst/>
              <a:ahLst/>
              <a:cxnLst/>
              <a:rect l="l" t="t" r="r" b="b"/>
              <a:pathLst>
                <a:path w="79" h="20" extrusionOk="0">
                  <a:moveTo>
                    <a:pt x="0" y="0"/>
                  </a:moveTo>
                  <a:lnTo>
                    <a:pt x="0" y="20"/>
                  </a:lnTo>
                  <a:lnTo>
                    <a:pt x="67" y="20"/>
                  </a:lnTo>
                  <a:lnTo>
                    <a:pt x="79" y="10"/>
                  </a:lnTo>
                  <a:lnTo>
                    <a:pt x="67"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0" name="Google Shape;3380;p49"/>
            <p:cNvSpPr/>
            <p:nvPr/>
          </p:nvSpPr>
          <p:spPr>
            <a:xfrm>
              <a:off x="5577267" y="4227858"/>
              <a:ext cx="76398" cy="76400"/>
            </a:xfrm>
            <a:custGeom>
              <a:avLst/>
              <a:gdLst/>
              <a:ahLst/>
              <a:cxnLst/>
              <a:rect l="l" t="t" r="r" b="b"/>
              <a:pathLst>
                <a:path w="69" h="69" extrusionOk="0">
                  <a:moveTo>
                    <a:pt x="33" y="0"/>
                  </a:moveTo>
                  <a:lnTo>
                    <a:pt x="0" y="0"/>
                  </a:lnTo>
                  <a:lnTo>
                    <a:pt x="0" y="54"/>
                  </a:lnTo>
                  <a:lnTo>
                    <a:pt x="38" y="69"/>
                  </a:lnTo>
                  <a:lnTo>
                    <a:pt x="69" y="54"/>
                  </a:lnTo>
                  <a:lnTo>
                    <a:pt x="33"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1" name="Google Shape;3381;p49"/>
            <p:cNvSpPr/>
            <p:nvPr/>
          </p:nvSpPr>
          <p:spPr>
            <a:xfrm>
              <a:off x="5577267" y="4287649"/>
              <a:ext cx="74184" cy="242486"/>
            </a:xfrm>
            <a:custGeom>
              <a:avLst/>
              <a:gdLst/>
              <a:ahLst/>
              <a:cxnLst/>
              <a:rect l="l" t="t" r="r" b="b"/>
              <a:pathLst>
                <a:path w="67" h="219" extrusionOk="0">
                  <a:moveTo>
                    <a:pt x="67" y="0"/>
                  </a:moveTo>
                  <a:lnTo>
                    <a:pt x="0" y="0"/>
                  </a:lnTo>
                  <a:lnTo>
                    <a:pt x="0" y="210"/>
                  </a:lnTo>
                  <a:lnTo>
                    <a:pt x="29" y="219"/>
                  </a:lnTo>
                  <a:lnTo>
                    <a:pt x="67" y="210"/>
                  </a:lnTo>
                  <a:lnTo>
                    <a:pt x="67"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2" name="Google Shape;3382;p49"/>
            <p:cNvSpPr/>
            <p:nvPr/>
          </p:nvSpPr>
          <p:spPr>
            <a:xfrm>
              <a:off x="5542943" y="4325295"/>
              <a:ext cx="45396" cy="128440"/>
            </a:xfrm>
            <a:custGeom>
              <a:avLst/>
              <a:gdLst/>
              <a:ahLst/>
              <a:cxnLst/>
              <a:rect l="l" t="t" r="r" b="b"/>
              <a:pathLst>
                <a:path w="17" h="49" extrusionOk="0">
                  <a:moveTo>
                    <a:pt x="0" y="12"/>
                  </a:moveTo>
                  <a:cubicBezTo>
                    <a:pt x="0" y="49"/>
                    <a:pt x="0" y="49"/>
                    <a:pt x="0" y="49"/>
                  </a:cubicBezTo>
                  <a:cubicBezTo>
                    <a:pt x="12" y="49"/>
                    <a:pt x="12" y="49"/>
                    <a:pt x="12" y="49"/>
                  </a:cubicBezTo>
                  <a:cubicBezTo>
                    <a:pt x="17" y="25"/>
                    <a:pt x="17" y="25"/>
                    <a:pt x="17" y="25"/>
                  </a:cubicBezTo>
                  <a:cubicBezTo>
                    <a:pt x="12" y="0"/>
                    <a:pt x="12" y="0"/>
                    <a:pt x="12" y="0"/>
                  </a:cubicBezTo>
                  <a:cubicBezTo>
                    <a:pt x="6" y="0"/>
                    <a:pt x="0" y="5"/>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3" name="Google Shape;3383;p49"/>
            <p:cNvSpPr/>
            <p:nvPr/>
          </p:nvSpPr>
          <p:spPr>
            <a:xfrm>
              <a:off x="5705704" y="4356298"/>
              <a:ext cx="163800" cy="45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4" name="Google Shape;3384;p49"/>
            <p:cNvSpPr/>
            <p:nvPr/>
          </p:nvSpPr>
          <p:spPr>
            <a:xfrm>
              <a:off x="5542943" y="4474773"/>
              <a:ext cx="210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5" name="Google Shape;3385;p49"/>
            <p:cNvSpPr/>
            <p:nvPr/>
          </p:nvSpPr>
          <p:spPr>
            <a:xfrm>
              <a:off x="5588339" y="4474773"/>
              <a:ext cx="21000" cy="24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6" name="Google Shape;3386;p49"/>
            <p:cNvSpPr/>
            <p:nvPr/>
          </p:nvSpPr>
          <p:spPr>
            <a:xfrm>
              <a:off x="5577267" y="4520169"/>
              <a:ext cx="74184" cy="65327"/>
            </a:xfrm>
            <a:custGeom>
              <a:avLst/>
              <a:gdLst/>
              <a:ahLst/>
              <a:cxnLst/>
              <a:rect l="l" t="t" r="r" b="b"/>
              <a:pathLst>
                <a:path w="67" h="59" extrusionOk="0">
                  <a:moveTo>
                    <a:pt x="0" y="49"/>
                  </a:moveTo>
                  <a:lnTo>
                    <a:pt x="38" y="59"/>
                  </a:lnTo>
                  <a:lnTo>
                    <a:pt x="67" y="49"/>
                  </a:lnTo>
                  <a:lnTo>
                    <a:pt x="67" y="0"/>
                  </a:lnTo>
                  <a:lnTo>
                    <a:pt x="0" y="0"/>
                  </a:lnTo>
                  <a:lnTo>
                    <a:pt x="0" y="4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7" name="Google Shape;3387;p49"/>
            <p:cNvSpPr/>
            <p:nvPr/>
          </p:nvSpPr>
          <p:spPr>
            <a:xfrm>
              <a:off x="5577267" y="4574424"/>
              <a:ext cx="74400" cy="222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8" name="Google Shape;3388;p49"/>
            <p:cNvSpPr/>
            <p:nvPr/>
          </p:nvSpPr>
          <p:spPr>
            <a:xfrm>
              <a:off x="5563981" y="4346333"/>
              <a:ext cx="16609" cy="86365"/>
            </a:xfrm>
            <a:custGeom>
              <a:avLst/>
              <a:gdLst/>
              <a:ahLst/>
              <a:cxnLst/>
              <a:rect l="l" t="t" r="r" b="b"/>
              <a:pathLst>
                <a:path w="6" h="33" extrusionOk="0">
                  <a:moveTo>
                    <a:pt x="0" y="4"/>
                  </a:moveTo>
                  <a:cubicBezTo>
                    <a:pt x="0" y="33"/>
                    <a:pt x="0" y="33"/>
                    <a:pt x="0" y="33"/>
                  </a:cubicBezTo>
                  <a:cubicBezTo>
                    <a:pt x="4" y="33"/>
                    <a:pt x="4" y="33"/>
                    <a:pt x="4" y="33"/>
                  </a:cubicBezTo>
                  <a:cubicBezTo>
                    <a:pt x="6" y="17"/>
                    <a:pt x="6" y="17"/>
                    <a:pt x="6" y="17"/>
                  </a:cubicBezTo>
                  <a:cubicBezTo>
                    <a:pt x="4" y="0"/>
                    <a:pt x="4" y="0"/>
                    <a:pt x="4" y="0"/>
                  </a:cubicBezTo>
                  <a:cubicBezTo>
                    <a:pt x="2" y="0"/>
                    <a:pt x="0" y="2"/>
                    <a:pt x="0"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9" name="Google Shape;3389;p49"/>
            <p:cNvSpPr/>
            <p:nvPr/>
          </p:nvSpPr>
          <p:spPr>
            <a:xfrm>
              <a:off x="5577267" y="4325295"/>
              <a:ext cx="32110" cy="128440"/>
            </a:xfrm>
            <a:custGeom>
              <a:avLst/>
              <a:gdLst/>
              <a:ahLst/>
              <a:cxnLst/>
              <a:rect l="l" t="t" r="r" b="b"/>
              <a:pathLst>
                <a:path w="12" h="49" extrusionOk="0">
                  <a:moveTo>
                    <a:pt x="12" y="12"/>
                  </a:moveTo>
                  <a:cubicBezTo>
                    <a:pt x="12" y="5"/>
                    <a:pt x="6" y="0"/>
                    <a:pt x="0" y="0"/>
                  </a:cubicBezTo>
                  <a:cubicBezTo>
                    <a:pt x="0" y="49"/>
                    <a:pt x="0" y="49"/>
                    <a:pt x="0" y="49"/>
                  </a:cubicBezTo>
                  <a:cubicBezTo>
                    <a:pt x="12" y="49"/>
                    <a:pt x="12" y="49"/>
                    <a:pt x="12" y="49"/>
                  </a:cubicBezTo>
                  <a:lnTo>
                    <a:pt x="12"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0" name="Google Shape;3390;p49"/>
            <p:cNvSpPr/>
            <p:nvPr/>
          </p:nvSpPr>
          <p:spPr>
            <a:xfrm>
              <a:off x="5577267" y="4346333"/>
              <a:ext cx="11072" cy="86365"/>
            </a:xfrm>
            <a:custGeom>
              <a:avLst/>
              <a:gdLst/>
              <a:ahLst/>
              <a:cxnLst/>
              <a:rect l="l" t="t" r="r" b="b"/>
              <a:pathLst>
                <a:path w="4" h="33" extrusionOk="0">
                  <a:moveTo>
                    <a:pt x="4" y="4"/>
                  </a:moveTo>
                  <a:cubicBezTo>
                    <a:pt x="4" y="2"/>
                    <a:pt x="2" y="0"/>
                    <a:pt x="0" y="0"/>
                  </a:cubicBezTo>
                  <a:cubicBezTo>
                    <a:pt x="0" y="33"/>
                    <a:pt x="0" y="33"/>
                    <a:pt x="0" y="33"/>
                  </a:cubicBezTo>
                  <a:cubicBezTo>
                    <a:pt x="4" y="33"/>
                    <a:pt x="4" y="33"/>
                    <a:pt x="4" y="33"/>
                  </a:cubicBezTo>
                  <a:lnTo>
                    <a:pt x="4" y="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1" name="Google Shape;3391;p49"/>
          <p:cNvGrpSpPr/>
          <p:nvPr/>
        </p:nvGrpSpPr>
        <p:grpSpPr>
          <a:xfrm>
            <a:off x="3132618" y="3313458"/>
            <a:ext cx="375346" cy="368710"/>
            <a:chOff x="2995243" y="4227858"/>
            <a:chExt cx="375346" cy="368710"/>
          </a:xfrm>
        </p:grpSpPr>
        <p:sp>
          <p:nvSpPr>
            <p:cNvPr id="3392" name="Google Shape;3392;p49"/>
            <p:cNvSpPr/>
            <p:nvPr/>
          </p:nvSpPr>
          <p:spPr>
            <a:xfrm>
              <a:off x="2995243" y="4227858"/>
              <a:ext cx="199299" cy="368710"/>
            </a:xfrm>
            <a:custGeom>
              <a:avLst/>
              <a:gdLst/>
              <a:ahLst/>
              <a:cxnLst/>
              <a:rect l="l" t="t" r="r" b="b"/>
              <a:pathLst>
                <a:path w="76" h="140" extrusionOk="0">
                  <a:moveTo>
                    <a:pt x="61" y="4"/>
                  </a:moveTo>
                  <a:cubicBezTo>
                    <a:pt x="58" y="7"/>
                    <a:pt x="9" y="56"/>
                    <a:pt x="6" y="59"/>
                  </a:cubicBezTo>
                  <a:cubicBezTo>
                    <a:pt x="0" y="65"/>
                    <a:pt x="0" y="75"/>
                    <a:pt x="6" y="81"/>
                  </a:cubicBezTo>
                  <a:cubicBezTo>
                    <a:pt x="9" y="84"/>
                    <a:pt x="58" y="132"/>
                    <a:pt x="61" y="135"/>
                  </a:cubicBezTo>
                  <a:cubicBezTo>
                    <a:pt x="64" y="138"/>
                    <a:pt x="68" y="140"/>
                    <a:pt x="72" y="140"/>
                  </a:cubicBezTo>
                  <a:cubicBezTo>
                    <a:pt x="76" y="70"/>
                    <a:pt x="76" y="70"/>
                    <a:pt x="76" y="70"/>
                  </a:cubicBezTo>
                  <a:cubicBezTo>
                    <a:pt x="72" y="0"/>
                    <a:pt x="72" y="0"/>
                    <a:pt x="72" y="0"/>
                  </a:cubicBezTo>
                  <a:cubicBezTo>
                    <a:pt x="68" y="0"/>
                    <a:pt x="64" y="1"/>
                    <a:pt x="61" y="4"/>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3" name="Google Shape;3393;p49"/>
            <p:cNvSpPr/>
            <p:nvPr/>
          </p:nvSpPr>
          <p:spPr>
            <a:xfrm>
              <a:off x="3183469" y="4227858"/>
              <a:ext cx="187120" cy="368710"/>
            </a:xfrm>
            <a:custGeom>
              <a:avLst/>
              <a:gdLst/>
              <a:ahLst/>
              <a:cxnLst/>
              <a:rect l="l" t="t" r="r" b="b"/>
              <a:pathLst>
                <a:path w="71" h="140" extrusionOk="0">
                  <a:moveTo>
                    <a:pt x="65" y="81"/>
                  </a:moveTo>
                  <a:cubicBezTo>
                    <a:pt x="71" y="75"/>
                    <a:pt x="71" y="65"/>
                    <a:pt x="65" y="59"/>
                  </a:cubicBezTo>
                  <a:cubicBezTo>
                    <a:pt x="62" y="56"/>
                    <a:pt x="14" y="7"/>
                    <a:pt x="10" y="4"/>
                  </a:cubicBezTo>
                  <a:cubicBezTo>
                    <a:pt x="8" y="1"/>
                    <a:pt x="4" y="0"/>
                    <a:pt x="0" y="0"/>
                  </a:cubicBezTo>
                  <a:cubicBezTo>
                    <a:pt x="0" y="140"/>
                    <a:pt x="0" y="140"/>
                    <a:pt x="0" y="140"/>
                  </a:cubicBezTo>
                  <a:cubicBezTo>
                    <a:pt x="4" y="140"/>
                    <a:pt x="8" y="138"/>
                    <a:pt x="10" y="135"/>
                  </a:cubicBezTo>
                  <a:cubicBezTo>
                    <a:pt x="14" y="132"/>
                    <a:pt x="62" y="84"/>
                    <a:pt x="65" y="8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4" name="Google Shape;3394;p49"/>
            <p:cNvSpPr/>
            <p:nvPr/>
          </p:nvSpPr>
          <p:spPr>
            <a:xfrm>
              <a:off x="3129215" y="4464807"/>
              <a:ext cx="65326" cy="23252"/>
            </a:xfrm>
            <a:custGeom>
              <a:avLst/>
              <a:gdLst/>
              <a:ahLst/>
              <a:cxnLst/>
              <a:rect l="l" t="t" r="r" b="b"/>
              <a:pathLst>
                <a:path w="59" h="21" extrusionOk="0">
                  <a:moveTo>
                    <a:pt x="0" y="0"/>
                  </a:moveTo>
                  <a:lnTo>
                    <a:pt x="0" y="21"/>
                  </a:lnTo>
                  <a:lnTo>
                    <a:pt x="49" y="21"/>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5" name="Google Shape;3395;p49"/>
            <p:cNvSpPr/>
            <p:nvPr/>
          </p:nvSpPr>
          <p:spPr>
            <a:xfrm>
              <a:off x="3183469" y="4464807"/>
              <a:ext cx="53100" cy="231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6" name="Google Shape;3396;p49"/>
            <p:cNvSpPr/>
            <p:nvPr/>
          </p:nvSpPr>
          <p:spPr>
            <a:xfrm>
              <a:off x="3129215" y="4422732"/>
              <a:ext cx="65326" cy="21038"/>
            </a:xfrm>
            <a:custGeom>
              <a:avLst/>
              <a:gdLst/>
              <a:ahLst/>
              <a:cxnLst/>
              <a:rect l="l" t="t" r="r" b="b"/>
              <a:pathLst>
                <a:path w="59" h="19" extrusionOk="0">
                  <a:moveTo>
                    <a:pt x="0" y="0"/>
                  </a:moveTo>
                  <a:lnTo>
                    <a:pt x="0" y="19"/>
                  </a:lnTo>
                  <a:lnTo>
                    <a:pt x="49" y="19"/>
                  </a:lnTo>
                  <a:lnTo>
                    <a:pt x="59" y="9"/>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7" name="Google Shape;3397;p49"/>
            <p:cNvSpPr/>
            <p:nvPr/>
          </p:nvSpPr>
          <p:spPr>
            <a:xfrm>
              <a:off x="3183469" y="4422732"/>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8" name="Google Shape;3398;p49"/>
            <p:cNvSpPr/>
            <p:nvPr/>
          </p:nvSpPr>
          <p:spPr>
            <a:xfrm>
              <a:off x="3129215" y="4377336"/>
              <a:ext cx="65326" cy="24359"/>
            </a:xfrm>
            <a:custGeom>
              <a:avLst/>
              <a:gdLst/>
              <a:ahLst/>
              <a:cxnLst/>
              <a:rect l="l" t="t" r="r" b="b"/>
              <a:pathLst>
                <a:path w="59" h="22" extrusionOk="0">
                  <a:moveTo>
                    <a:pt x="0" y="0"/>
                  </a:moveTo>
                  <a:lnTo>
                    <a:pt x="0" y="22"/>
                  </a:lnTo>
                  <a:lnTo>
                    <a:pt x="49" y="22"/>
                  </a:lnTo>
                  <a:lnTo>
                    <a:pt x="59" y="12"/>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9" name="Google Shape;3399;p49"/>
            <p:cNvSpPr/>
            <p:nvPr/>
          </p:nvSpPr>
          <p:spPr>
            <a:xfrm>
              <a:off x="3183469" y="4377336"/>
              <a:ext cx="53100" cy="24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0" name="Google Shape;3400;p49"/>
            <p:cNvSpPr/>
            <p:nvPr/>
          </p:nvSpPr>
          <p:spPr>
            <a:xfrm>
              <a:off x="3129215" y="4335261"/>
              <a:ext cx="65326" cy="21038"/>
            </a:xfrm>
            <a:custGeom>
              <a:avLst/>
              <a:gdLst/>
              <a:ahLst/>
              <a:cxnLst/>
              <a:rect l="l" t="t" r="r" b="b"/>
              <a:pathLst>
                <a:path w="59" h="19" extrusionOk="0">
                  <a:moveTo>
                    <a:pt x="0" y="0"/>
                  </a:moveTo>
                  <a:lnTo>
                    <a:pt x="0" y="19"/>
                  </a:lnTo>
                  <a:lnTo>
                    <a:pt x="49" y="19"/>
                  </a:lnTo>
                  <a:lnTo>
                    <a:pt x="59" y="10"/>
                  </a:lnTo>
                  <a:lnTo>
                    <a:pt x="4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1" name="Google Shape;3401;p49"/>
            <p:cNvSpPr/>
            <p:nvPr/>
          </p:nvSpPr>
          <p:spPr>
            <a:xfrm>
              <a:off x="3183469" y="4335261"/>
              <a:ext cx="53100" cy="210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2" name="Google Shape;3402;p49"/>
            <p:cNvSpPr/>
            <p:nvPr/>
          </p:nvSpPr>
          <p:spPr>
            <a:xfrm>
              <a:off x="3150253" y="4304258"/>
              <a:ext cx="23252" cy="215912"/>
            </a:xfrm>
            <a:custGeom>
              <a:avLst/>
              <a:gdLst/>
              <a:ahLst/>
              <a:cxnLst/>
              <a:rect l="l" t="t" r="r" b="b"/>
              <a:pathLst>
                <a:path w="9" h="82" extrusionOk="0">
                  <a:moveTo>
                    <a:pt x="9" y="82"/>
                  </a:moveTo>
                  <a:cubicBezTo>
                    <a:pt x="6" y="82"/>
                    <a:pt x="3" y="82"/>
                    <a:pt x="0" y="82"/>
                  </a:cubicBezTo>
                  <a:cubicBezTo>
                    <a:pt x="0" y="0"/>
                    <a:pt x="0" y="0"/>
                    <a:pt x="0" y="0"/>
                  </a:cubicBezTo>
                  <a:cubicBezTo>
                    <a:pt x="9" y="0"/>
                    <a:pt x="9" y="0"/>
                    <a:pt x="9" y="0"/>
                  </a:cubicBezTo>
                  <a:lnTo>
                    <a:pt x="9" y="8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3" name="Google Shape;3403;p49"/>
            <p:cNvSpPr/>
            <p:nvPr/>
          </p:nvSpPr>
          <p:spPr>
            <a:xfrm>
              <a:off x="3194541" y="4304258"/>
              <a:ext cx="21000" cy="216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04" name="Google Shape;3404;p49"/>
          <p:cNvGrpSpPr/>
          <p:nvPr/>
        </p:nvGrpSpPr>
        <p:grpSpPr>
          <a:xfrm>
            <a:off x="2333209" y="3313458"/>
            <a:ext cx="355416" cy="368711"/>
            <a:chOff x="2195834" y="4227858"/>
            <a:chExt cx="355416" cy="368711"/>
          </a:xfrm>
        </p:grpSpPr>
        <p:sp>
          <p:nvSpPr>
            <p:cNvPr id="3405" name="Google Shape;3405;p49"/>
            <p:cNvSpPr/>
            <p:nvPr/>
          </p:nvSpPr>
          <p:spPr>
            <a:xfrm>
              <a:off x="2375202" y="4241145"/>
              <a:ext cx="176048" cy="143941"/>
            </a:xfrm>
            <a:custGeom>
              <a:avLst/>
              <a:gdLst/>
              <a:ahLst/>
              <a:cxnLst/>
              <a:rect l="l" t="t" r="r" b="b"/>
              <a:pathLst>
                <a:path w="67" h="55" extrusionOk="0">
                  <a:moveTo>
                    <a:pt x="67" y="28"/>
                  </a:moveTo>
                  <a:cubicBezTo>
                    <a:pt x="64" y="24"/>
                    <a:pt x="43" y="4"/>
                    <a:pt x="40" y="0"/>
                  </a:cubicBezTo>
                  <a:cubicBezTo>
                    <a:pt x="37" y="3"/>
                    <a:pt x="20" y="21"/>
                    <a:pt x="17" y="23"/>
                  </a:cubicBezTo>
                  <a:cubicBezTo>
                    <a:pt x="13" y="23"/>
                    <a:pt x="8" y="23"/>
                    <a:pt x="4" y="23"/>
                  </a:cubicBezTo>
                  <a:cubicBezTo>
                    <a:pt x="0" y="28"/>
                    <a:pt x="0" y="28"/>
                    <a:pt x="0" y="28"/>
                  </a:cubicBezTo>
                  <a:cubicBezTo>
                    <a:pt x="4" y="32"/>
                    <a:pt x="4" y="32"/>
                    <a:pt x="4" y="32"/>
                  </a:cubicBezTo>
                  <a:cubicBezTo>
                    <a:pt x="17" y="32"/>
                    <a:pt x="17" y="32"/>
                    <a:pt x="17" y="32"/>
                  </a:cubicBezTo>
                  <a:cubicBezTo>
                    <a:pt x="20" y="34"/>
                    <a:pt x="37" y="52"/>
                    <a:pt x="40" y="55"/>
                  </a:cubicBezTo>
                  <a:cubicBezTo>
                    <a:pt x="43" y="52"/>
                    <a:pt x="64" y="31"/>
                    <a:pt x="67" y="2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6" name="Google Shape;3406;p49"/>
            <p:cNvSpPr/>
            <p:nvPr/>
          </p:nvSpPr>
          <p:spPr>
            <a:xfrm>
              <a:off x="2437206" y="4272148"/>
              <a:ext cx="84148" cy="84150"/>
            </a:xfrm>
            <a:custGeom>
              <a:avLst/>
              <a:gdLst/>
              <a:ahLst/>
              <a:cxnLst/>
              <a:rect l="l" t="t" r="r" b="b"/>
              <a:pathLst>
                <a:path w="76" h="76" extrusionOk="0">
                  <a:moveTo>
                    <a:pt x="0" y="38"/>
                  </a:moveTo>
                  <a:lnTo>
                    <a:pt x="38" y="0"/>
                  </a:lnTo>
                  <a:lnTo>
                    <a:pt x="76" y="38"/>
                  </a:lnTo>
                  <a:lnTo>
                    <a:pt x="38" y="76"/>
                  </a:lnTo>
                  <a:lnTo>
                    <a:pt x="0" y="3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7" name="Google Shape;3407;p49"/>
            <p:cNvSpPr/>
            <p:nvPr/>
          </p:nvSpPr>
          <p:spPr>
            <a:xfrm>
              <a:off x="2195834" y="4241145"/>
              <a:ext cx="179369" cy="143941"/>
            </a:xfrm>
            <a:custGeom>
              <a:avLst/>
              <a:gdLst/>
              <a:ahLst/>
              <a:cxnLst/>
              <a:rect l="l" t="t" r="r" b="b"/>
              <a:pathLst>
                <a:path w="68" h="55" extrusionOk="0">
                  <a:moveTo>
                    <a:pt x="64" y="23"/>
                  </a:moveTo>
                  <a:cubicBezTo>
                    <a:pt x="59" y="23"/>
                    <a:pt x="55" y="23"/>
                    <a:pt x="51" y="23"/>
                  </a:cubicBezTo>
                  <a:cubicBezTo>
                    <a:pt x="48" y="21"/>
                    <a:pt x="30" y="3"/>
                    <a:pt x="28" y="0"/>
                  </a:cubicBezTo>
                  <a:cubicBezTo>
                    <a:pt x="24" y="4"/>
                    <a:pt x="4" y="24"/>
                    <a:pt x="0" y="28"/>
                  </a:cubicBezTo>
                  <a:cubicBezTo>
                    <a:pt x="4" y="31"/>
                    <a:pt x="24" y="52"/>
                    <a:pt x="28" y="55"/>
                  </a:cubicBezTo>
                  <a:cubicBezTo>
                    <a:pt x="30" y="52"/>
                    <a:pt x="48" y="35"/>
                    <a:pt x="51" y="32"/>
                  </a:cubicBezTo>
                  <a:cubicBezTo>
                    <a:pt x="64" y="32"/>
                    <a:pt x="64" y="32"/>
                    <a:pt x="64" y="32"/>
                  </a:cubicBezTo>
                  <a:cubicBezTo>
                    <a:pt x="68" y="28"/>
                    <a:pt x="68" y="28"/>
                    <a:pt x="68" y="28"/>
                  </a:cubicBezTo>
                  <a:lnTo>
                    <a:pt x="64" y="23"/>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8" name="Google Shape;3408;p49"/>
            <p:cNvSpPr/>
            <p:nvPr/>
          </p:nvSpPr>
          <p:spPr>
            <a:xfrm>
              <a:off x="2227942" y="4272148"/>
              <a:ext cx="80827" cy="81936"/>
            </a:xfrm>
            <a:custGeom>
              <a:avLst/>
              <a:gdLst/>
              <a:ahLst/>
              <a:cxnLst/>
              <a:rect l="l" t="t" r="r" b="b"/>
              <a:pathLst>
                <a:path w="73" h="74" extrusionOk="0">
                  <a:moveTo>
                    <a:pt x="0" y="38"/>
                  </a:moveTo>
                  <a:lnTo>
                    <a:pt x="38" y="0"/>
                  </a:lnTo>
                  <a:lnTo>
                    <a:pt x="73" y="38"/>
                  </a:lnTo>
                  <a:lnTo>
                    <a:pt x="38" y="74"/>
                  </a:lnTo>
                  <a:lnTo>
                    <a:pt x="0" y="38"/>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9" name="Google Shape;3409;p49"/>
            <p:cNvSpPr/>
            <p:nvPr/>
          </p:nvSpPr>
          <p:spPr>
            <a:xfrm>
              <a:off x="2364130" y="4227858"/>
              <a:ext cx="15501" cy="162764"/>
            </a:xfrm>
            <a:custGeom>
              <a:avLst/>
              <a:gdLst/>
              <a:ahLst/>
              <a:cxnLst/>
              <a:rect l="l" t="t" r="r" b="b"/>
              <a:pathLst>
                <a:path w="6" h="62" extrusionOk="0">
                  <a:moveTo>
                    <a:pt x="4" y="57"/>
                  </a:moveTo>
                  <a:cubicBezTo>
                    <a:pt x="2" y="62"/>
                    <a:pt x="2" y="62"/>
                    <a:pt x="2" y="62"/>
                  </a:cubicBezTo>
                  <a:cubicBezTo>
                    <a:pt x="0" y="57"/>
                    <a:pt x="0" y="57"/>
                    <a:pt x="0" y="57"/>
                  </a:cubicBezTo>
                  <a:cubicBezTo>
                    <a:pt x="0" y="54"/>
                    <a:pt x="0" y="3"/>
                    <a:pt x="0" y="0"/>
                  </a:cubicBezTo>
                  <a:cubicBezTo>
                    <a:pt x="4" y="0"/>
                    <a:pt x="4" y="0"/>
                    <a:pt x="4" y="0"/>
                  </a:cubicBezTo>
                  <a:cubicBezTo>
                    <a:pt x="6" y="31"/>
                    <a:pt x="6" y="31"/>
                    <a:pt x="6" y="31"/>
                  </a:cubicBezTo>
                  <a:lnTo>
                    <a:pt x="4" y="5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0" name="Google Shape;3410;p49"/>
            <p:cNvSpPr/>
            <p:nvPr/>
          </p:nvSpPr>
          <p:spPr>
            <a:xfrm>
              <a:off x="2375202" y="4227858"/>
              <a:ext cx="9965" cy="162764"/>
            </a:xfrm>
            <a:custGeom>
              <a:avLst/>
              <a:gdLst/>
              <a:ahLst/>
              <a:cxnLst/>
              <a:rect l="l" t="t" r="r" b="b"/>
              <a:pathLst>
                <a:path w="4" h="62" extrusionOk="0">
                  <a:moveTo>
                    <a:pt x="4" y="57"/>
                  </a:moveTo>
                  <a:cubicBezTo>
                    <a:pt x="2" y="62"/>
                    <a:pt x="2" y="62"/>
                    <a:pt x="2" y="62"/>
                  </a:cubicBezTo>
                  <a:cubicBezTo>
                    <a:pt x="0" y="57"/>
                    <a:pt x="0" y="57"/>
                    <a:pt x="0" y="57"/>
                  </a:cubicBezTo>
                  <a:cubicBezTo>
                    <a:pt x="0" y="54"/>
                    <a:pt x="0" y="3"/>
                    <a:pt x="0" y="0"/>
                  </a:cubicBezTo>
                  <a:cubicBezTo>
                    <a:pt x="4" y="0"/>
                    <a:pt x="4" y="0"/>
                    <a:pt x="4" y="0"/>
                  </a:cubicBezTo>
                  <a:lnTo>
                    <a:pt x="4" y="5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1" name="Google Shape;3411;p49"/>
            <p:cNvSpPr/>
            <p:nvPr/>
          </p:nvSpPr>
          <p:spPr>
            <a:xfrm>
              <a:off x="2340878" y="4377336"/>
              <a:ext cx="44289" cy="34325"/>
            </a:xfrm>
            <a:custGeom>
              <a:avLst/>
              <a:gdLst/>
              <a:ahLst/>
              <a:cxnLst/>
              <a:rect l="l" t="t" r="r" b="b"/>
              <a:pathLst>
                <a:path w="17" h="13" extrusionOk="0">
                  <a:moveTo>
                    <a:pt x="13" y="9"/>
                  </a:moveTo>
                  <a:cubicBezTo>
                    <a:pt x="7" y="13"/>
                    <a:pt x="7" y="13"/>
                    <a:pt x="7" y="13"/>
                  </a:cubicBezTo>
                  <a:cubicBezTo>
                    <a:pt x="0" y="9"/>
                    <a:pt x="0" y="9"/>
                    <a:pt x="0" y="9"/>
                  </a:cubicBezTo>
                  <a:cubicBezTo>
                    <a:pt x="0" y="6"/>
                    <a:pt x="0" y="3"/>
                    <a:pt x="0" y="0"/>
                  </a:cubicBezTo>
                  <a:cubicBezTo>
                    <a:pt x="13" y="0"/>
                    <a:pt x="13" y="0"/>
                    <a:pt x="13" y="0"/>
                  </a:cubicBezTo>
                  <a:cubicBezTo>
                    <a:pt x="17" y="5"/>
                    <a:pt x="17" y="5"/>
                    <a:pt x="17" y="5"/>
                  </a:cubicBezTo>
                  <a:lnTo>
                    <a:pt x="13"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2" name="Google Shape;3412;p49"/>
            <p:cNvSpPr/>
            <p:nvPr/>
          </p:nvSpPr>
          <p:spPr>
            <a:xfrm>
              <a:off x="2375202" y="4377336"/>
              <a:ext cx="31002" cy="34325"/>
            </a:xfrm>
            <a:custGeom>
              <a:avLst/>
              <a:gdLst/>
              <a:ahLst/>
              <a:cxnLst/>
              <a:rect l="l" t="t" r="r" b="b"/>
              <a:pathLst>
                <a:path w="12" h="13" extrusionOk="0">
                  <a:moveTo>
                    <a:pt x="12" y="9"/>
                  </a:moveTo>
                  <a:cubicBezTo>
                    <a:pt x="6" y="13"/>
                    <a:pt x="6" y="13"/>
                    <a:pt x="6" y="13"/>
                  </a:cubicBezTo>
                  <a:cubicBezTo>
                    <a:pt x="0" y="9"/>
                    <a:pt x="0" y="9"/>
                    <a:pt x="0" y="9"/>
                  </a:cubicBezTo>
                  <a:cubicBezTo>
                    <a:pt x="0" y="6"/>
                    <a:pt x="0" y="3"/>
                    <a:pt x="0" y="0"/>
                  </a:cubicBezTo>
                  <a:cubicBezTo>
                    <a:pt x="12" y="0"/>
                    <a:pt x="12" y="0"/>
                    <a:pt x="12" y="0"/>
                  </a:cubicBezTo>
                  <a:lnTo>
                    <a:pt x="12"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3" name="Google Shape;3413;p49"/>
            <p:cNvSpPr/>
            <p:nvPr/>
          </p:nvSpPr>
          <p:spPr>
            <a:xfrm>
              <a:off x="2340878" y="4564459"/>
              <a:ext cx="44289" cy="32110"/>
            </a:xfrm>
            <a:custGeom>
              <a:avLst/>
              <a:gdLst/>
              <a:ahLst/>
              <a:cxnLst/>
              <a:rect l="l" t="t" r="r" b="b"/>
              <a:pathLst>
                <a:path w="17" h="12" extrusionOk="0">
                  <a:moveTo>
                    <a:pt x="13" y="12"/>
                  </a:moveTo>
                  <a:cubicBezTo>
                    <a:pt x="9" y="12"/>
                    <a:pt x="5" y="12"/>
                    <a:pt x="0" y="12"/>
                  </a:cubicBezTo>
                  <a:cubicBezTo>
                    <a:pt x="0" y="9"/>
                    <a:pt x="0" y="7"/>
                    <a:pt x="0" y="4"/>
                  </a:cubicBezTo>
                  <a:cubicBezTo>
                    <a:pt x="7" y="0"/>
                    <a:pt x="7" y="0"/>
                    <a:pt x="7" y="0"/>
                  </a:cubicBezTo>
                  <a:cubicBezTo>
                    <a:pt x="13" y="4"/>
                    <a:pt x="13" y="4"/>
                    <a:pt x="13" y="4"/>
                  </a:cubicBezTo>
                  <a:cubicBezTo>
                    <a:pt x="17" y="8"/>
                    <a:pt x="17" y="8"/>
                    <a:pt x="17" y="8"/>
                  </a:cubicBezTo>
                  <a:lnTo>
                    <a:pt x="13"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4" name="Google Shape;3414;p49"/>
            <p:cNvSpPr/>
            <p:nvPr/>
          </p:nvSpPr>
          <p:spPr>
            <a:xfrm>
              <a:off x="2375202" y="4564459"/>
              <a:ext cx="31002" cy="32110"/>
            </a:xfrm>
            <a:custGeom>
              <a:avLst/>
              <a:gdLst/>
              <a:ahLst/>
              <a:cxnLst/>
              <a:rect l="l" t="t" r="r" b="b"/>
              <a:pathLst>
                <a:path w="12" h="12" extrusionOk="0">
                  <a:moveTo>
                    <a:pt x="12" y="12"/>
                  </a:moveTo>
                  <a:cubicBezTo>
                    <a:pt x="8" y="12"/>
                    <a:pt x="4" y="12"/>
                    <a:pt x="0" y="12"/>
                  </a:cubicBezTo>
                  <a:cubicBezTo>
                    <a:pt x="0" y="9"/>
                    <a:pt x="0" y="7"/>
                    <a:pt x="0" y="4"/>
                  </a:cubicBezTo>
                  <a:cubicBezTo>
                    <a:pt x="6" y="0"/>
                    <a:pt x="6" y="0"/>
                    <a:pt x="6" y="0"/>
                  </a:cubicBezTo>
                  <a:cubicBezTo>
                    <a:pt x="12" y="4"/>
                    <a:pt x="12" y="4"/>
                    <a:pt x="12" y="4"/>
                  </a:cubicBezTo>
                  <a:lnTo>
                    <a:pt x="12" y="12"/>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5" name="Google Shape;3415;p49"/>
            <p:cNvSpPr/>
            <p:nvPr/>
          </p:nvSpPr>
          <p:spPr>
            <a:xfrm>
              <a:off x="2340878" y="4401695"/>
              <a:ext cx="44289" cy="128440"/>
            </a:xfrm>
            <a:custGeom>
              <a:avLst/>
              <a:gdLst/>
              <a:ahLst/>
              <a:cxnLst/>
              <a:rect l="l" t="t" r="r" b="b"/>
              <a:pathLst>
                <a:path w="17" h="49" extrusionOk="0">
                  <a:moveTo>
                    <a:pt x="0" y="0"/>
                  </a:moveTo>
                  <a:cubicBezTo>
                    <a:pt x="0" y="45"/>
                    <a:pt x="0" y="45"/>
                    <a:pt x="0" y="45"/>
                  </a:cubicBezTo>
                  <a:cubicBezTo>
                    <a:pt x="7" y="49"/>
                    <a:pt x="7" y="49"/>
                    <a:pt x="7" y="49"/>
                  </a:cubicBezTo>
                  <a:cubicBezTo>
                    <a:pt x="13" y="45"/>
                    <a:pt x="13" y="45"/>
                    <a:pt x="13" y="45"/>
                  </a:cubicBezTo>
                  <a:cubicBezTo>
                    <a:pt x="17" y="22"/>
                    <a:pt x="17" y="22"/>
                    <a:pt x="17" y="22"/>
                  </a:cubicBezTo>
                  <a:cubicBezTo>
                    <a:pt x="13" y="0"/>
                    <a:pt x="13" y="0"/>
                    <a:pt x="13" y="0"/>
                  </a:cubicBezTo>
                  <a:cubicBezTo>
                    <a:pt x="9"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6" name="Google Shape;3416;p49"/>
            <p:cNvSpPr/>
            <p:nvPr/>
          </p:nvSpPr>
          <p:spPr>
            <a:xfrm>
              <a:off x="2340878" y="4520169"/>
              <a:ext cx="44289" cy="54255"/>
            </a:xfrm>
            <a:custGeom>
              <a:avLst/>
              <a:gdLst/>
              <a:ahLst/>
              <a:cxnLst/>
              <a:rect l="l" t="t" r="r" b="b"/>
              <a:pathLst>
                <a:path w="17" h="21" extrusionOk="0">
                  <a:moveTo>
                    <a:pt x="13" y="21"/>
                  </a:moveTo>
                  <a:cubicBezTo>
                    <a:pt x="9" y="21"/>
                    <a:pt x="4" y="21"/>
                    <a:pt x="0" y="21"/>
                  </a:cubicBezTo>
                  <a:cubicBezTo>
                    <a:pt x="0" y="15"/>
                    <a:pt x="0" y="3"/>
                    <a:pt x="0" y="0"/>
                  </a:cubicBezTo>
                  <a:cubicBezTo>
                    <a:pt x="13" y="0"/>
                    <a:pt x="13" y="0"/>
                    <a:pt x="13" y="0"/>
                  </a:cubicBezTo>
                  <a:cubicBezTo>
                    <a:pt x="17" y="10"/>
                    <a:pt x="17" y="10"/>
                    <a:pt x="17" y="10"/>
                  </a:cubicBezTo>
                  <a:lnTo>
                    <a:pt x="13" y="2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7" name="Google Shape;3417;p49"/>
            <p:cNvSpPr/>
            <p:nvPr/>
          </p:nvSpPr>
          <p:spPr>
            <a:xfrm>
              <a:off x="2375202" y="4401695"/>
              <a:ext cx="31002" cy="128440"/>
            </a:xfrm>
            <a:custGeom>
              <a:avLst/>
              <a:gdLst/>
              <a:ahLst/>
              <a:cxnLst/>
              <a:rect l="l" t="t" r="r" b="b"/>
              <a:pathLst>
                <a:path w="12" h="49" extrusionOk="0">
                  <a:moveTo>
                    <a:pt x="0" y="0"/>
                  </a:moveTo>
                  <a:cubicBezTo>
                    <a:pt x="0" y="45"/>
                    <a:pt x="0" y="45"/>
                    <a:pt x="0" y="45"/>
                  </a:cubicBezTo>
                  <a:cubicBezTo>
                    <a:pt x="6" y="49"/>
                    <a:pt x="6" y="49"/>
                    <a:pt x="6" y="49"/>
                  </a:cubicBezTo>
                  <a:cubicBezTo>
                    <a:pt x="12" y="45"/>
                    <a:pt x="12" y="45"/>
                    <a:pt x="12" y="45"/>
                  </a:cubicBezTo>
                  <a:cubicBezTo>
                    <a:pt x="12" y="44"/>
                    <a:pt x="12" y="1"/>
                    <a:pt x="12" y="0"/>
                  </a:cubicBezTo>
                  <a:cubicBezTo>
                    <a:pt x="8" y="0"/>
                    <a:pt x="4"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8" name="Google Shape;3418;p49"/>
            <p:cNvSpPr/>
            <p:nvPr/>
          </p:nvSpPr>
          <p:spPr>
            <a:xfrm>
              <a:off x="2375202" y="4520169"/>
              <a:ext cx="31002" cy="54255"/>
            </a:xfrm>
            <a:custGeom>
              <a:avLst/>
              <a:gdLst/>
              <a:ahLst/>
              <a:cxnLst/>
              <a:rect l="l" t="t" r="r" b="b"/>
              <a:pathLst>
                <a:path w="12" h="21" extrusionOk="0">
                  <a:moveTo>
                    <a:pt x="12" y="21"/>
                  </a:moveTo>
                  <a:cubicBezTo>
                    <a:pt x="8" y="21"/>
                    <a:pt x="4" y="21"/>
                    <a:pt x="0" y="21"/>
                  </a:cubicBezTo>
                  <a:cubicBezTo>
                    <a:pt x="0" y="15"/>
                    <a:pt x="0" y="3"/>
                    <a:pt x="0" y="0"/>
                  </a:cubicBezTo>
                  <a:cubicBezTo>
                    <a:pt x="12" y="0"/>
                    <a:pt x="12" y="0"/>
                    <a:pt x="12" y="0"/>
                  </a:cubicBezTo>
                  <a:lnTo>
                    <a:pt x="1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19" name="Google Shape;3419;p49"/>
          <p:cNvGrpSpPr/>
          <p:nvPr/>
        </p:nvGrpSpPr>
        <p:grpSpPr>
          <a:xfrm>
            <a:off x="1529371" y="3376571"/>
            <a:ext cx="367595" cy="239301"/>
            <a:chOff x="1391996" y="4290971"/>
            <a:chExt cx="367595" cy="239301"/>
          </a:xfrm>
        </p:grpSpPr>
        <p:sp>
          <p:nvSpPr>
            <p:cNvPr id="3420" name="Google Shape;3420;p49"/>
            <p:cNvSpPr/>
            <p:nvPr/>
          </p:nvSpPr>
          <p:spPr>
            <a:xfrm>
              <a:off x="1391996" y="4290971"/>
              <a:ext cx="302270" cy="131762"/>
            </a:xfrm>
            <a:custGeom>
              <a:avLst/>
              <a:gdLst/>
              <a:ahLst/>
              <a:cxnLst/>
              <a:rect l="l" t="t" r="r" b="b"/>
              <a:pathLst>
                <a:path w="273" h="119" extrusionOk="0">
                  <a:moveTo>
                    <a:pt x="254" y="0"/>
                  </a:moveTo>
                  <a:lnTo>
                    <a:pt x="0" y="0"/>
                  </a:lnTo>
                  <a:lnTo>
                    <a:pt x="0" y="109"/>
                  </a:lnTo>
                  <a:lnTo>
                    <a:pt x="135" y="119"/>
                  </a:lnTo>
                  <a:lnTo>
                    <a:pt x="263" y="109"/>
                  </a:lnTo>
                  <a:lnTo>
                    <a:pt x="273" y="78"/>
                  </a:lnTo>
                  <a:lnTo>
                    <a:pt x="263" y="50"/>
                  </a:lnTo>
                  <a:lnTo>
                    <a:pt x="254"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1" name="Google Shape;3421;p49"/>
            <p:cNvSpPr/>
            <p:nvPr/>
          </p:nvSpPr>
          <p:spPr>
            <a:xfrm>
              <a:off x="1391996" y="4411660"/>
              <a:ext cx="302270" cy="118475"/>
            </a:xfrm>
            <a:custGeom>
              <a:avLst/>
              <a:gdLst/>
              <a:ahLst/>
              <a:cxnLst/>
              <a:rect l="l" t="t" r="r" b="b"/>
              <a:pathLst>
                <a:path w="273" h="107" extrusionOk="0">
                  <a:moveTo>
                    <a:pt x="0" y="0"/>
                  </a:moveTo>
                  <a:lnTo>
                    <a:pt x="0" y="107"/>
                  </a:lnTo>
                  <a:lnTo>
                    <a:pt x="254" y="107"/>
                  </a:lnTo>
                  <a:lnTo>
                    <a:pt x="263" y="60"/>
                  </a:lnTo>
                  <a:lnTo>
                    <a:pt x="273" y="38"/>
                  </a:lnTo>
                  <a:lnTo>
                    <a:pt x="263"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2" name="Google Shape;3422;p49"/>
            <p:cNvSpPr/>
            <p:nvPr/>
          </p:nvSpPr>
          <p:spPr>
            <a:xfrm>
              <a:off x="1683193" y="4290971"/>
              <a:ext cx="76398" cy="131762"/>
            </a:xfrm>
            <a:custGeom>
              <a:avLst/>
              <a:gdLst/>
              <a:ahLst/>
              <a:cxnLst/>
              <a:rect l="l" t="t" r="r" b="b"/>
              <a:pathLst>
                <a:path w="29" h="50" extrusionOk="0">
                  <a:moveTo>
                    <a:pt x="26" y="38"/>
                  </a:moveTo>
                  <a:cubicBezTo>
                    <a:pt x="29" y="37"/>
                    <a:pt x="29" y="37"/>
                    <a:pt x="29" y="37"/>
                  </a:cubicBezTo>
                  <a:cubicBezTo>
                    <a:pt x="29" y="0"/>
                    <a:pt x="29" y="0"/>
                    <a:pt x="29" y="0"/>
                  </a:cubicBezTo>
                  <a:cubicBezTo>
                    <a:pt x="4" y="0"/>
                    <a:pt x="4" y="0"/>
                    <a:pt x="4" y="0"/>
                  </a:cubicBezTo>
                  <a:cubicBezTo>
                    <a:pt x="0" y="21"/>
                    <a:pt x="0" y="21"/>
                    <a:pt x="0" y="21"/>
                  </a:cubicBezTo>
                  <a:cubicBezTo>
                    <a:pt x="0" y="46"/>
                    <a:pt x="0" y="46"/>
                    <a:pt x="0" y="46"/>
                  </a:cubicBezTo>
                  <a:cubicBezTo>
                    <a:pt x="8" y="50"/>
                    <a:pt x="8" y="50"/>
                    <a:pt x="8" y="50"/>
                  </a:cubicBezTo>
                  <a:cubicBezTo>
                    <a:pt x="21" y="46"/>
                    <a:pt x="21" y="46"/>
                    <a:pt x="21" y="46"/>
                  </a:cubicBezTo>
                  <a:cubicBezTo>
                    <a:pt x="21" y="42"/>
                    <a:pt x="23" y="39"/>
                    <a:pt x="26" y="3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3" name="Google Shape;3423;p49"/>
            <p:cNvSpPr/>
            <p:nvPr/>
          </p:nvSpPr>
          <p:spPr>
            <a:xfrm>
              <a:off x="1683193" y="4411660"/>
              <a:ext cx="76398" cy="118475"/>
            </a:xfrm>
            <a:custGeom>
              <a:avLst/>
              <a:gdLst/>
              <a:ahLst/>
              <a:cxnLst/>
              <a:rect l="l" t="t" r="r" b="b"/>
              <a:pathLst>
                <a:path w="29" h="45" extrusionOk="0">
                  <a:moveTo>
                    <a:pt x="0" y="25"/>
                  </a:moveTo>
                  <a:cubicBezTo>
                    <a:pt x="4" y="45"/>
                    <a:pt x="4" y="45"/>
                    <a:pt x="4" y="45"/>
                  </a:cubicBezTo>
                  <a:cubicBezTo>
                    <a:pt x="29" y="45"/>
                    <a:pt x="29" y="45"/>
                    <a:pt x="29" y="45"/>
                  </a:cubicBezTo>
                  <a:cubicBezTo>
                    <a:pt x="29" y="9"/>
                    <a:pt x="29" y="9"/>
                    <a:pt x="29" y="9"/>
                  </a:cubicBezTo>
                  <a:cubicBezTo>
                    <a:pt x="26" y="8"/>
                    <a:pt x="26" y="8"/>
                    <a:pt x="26" y="8"/>
                  </a:cubicBezTo>
                  <a:cubicBezTo>
                    <a:pt x="23" y="6"/>
                    <a:pt x="21" y="3"/>
                    <a:pt x="21" y="0"/>
                  </a:cubicBezTo>
                  <a:cubicBezTo>
                    <a:pt x="0" y="0"/>
                    <a:pt x="0" y="0"/>
                    <a:pt x="0" y="0"/>
                  </a:cubicBezTo>
                  <a:lnTo>
                    <a:pt x="0" y="25"/>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4" name="Google Shape;3424;p49"/>
            <p:cNvSpPr/>
            <p:nvPr/>
          </p:nvSpPr>
          <p:spPr>
            <a:xfrm>
              <a:off x="1449571" y="4438234"/>
              <a:ext cx="34324" cy="31003"/>
            </a:xfrm>
            <a:custGeom>
              <a:avLst/>
              <a:gdLst/>
              <a:ahLst/>
              <a:cxnLst/>
              <a:rect l="l" t="t" r="r" b="b"/>
              <a:pathLst>
                <a:path w="13" h="12" extrusionOk="0">
                  <a:moveTo>
                    <a:pt x="13" y="2"/>
                  </a:moveTo>
                  <a:cubicBezTo>
                    <a:pt x="9" y="0"/>
                    <a:pt x="9" y="0"/>
                    <a:pt x="9" y="0"/>
                  </a:cubicBezTo>
                  <a:cubicBezTo>
                    <a:pt x="4" y="2"/>
                    <a:pt x="4" y="2"/>
                    <a:pt x="4" y="2"/>
                  </a:cubicBezTo>
                  <a:cubicBezTo>
                    <a:pt x="3" y="5"/>
                    <a:pt x="1" y="7"/>
                    <a:pt x="0" y="10"/>
                  </a:cubicBezTo>
                  <a:cubicBezTo>
                    <a:pt x="5" y="12"/>
                    <a:pt x="5" y="12"/>
                    <a:pt x="5" y="12"/>
                  </a:cubicBezTo>
                  <a:cubicBezTo>
                    <a:pt x="9" y="10"/>
                    <a:pt x="9" y="10"/>
                    <a:pt x="9" y="10"/>
                  </a:cubicBezTo>
                  <a:cubicBezTo>
                    <a:pt x="11" y="7"/>
                    <a:pt x="12" y="5"/>
                    <a:pt x="13"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5" name="Google Shape;3425;p49"/>
            <p:cNvSpPr/>
            <p:nvPr/>
          </p:nvSpPr>
          <p:spPr>
            <a:xfrm>
              <a:off x="1491645" y="4438234"/>
              <a:ext cx="36538" cy="31003"/>
            </a:xfrm>
            <a:custGeom>
              <a:avLst/>
              <a:gdLst/>
              <a:ahLst/>
              <a:cxnLst/>
              <a:rect l="l" t="t" r="r" b="b"/>
              <a:pathLst>
                <a:path w="14" h="12" extrusionOk="0">
                  <a:moveTo>
                    <a:pt x="10" y="2"/>
                  </a:moveTo>
                  <a:cubicBezTo>
                    <a:pt x="5" y="0"/>
                    <a:pt x="5" y="0"/>
                    <a:pt x="5" y="0"/>
                  </a:cubicBezTo>
                  <a:cubicBezTo>
                    <a:pt x="0" y="2"/>
                    <a:pt x="0" y="2"/>
                    <a:pt x="0" y="2"/>
                  </a:cubicBezTo>
                  <a:cubicBezTo>
                    <a:pt x="5" y="10"/>
                    <a:pt x="5" y="10"/>
                    <a:pt x="5" y="10"/>
                  </a:cubicBezTo>
                  <a:cubicBezTo>
                    <a:pt x="9" y="12"/>
                    <a:pt x="9" y="12"/>
                    <a:pt x="9" y="12"/>
                  </a:cubicBezTo>
                  <a:cubicBezTo>
                    <a:pt x="14" y="10"/>
                    <a:pt x="14" y="10"/>
                    <a:pt x="14" y="10"/>
                  </a:cubicBezTo>
                  <a:cubicBezTo>
                    <a:pt x="12" y="7"/>
                    <a:pt x="11" y="5"/>
                    <a:pt x="10" y="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6" name="Google Shape;3426;p49"/>
            <p:cNvSpPr/>
            <p:nvPr/>
          </p:nvSpPr>
          <p:spPr>
            <a:xfrm>
              <a:off x="1565828" y="4335261"/>
              <a:ext cx="86400" cy="210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7" name="Google Shape;3427;p49"/>
            <p:cNvSpPr/>
            <p:nvPr/>
          </p:nvSpPr>
          <p:spPr>
            <a:xfrm>
              <a:off x="1565828" y="4377336"/>
              <a:ext cx="86400" cy="24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8" name="Google Shape;3428;p49"/>
            <p:cNvSpPr/>
            <p:nvPr/>
          </p:nvSpPr>
          <p:spPr>
            <a:xfrm>
              <a:off x="1565828" y="4422732"/>
              <a:ext cx="52200" cy="210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9" name="Google Shape;3429;p49"/>
            <p:cNvSpPr/>
            <p:nvPr/>
          </p:nvSpPr>
          <p:spPr>
            <a:xfrm>
              <a:off x="1434070" y="4464807"/>
              <a:ext cx="107400" cy="231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0" name="Google Shape;3430;p49"/>
            <p:cNvSpPr/>
            <p:nvPr/>
          </p:nvSpPr>
          <p:spPr>
            <a:xfrm>
              <a:off x="1434070" y="4356298"/>
              <a:ext cx="107400" cy="66434"/>
            </a:xfrm>
            <a:custGeom>
              <a:avLst/>
              <a:gdLst/>
              <a:ahLst/>
              <a:cxnLst/>
              <a:rect l="l" t="t" r="r" b="b"/>
              <a:pathLst>
                <a:path w="97" h="60" extrusionOk="0">
                  <a:moveTo>
                    <a:pt x="78" y="50"/>
                  </a:moveTo>
                  <a:lnTo>
                    <a:pt x="50" y="60"/>
                  </a:lnTo>
                  <a:lnTo>
                    <a:pt x="19" y="50"/>
                  </a:lnTo>
                  <a:lnTo>
                    <a:pt x="0" y="41"/>
                  </a:lnTo>
                  <a:lnTo>
                    <a:pt x="0" y="0"/>
                  </a:lnTo>
                  <a:lnTo>
                    <a:pt x="97" y="0"/>
                  </a:lnTo>
                  <a:lnTo>
                    <a:pt x="97" y="41"/>
                  </a:lnTo>
                  <a:lnTo>
                    <a:pt x="78"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1" name="Google Shape;3431;p49"/>
            <p:cNvSpPr/>
            <p:nvPr/>
          </p:nvSpPr>
          <p:spPr>
            <a:xfrm>
              <a:off x="1434070" y="4411660"/>
              <a:ext cx="107400" cy="32110"/>
            </a:xfrm>
            <a:custGeom>
              <a:avLst/>
              <a:gdLst/>
              <a:ahLst/>
              <a:cxnLst/>
              <a:rect l="l" t="t" r="r" b="b"/>
              <a:pathLst>
                <a:path w="97" h="29" extrusionOk="0">
                  <a:moveTo>
                    <a:pt x="97" y="29"/>
                  </a:moveTo>
                  <a:lnTo>
                    <a:pt x="0" y="29"/>
                  </a:lnTo>
                  <a:lnTo>
                    <a:pt x="0" y="10"/>
                  </a:lnTo>
                  <a:lnTo>
                    <a:pt x="19" y="0"/>
                  </a:lnTo>
                  <a:lnTo>
                    <a:pt x="78" y="0"/>
                  </a:lnTo>
                  <a:lnTo>
                    <a:pt x="97" y="10"/>
                  </a:lnTo>
                  <a:lnTo>
                    <a:pt x="97"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2" name="Google Shape;3432;p49"/>
            <p:cNvSpPr/>
            <p:nvPr/>
          </p:nvSpPr>
          <p:spPr>
            <a:xfrm>
              <a:off x="1434070" y="4401695"/>
              <a:ext cx="23252" cy="12180"/>
            </a:xfrm>
            <a:custGeom>
              <a:avLst/>
              <a:gdLst/>
              <a:ahLst/>
              <a:cxnLst/>
              <a:rect l="l" t="t" r="r" b="b"/>
              <a:pathLst>
                <a:path w="21" h="11" extrusionOk="0">
                  <a:moveTo>
                    <a:pt x="21" y="9"/>
                  </a:moveTo>
                  <a:lnTo>
                    <a:pt x="12" y="11"/>
                  </a:lnTo>
                  <a:lnTo>
                    <a:pt x="0" y="9"/>
                  </a:lnTo>
                  <a:lnTo>
                    <a:pt x="0" y="0"/>
                  </a:lnTo>
                  <a:lnTo>
                    <a:pt x="21" y="0"/>
                  </a:lnTo>
                  <a:lnTo>
                    <a:pt x="21"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3" name="Google Shape;3433;p49"/>
            <p:cNvSpPr/>
            <p:nvPr/>
          </p:nvSpPr>
          <p:spPr>
            <a:xfrm>
              <a:off x="1520433" y="4401695"/>
              <a:ext cx="21037" cy="17716"/>
            </a:xfrm>
            <a:custGeom>
              <a:avLst/>
              <a:gdLst/>
              <a:ahLst/>
              <a:cxnLst/>
              <a:rect l="l" t="t" r="r" b="b"/>
              <a:pathLst>
                <a:path w="19" h="16" extrusionOk="0">
                  <a:moveTo>
                    <a:pt x="19" y="9"/>
                  </a:moveTo>
                  <a:lnTo>
                    <a:pt x="10" y="16"/>
                  </a:lnTo>
                  <a:lnTo>
                    <a:pt x="0" y="9"/>
                  </a:lnTo>
                  <a:lnTo>
                    <a:pt x="0" y="0"/>
                  </a:lnTo>
                  <a:lnTo>
                    <a:pt x="19" y="0"/>
                  </a:lnTo>
                  <a:lnTo>
                    <a:pt x="19"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4" name="Google Shape;3434;p49"/>
            <p:cNvSpPr/>
            <p:nvPr/>
          </p:nvSpPr>
          <p:spPr>
            <a:xfrm>
              <a:off x="1434070" y="4411660"/>
              <a:ext cx="231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5" name="Google Shape;3435;p49"/>
            <p:cNvSpPr/>
            <p:nvPr/>
          </p:nvSpPr>
          <p:spPr>
            <a:xfrm>
              <a:off x="1520433" y="4411660"/>
              <a:ext cx="21000" cy="111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6" name="Google Shape;3436;p49"/>
            <p:cNvSpPr/>
            <p:nvPr/>
          </p:nvSpPr>
          <p:spPr>
            <a:xfrm>
              <a:off x="1434070" y="4335261"/>
              <a:ext cx="107400" cy="42075"/>
            </a:xfrm>
            <a:custGeom>
              <a:avLst/>
              <a:gdLst/>
              <a:ahLst/>
              <a:cxnLst/>
              <a:rect l="l" t="t" r="r" b="b"/>
              <a:pathLst>
                <a:path w="41" h="16" extrusionOk="0">
                  <a:moveTo>
                    <a:pt x="33" y="16"/>
                  </a:moveTo>
                  <a:cubicBezTo>
                    <a:pt x="8" y="16"/>
                    <a:pt x="8" y="16"/>
                    <a:pt x="8" y="16"/>
                  </a:cubicBezTo>
                  <a:cubicBezTo>
                    <a:pt x="4" y="16"/>
                    <a:pt x="0" y="13"/>
                    <a:pt x="0" y="8"/>
                  </a:cubicBezTo>
                  <a:cubicBezTo>
                    <a:pt x="0" y="0"/>
                    <a:pt x="0" y="0"/>
                    <a:pt x="0" y="0"/>
                  </a:cubicBezTo>
                  <a:cubicBezTo>
                    <a:pt x="41" y="0"/>
                    <a:pt x="41" y="0"/>
                    <a:pt x="41" y="0"/>
                  </a:cubicBezTo>
                  <a:cubicBezTo>
                    <a:pt x="41" y="8"/>
                    <a:pt x="41" y="8"/>
                    <a:pt x="41" y="8"/>
                  </a:cubicBezTo>
                  <a:cubicBezTo>
                    <a:pt x="41" y="13"/>
                    <a:pt x="38" y="16"/>
                    <a:pt x="33" y="16"/>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7" name="Google Shape;3437;p49"/>
            <p:cNvSpPr/>
            <p:nvPr/>
          </p:nvSpPr>
          <p:spPr>
            <a:xfrm>
              <a:off x="1673228" y="4290971"/>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8" name="Google Shape;3438;p49"/>
            <p:cNvSpPr/>
            <p:nvPr/>
          </p:nvSpPr>
          <p:spPr>
            <a:xfrm>
              <a:off x="1673228" y="4367370"/>
              <a:ext cx="18823" cy="34325"/>
            </a:xfrm>
            <a:custGeom>
              <a:avLst/>
              <a:gdLst/>
              <a:ahLst/>
              <a:cxnLst/>
              <a:rect l="l" t="t" r="r" b="b"/>
              <a:pathLst>
                <a:path w="7" h="13" extrusionOk="0">
                  <a:moveTo>
                    <a:pt x="0" y="13"/>
                  </a:moveTo>
                  <a:cubicBezTo>
                    <a:pt x="0" y="0"/>
                    <a:pt x="0" y="0"/>
                    <a:pt x="0" y="0"/>
                  </a:cubicBezTo>
                  <a:cubicBezTo>
                    <a:pt x="4" y="0"/>
                    <a:pt x="4" y="0"/>
                    <a:pt x="4" y="0"/>
                  </a:cubicBezTo>
                  <a:cubicBezTo>
                    <a:pt x="7" y="7"/>
                    <a:pt x="7" y="7"/>
                    <a:pt x="7" y="7"/>
                  </a:cubicBezTo>
                  <a:cubicBezTo>
                    <a:pt x="4" y="13"/>
                    <a:pt x="4" y="13"/>
                    <a:pt x="4" y="13"/>
                  </a:cubicBezTo>
                  <a:cubicBezTo>
                    <a:pt x="2" y="13"/>
                    <a:pt x="2" y="13"/>
                    <a:pt x="0" y="1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9" name="Google Shape;3439;p49"/>
            <p:cNvSpPr/>
            <p:nvPr/>
          </p:nvSpPr>
          <p:spPr>
            <a:xfrm>
              <a:off x="1673228" y="4422732"/>
              <a:ext cx="18823" cy="33217"/>
            </a:xfrm>
            <a:custGeom>
              <a:avLst/>
              <a:gdLst/>
              <a:ahLst/>
              <a:cxnLst/>
              <a:rect l="l" t="t" r="r" b="b"/>
              <a:pathLst>
                <a:path w="7" h="13" extrusionOk="0">
                  <a:moveTo>
                    <a:pt x="0" y="12"/>
                  </a:moveTo>
                  <a:cubicBezTo>
                    <a:pt x="0" y="0"/>
                    <a:pt x="0" y="0"/>
                    <a:pt x="0" y="0"/>
                  </a:cubicBezTo>
                  <a:cubicBezTo>
                    <a:pt x="4" y="0"/>
                    <a:pt x="4" y="0"/>
                    <a:pt x="4" y="0"/>
                  </a:cubicBezTo>
                  <a:cubicBezTo>
                    <a:pt x="7" y="6"/>
                    <a:pt x="7" y="6"/>
                    <a:pt x="7" y="6"/>
                  </a:cubicBezTo>
                  <a:cubicBezTo>
                    <a:pt x="4" y="13"/>
                    <a:pt x="4" y="13"/>
                    <a:pt x="4" y="13"/>
                  </a:cubicBezTo>
                  <a:cubicBezTo>
                    <a:pt x="2" y="13"/>
                    <a:pt x="2" y="13"/>
                    <a:pt x="0" y="12"/>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0" name="Google Shape;3440;p49"/>
            <p:cNvSpPr/>
            <p:nvPr/>
          </p:nvSpPr>
          <p:spPr>
            <a:xfrm>
              <a:off x="1673228" y="4474772"/>
              <a:ext cx="18823" cy="55362"/>
            </a:xfrm>
            <a:custGeom>
              <a:avLst/>
              <a:gdLst/>
              <a:ahLst/>
              <a:cxnLst/>
              <a:rect l="l" t="t" r="r" b="b"/>
              <a:pathLst>
                <a:path w="7" h="21" extrusionOk="0">
                  <a:moveTo>
                    <a:pt x="0" y="20"/>
                  </a:moveTo>
                  <a:cubicBezTo>
                    <a:pt x="0" y="0"/>
                    <a:pt x="0" y="0"/>
                    <a:pt x="0" y="0"/>
                  </a:cubicBezTo>
                  <a:cubicBezTo>
                    <a:pt x="4" y="0"/>
                    <a:pt x="4" y="0"/>
                    <a:pt x="4" y="0"/>
                  </a:cubicBezTo>
                  <a:cubicBezTo>
                    <a:pt x="7" y="11"/>
                    <a:pt x="7" y="11"/>
                    <a:pt x="7" y="11"/>
                  </a:cubicBezTo>
                  <a:cubicBezTo>
                    <a:pt x="4" y="21"/>
                    <a:pt x="4" y="21"/>
                    <a:pt x="4" y="21"/>
                  </a:cubicBezTo>
                  <a:cubicBezTo>
                    <a:pt x="2" y="21"/>
                    <a:pt x="2" y="21"/>
                    <a:pt x="0" y="2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1" name="Google Shape;3441;p49"/>
            <p:cNvSpPr/>
            <p:nvPr/>
          </p:nvSpPr>
          <p:spPr>
            <a:xfrm>
              <a:off x="1683193" y="4290971"/>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2" name="Google Shape;3442;p49"/>
            <p:cNvSpPr/>
            <p:nvPr/>
          </p:nvSpPr>
          <p:spPr>
            <a:xfrm>
              <a:off x="1683193" y="4367370"/>
              <a:ext cx="11100" cy="342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3" name="Google Shape;3443;p49"/>
            <p:cNvSpPr/>
            <p:nvPr/>
          </p:nvSpPr>
          <p:spPr>
            <a:xfrm>
              <a:off x="1683193" y="4422732"/>
              <a:ext cx="11100" cy="30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4" name="Google Shape;3444;p49"/>
            <p:cNvSpPr/>
            <p:nvPr/>
          </p:nvSpPr>
          <p:spPr>
            <a:xfrm>
              <a:off x="1683193" y="4474772"/>
              <a:ext cx="11100" cy="555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45" name="Google Shape;3445;p49"/>
          <p:cNvGrpSpPr/>
          <p:nvPr/>
        </p:nvGrpSpPr>
        <p:grpSpPr>
          <a:xfrm>
            <a:off x="8078602" y="3911597"/>
            <a:ext cx="350660" cy="373075"/>
            <a:chOff x="7984577" y="5054597"/>
            <a:chExt cx="350660" cy="373075"/>
          </a:xfrm>
        </p:grpSpPr>
        <p:sp>
          <p:nvSpPr>
            <p:cNvPr id="3446" name="Google Shape;3446;p49"/>
            <p:cNvSpPr/>
            <p:nvPr/>
          </p:nvSpPr>
          <p:spPr>
            <a:xfrm>
              <a:off x="8139181" y="5329081"/>
              <a:ext cx="31369" cy="21287"/>
            </a:xfrm>
            <a:custGeom>
              <a:avLst/>
              <a:gdLst/>
              <a:ahLst/>
              <a:cxnLst/>
              <a:rect l="l" t="t" r="r" b="b"/>
              <a:pathLst>
                <a:path w="12" h="8" extrusionOk="0">
                  <a:moveTo>
                    <a:pt x="4" y="8"/>
                  </a:moveTo>
                  <a:cubicBezTo>
                    <a:pt x="8" y="8"/>
                    <a:pt x="8" y="8"/>
                    <a:pt x="8" y="8"/>
                  </a:cubicBezTo>
                  <a:cubicBezTo>
                    <a:pt x="12" y="4"/>
                    <a:pt x="12" y="4"/>
                    <a:pt x="12" y="4"/>
                  </a:cubicBezTo>
                  <a:cubicBezTo>
                    <a:pt x="8" y="0"/>
                    <a:pt x="8" y="0"/>
                    <a:pt x="8" y="0"/>
                  </a:cubicBezTo>
                  <a:cubicBezTo>
                    <a:pt x="6" y="0"/>
                    <a:pt x="5" y="0"/>
                    <a:pt x="4" y="0"/>
                  </a:cubicBezTo>
                  <a:cubicBezTo>
                    <a:pt x="0" y="4"/>
                    <a:pt x="0" y="4"/>
                    <a:pt x="0" y="4"/>
                  </a:cubicBezTo>
                  <a:lnTo>
                    <a:pt x="4"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7" name="Google Shape;3447;p49"/>
            <p:cNvSpPr/>
            <p:nvPr/>
          </p:nvSpPr>
          <p:spPr>
            <a:xfrm>
              <a:off x="8160467" y="5329081"/>
              <a:ext cx="21286" cy="21287"/>
            </a:xfrm>
            <a:custGeom>
              <a:avLst/>
              <a:gdLst/>
              <a:ahLst/>
              <a:cxnLst/>
              <a:rect l="l" t="t" r="r" b="b"/>
              <a:pathLst>
                <a:path w="8" h="8" extrusionOk="0">
                  <a:moveTo>
                    <a:pt x="0" y="8"/>
                  </a:moveTo>
                  <a:cubicBezTo>
                    <a:pt x="4" y="8"/>
                    <a:pt x="4" y="8"/>
                    <a:pt x="4" y="8"/>
                  </a:cubicBezTo>
                  <a:cubicBezTo>
                    <a:pt x="8" y="4"/>
                    <a:pt x="8" y="4"/>
                    <a:pt x="8" y="4"/>
                  </a:cubicBezTo>
                  <a:cubicBezTo>
                    <a:pt x="4" y="0"/>
                    <a:pt x="4" y="0"/>
                    <a:pt x="4" y="0"/>
                  </a:cubicBezTo>
                  <a:cubicBezTo>
                    <a:pt x="2" y="0"/>
                    <a:pt x="1"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8" name="Google Shape;3448;p49"/>
            <p:cNvSpPr/>
            <p:nvPr/>
          </p:nvSpPr>
          <p:spPr>
            <a:xfrm>
              <a:off x="8203039"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9" name="Google Shape;3449;p49"/>
            <p:cNvSpPr/>
            <p:nvPr/>
          </p:nvSpPr>
          <p:spPr>
            <a:xfrm>
              <a:off x="8253454"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0" name="Google Shape;3450;p49"/>
            <p:cNvSpPr/>
            <p:nvPr/>
          </p:nvSpPr>
          <p:spPr>
            <a:xfrm>
              <a:off x="8203039"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1" name="Google Shape;3451;p49"/>
            <p:cNvSpPr/>
            <p:nvPr/>
          </p:nvSpPr>
          <p:spPr>
            <a:xfrm>
              <a:off x="8253454" y="5284267"/>
              <a:ext cx="47053" cy="31370"/>
            </a:xfrm>
            <a:custGeom>
              <a:avLst/>
              <a:gdLst/>
              <a:ahLst/>
              <a:cxnLst/>
              <a:rect l="l" t="t" r="r" b="b"/>
              <a:pathLst>
                <a:path w="18" h="12" extrusionOk="0">
                  <a:moveTo>
                    <a:pt x="1"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1"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2" name="Google Shape;3452;p49"/>
            <p:cNvSpPr/>
            <p:nvPr/>
          </p:nvSpPr>
          <p:spPr>
            <a:xfrm>
              <a:off x="8191836"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3" name="Google Shape;3453;p49"/>
            <p:cNvSpPr/>
            <p:nvPr/>
          </p:nvSpPr>
          <p:spPr>
            <a:xfrm>
              <a:off x="8290424" y="5340284"/>
              <a:ext cx="23527" cy="77304"/>
            </a:xfrm>
            <a:custGeom>
              <a:avLst/>
              <a:gdLst/>
              <a:ahLst/>
              <a:cxnLst/>
              <a:rect l="l" t="t" r="r" b="b"/>
              <a:pathLst>
                <a:path w="9" h="29" extrusionOk="0">
                  <a:moveTo>
                    <a:pt x="9" y="25"/>
                  </a:moveTo>
                  <a:cubicBezTo>
                    <a:pt x="4" y="29"/>
                    <a:pt x="4" y="29"/>
                    <a:pt x="4" y="29"/>
                  </a:cubicBezTo>
                  <a:cubicBezTo>
                    <a:pt x="0" y="25"/>
                    <a:pt x="0" y="25"/>
                    <a:pt x="0" y="25"/>
                  </a:cubicBezTo>
                  <a:cubicBezTo>
                    <a:pt x="0" y="16"/>
                    <a:pt x="0" y="14"/>
                    <a:pt x="0" y="4"/>
                  </a:cubicBezTo>
                  <a:cubicBezTo>
                    <a:pt x="4" y="0"/>
                    <a:pt x="4" y="0"/>
                    <a:pt x="4" y="0"/>
                  </a:cubicBezTo>
                  <a:cubicBezTo>
                    <a:pt x="9" y="4"/>
                    <a:pt x="9" y="4"/>
                    <a:pt x="9" y="4"/>
                  </a:cubicBezTo>
                  <a:lnTo>
                    <a:pt x="9"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4" name="Google Shape;3454;p49"/>
            <p:cNvSpPr/>
            <p:nvPr/>
          </p:nvSpPr>
          <p:spPr>
            <a:xfrm>
              <a:off x="8170550"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5" name="Google Shape;3455;p49"/>
            <p:cNvSpPr/>
            <p:nvPr/>
          </p:nvSpPr>
          <p:spPr>
            <a:xfrm>
              <a:off x="8253454"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6" name="Google Shape;3456;p49"/>
            <p:cNvSpPr/>
            <p:nvPr/>
          </p:nvSpPr>
          <p:spPr>
            <a:xfrm>
              <a:off x="8083165"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7" name="Google Shape;3457;p49"/>
            <p:cNvSpPr/>
            <p:nvPr/>
          </p:nvSpPr>
          <p:spPr>
            <a:xfrm>
              <a:off x="8215363" y="5054597"/>
              <a:ext cx="21286" cy="53776"/>
            </a:xfrm>
            <a:custGeom>
              <a:avLst/>
              <a:gdLst/>
              <a:ahLst/>
              <a:cxnLst/>
              <a:rect l="l" t="t" r="r" b="b"/>
              <a:pathLst>
                <a:path w="8" h="20" extrusionOk="0">
                  <a:moveTo>
                    <a:pt x="8" y="16"/>
                  </a:moveTo>
                  <a:cubicBezTo>
                    <a:pt x="4" y="20"/>
                    <a:pt x="4" y="20"/>
                    <a:pt x="4" y="20"/>
                  </a:cubicBezTo>
                  <a:cubicBezTo>
                    <a:pt x="0" y="16"/>
                    <a:pt x="0" y="16"/>
                    <a:pt x="0" y="16"/>
                  </a:cubicBezTo>
                  <a:cubicBezTo>
                    <a:pt x="0" y="14"/>
                    <a:pt x="0" y="2"/>
                    <a:pt x="0" y="0"/>
                  </a:cubicBezTo>
                  <a:cubicBezTo>
                    <a:pt x="8" y="0"/>
                    <a:pt x="8" y="0"/>
                    <a:pt x="8" y="0"/>
                  </a:cubicBezTo>
                  <a:lnTo>
                    <a:pt x="8" y="16"/>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8" name="Google Shape;3458;p49"/>
            <p:cNvSpPr/>
            <p:nvPr/>
          </p:nvSpPr>
          <p:spPr>
            <a:xfrm>
              <a:off x="8061879" y="5097170"/>
              <a:ext cx="108671" cy="67221"/>
            </a:xfrm>
            <a:custGeom>
              <a:avLst/>
              <a:gdLst/>
              <a:ahLst/>
              <a:cxnLst/>
              <a:rect l="l" t="t" r="r" b="b"/>
              <a:pathLst>
                <a:path w="41" h="25" extrusionOk="0">
                  <a:moveTo>
                    <a:pt x="37" y="25"/>
                  </a:moveTo>
                  <a:cubicBezTo>
                    <a:pt x="32" y="25"/>
                    <a:pt x="4" y="25"/>
                    <a:pt x="0" y="25"/>
                  </a:cubicBezTo>
                  <a:cubicBezTo>
                    <a:pt x="0" y="22"/>
                    <a:pt x="0" y="3"/>
                    <a:pt x="0" y="0"/>
                  </a:cubicBezTo>
                  <a:cubicBezTo>
                    <a:pt x="37" y="0"/>
                    <a:pt x="37" y="0"/>
                    <a:pt x="37" y="0"/>
                  </a:cubicBezTo>
                  <a:cubicBezTo>
                    <a:pt x="41" y="12"/>
                    <a:pt x="41" y="12"/>
                    <a:pt x="41" y="12"/>
                  </a:cubicBezTo>
                  <a:lnTo>
                    <a:pt x="37" y="25"/>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9" name="Google Shape;3459;p49"/>
            <p:cNvSpPr/>
            <p:nvPr/>
          </p:nvSpPr>
          <p:spPr>
            <a:xfrm>
              <a:off x="8160467" y="5097170"/>
              <a:ext cx="97468" cy="67221"/>
            </a:xfrm>
            <a:custGeom>
              <a:avLst/>
              <a:gdLst/>
              <a:ahLst/>
              <a:cxnLst/>
              <a:rect l="l" t="t" r="r" b="b"/>
              <a:pathLst>
                <a:path w="37" h="25" extrusionOk="0">
                  <a:moveTo>
                    <a:pt x="37" y="25"/>
                  </a:moveTo>
                  <a:cubicBezTo>
                    <a:pt x="32" y="25"/>
                    <a:pt x="4" y="25"/>
                    <a:pt x="0" y="25"/>
                  </a:cubicBezTo>
                  <a:cubicBezTo>
                    <a:pt x="0" y="22"/>
                    <a:pt x="0" y="3"/>
                    <a:pt x="0" y="0"/>
                  </a:cubicBezTo>
                  <a:cubicBezTo>
                    <a:pt x="37" y="0"/>
                    <a:pt x="37" y="0"/>
                    <a:pt x="37" y="0"/>
                  </a:cubicBezTo>
                  <a:lnTo>
                    <a:pt x="37"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0" name="Google Shape;3460;p49"/>
            <p:cNvSpPr/>
            <p:nvPr/>
          </p:nvSpPr>
          <p:spPr>
            <a:xfrm>
              <a:off x="8017066" y="5185677"/>
              <a:ext cx="58257" cy="106433"/>
            </a:xfrm>
            <a:custGeom>
              <a:avLst/>
              <a:gdLst/>
              <a:ahLst/>
              <a:cxnLst/>
              <a:rect l="l" t="t" r="r" b="b"/>
              <a:pathLst>
                <a:path w="22" h="40" extrusionOk="0">
                  <a:moveTo>
                    <a:pt x="22" y="21"/>
                  </a:moveTo>
                  <a:cubicBezTo>
                    <a:pt x="19" y="0"/>
                    <a:pt x="19" y="0"/>
                    <a:pt x="19" y="0"/>
                  </a:cubicBezTo>
                  <a:cubicBezTo>
                    <a:pt x="9" y="0"/>
                    <a:pt x="0" y="8"/>
                    <a:pt x="0" y="19"/>
                  </a:cubicBezTo>
                  <a:cubicBezTo>
                    <a:pt x="0" y="37"/>
                    <a:pt x="0" y="37"/>
                    <a:pt x="0" y="37"/>
                  </a:cubicBezTo>
                  <a:cubicBezTo>
                    <a:pt x="10" y="40"/>
                    <a:pt x="10" y="40"/>
                    <a:pt x="10" y="40"/>
                  </a:cubicBezTo>
                  <a:cubicBezTo>
                    <a:pt x="19" y="37"/>
                    <a:pt x="19" y="37"/>
                    <a:pt x="19" y="37"/>
                  </a:cubicBezTo>
                  <a:lnTo>
                    <a:pt x="22" y="2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1" name="Google Shape;3461;p49"/>
            <p:cNvSpPr/>
            <p:nvPr/>
          </p:nvSpPr>
          <p:spPr>
            <a:xfrm>
              <a:off x="8067481" y="5185677"/>
              <a:ext cx="47053" cy="103072"/>
            </a:xfrm>
            <a:custGeom>
              <a:avLst/>
              <a:gdLst/>
              <a:ahLst/>
              <a:cxnLst/>
              <a:rect l="l" t="t" r="r" b="b"/>
              <a:pathLst>
                <a:path w="18" h="39" extrusionOk="0">
                  <a:moveTo>
                    <a:pt x="0" y="0"/>
                  </a:moveTo>
                  <a:cubicBezTo>
                    <a:pt x="0" y="23"/>
                    <a:pt x="0" y="23"/>
                    <a:pt x="0" y="23"/>
                  </a:cubicBezTo>
                  <a:cubicBezTo>
                    <a:pt x="0" y="37"/>
                    <a:pt x="0" y="37"/>
                    <a:pt x="0" y="37"/>
                  </a:cubicBezTo>
                  <a:cubicBezTo>
                    <a:pt x="9" y="39"/>
                    <a:pt x="9" y="39"/>
                    <a:pt x="9" y="39"/>
                  </a:cubicBezTo>
                  <a:cubicBezTo>
                    <a:pt x="18" y="37"/>
                    <a:pt x="18" y="37"/>
                    <a:pt x="18" y="37"/>
                  </a:cubicBezTo>
                  <a:cubicBezTo>
                    <a:pt x="18" y="30"/>
                    <a:pt x="18" y="22"/>
                    <a:pt x="18" y="19"/>
                  </a:cubicBezTo>
                  <a:cubicBezTo>
                    <a:pt x="18" y="8"/>
                    <a:pt x="10"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2" name="Google Shape;3462;p49"/>
            <p:cNvSpPr/>
            <p:nvPr/>
          </p:nvSpPr>
          <p:spPr>
            <a:xfrm>
              <a:off x="8017066" y="5284267"/>
              <a:ext cx="58257" cy="31370"/>
            </a:xfrm>
            <a:custGeom>
              <a:avLst/>
              <a:gdLst/>
              <a:ahLst/>
              <a:cxnLst/>
              <a:rect l="l" t="t" r="r" b="b"/>
              <a:pathLst>
                <a:path w="52" h="28" extrusionOk="0">
                  <a:moveTo>
                    <a:pt x="0" y="0"/>
                  </a:moveTo>
                  <a:lnTo>
                    <a:pt x="0" y="19"/>
                  </a:lnTo>
                  <a:lnTo>
                    <a:pt x="23" y="28"/>
                  </a:lnTo>
                  <a:lnTo>
                    <a:pt x="45" y="19"/>
                  </a:lnTo>
                  <a:lnTo>
                    <a:pt x="52" y="9"/>
                  </a:lnTo>
                  <a:lnTo>
                    <a:pt x="45"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3" name="Google Shape;3463;p49"/>
            <p:cNvSpPr/>
            <p:nvPr/>
          </p:nvSpPr>
          <p:spPr>
            <a:xfrm>
              <a:off x="8067481" y="5284267"/>
              <a:ext cx="47053" cy="31370"/>
            </a:xfrm>
            <a:custGeom>
              <a:avLst/>
              <a:gdLst/>
              <a:ahLst/>
              <a:cxnLst/>
              <a:rect l="l" t="t" r="r" b="b"/>
              <a:pathLst>
                <a:path w="18" h="12" extrusionOk="0">
                  <a:moveTo>
                    <a:pt x="0" y="0"/>
                  </a:moveTo>
                  <a:cubicBezTo>
                    <a:pt x="0" y="0"/>
                    <a:pt x="0" y="0"/>
                    <a:pt x="0" y="0"/>
                  </a:cubicBezTo>
                  <a:cubicBezTo>
                    <a:pt x="0" y="8"/>
                    <a:pt x="0" y="8"/>
                    <a:pt x="0" y="8"/>
                  </a:cubicBezTo>
                  <a:cubicBezTo>
                    <a:pt x="9" y="12"/>
                    <a:pt x="9" y="12"/>
                    <a:pt x="9" y="12"/>
                  </a:cubicBezTo>
                  <a:cubicBezTo>
                    <a:pt x="18" y="8"/>
                    <a:pt x="18" y="8"/>
                    <a:pt x="18" y="8"/>
                  </a:cubicBezTo>
                  <a:cubicBezTo>
                    <a:pt x="18" y="6"/>
                    <a:pt x="18" y="3"/>
                    <a:pt x="18" y="0"/>
                  </a:cubicBezTo>
                  <a:lnTo>
                    <a:pt x="0" y="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4" name="Google Shape;3464;p49"/>
            <p:cNvSpPr/>
            <p:nvPr/>
          </p:nvSpPr>
          <p:spPr>
            <a:xfrm>
              <a:off x="8005863"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5" name="Google Shape;3465;p49"/>
            <p:cNvSpPr/>
            <p:nvPr/>
          </p:nvSpPr>
          <p:spPr>
            <a:xfrm>
              <a:off x="8104451" y="5340284"/>
              <a:ext cx="21286" cy="77304"/>
            </a:xfrm>
            <a:custGeom>
              <a:avLst/>
              <a:gdLst/>
              <a:ahLst/>
              <a:cxnLst/>
              <a:rect l="l" t="t" r="r" b="b"/>
              <a:pathLst>
                <a:path w="8" h="29" extrusionOk="0">
                  <a:moveTo>
                    <a:pt x="8" y="25"/>
                  </a:moveTo>
                  <a:cubicBezTo>
                    <a:pt x="4" y="29"/>
                    <a:pt x="4" y="29"/>
                    <a:pt x="4" y="29"/>
                  </a:cubicBezTo>
                  <a:cubicBezTo>
                    <a:pt x="0" y="25"/>
                    <a:pt x="0" y="25"/>
                    <a:pt x="0" y="25"/>
                  </a:cubicBezTo>
                  <a:cubicBezTo>
                    <a:pt x="0" y="16"/>
                    <a:pt x="0" y="14"/>
                    <a:pt x="0" y="4"/>
                  </a:cubicBezTo>
                  <a:cubicBezTo>
                    <a:pt x="4" y="0"/>
                    <a:pt x="4" y="0"/>
                    <a:pt x="4" y="0"/>
                  </a:cubicBezTo>
                  <a:cubicBezTo>
                    <a:pt x="8" y="4"/>
                    <a:pt x="8" y="4"/>
                    <a:pt x="8" y="4"/>
                  </a:cubicBezTo>
                  <a:lnTo>
                    <a:pt x="8" y="2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6" name="Google Shape;3466;p49"/>
            <p:cNvSpPr/>
            <p:nvPr/>
          </p:nvSpPr>
          <p:spPr>
            <a:xfrm>
              <a:off x="7984577" y="5305554"/>
              <a:ext cx="87385" cy="44814"/>
            </a:xfrm>
            <a:custGeom>
              <a:avLst/>
              <a:gdLst/>
              <a:ahLst/>
              <a:cxnLst/>
              <a:rect l="l" t="t" r="r" b="b"/>
              <a:pathLst>
                <a:path w="33" h="17" extrusionOk="0">
                  <a:moveTo>
                    <a:pt x="0" y="0"/>
                  </a:moveTo>
                  <a:cubicBezTo>
                    <a:pt x="0" y="17"/>
                    <a:pt x="0" y="17"/>
                    <a:pt x="0" y="17"/>
                  </a:cubicBezTo>
                  <a:cubicBezTo>
                    <a:pt x="31" y="17"/>
                    <a:pt x="31" y="17"/>
                    <a:pt x="31" y="17"/>
                  </a:cubicBezTo>
                  <a:cubicBezTo>
                    <a:pt x="33" y="9"/>
                    <a:pt x="33" y="9"/>
                    <a:pt x="33" y="9"/>
                  </a:cubicBezTo>
                  <a:cubicBezTo>
                    <a:pt x="31" y="0"/>
                    <a:pt x="31" y="0"/>
                    <a:pt x="31" y="0"/>
                  </a:cubicBezTo>
                  <a:cubicBezTo>
                    <a:pt x="28"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7" name="Google Shape;3467;p49"/>
            <p:cNvSpPr/>
            <p:nvPr/>
          </p:nvSpPr>
          <p:spPr>
            <a:xfrm>
              <a:off x="8067481" y="5305554"/>
              <a:ext cx="81784" cy="44814"/>
            </a:xfrm>
            <a:custGeom>
              <a:avLst/>
              <a:gdLst/>
              <a:ahLst/>
              <a:cxnLst/>
              <a:rect l="l" t="t" r="r" b="b"/>
              <a:pathLst>
                <a:path w="31" h="17" extrusionOk="0">
                  <a:moveTo>
                    <a:pt x="31" y="0"/>
                  </a:moveTo>
                  <a:cubicBezTo>
                    <a:pt x="28" y="0"/>
                    <a:pt x="3" y="0"/>
                    <a:pt x="0" y="0"/>
                  </a:cubicBezTo>
                  <a:cubicBezTo>
                    <a:pt x="0" y="17"/>
                    <a:pt x="0" y="17"/>
                    <a:pt x="0" y="17"/>
                  </a:cubicBezTo>
                  <a:cubicBezTo>
                    <a:pt x="31" y="17"/>
                    <a:pt x="31" y="17"/>
                    <a:pt x="31" y="17"/>
                  </a:cubicBezTo>
                  <a:cubicBezTo>
                    <a:pt x="31" y="15"/>
                    <a:pt x="31" y="2"/>
                    <a:pt x="31"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8" name="Google Shape;3468;p49"/>
            <p:cNvSpPr/>
            <p:nvPr/>
          </p:nvSpPr>
          <p:spPr>
            <a:xfrm>
              <a:off x="7984577" y="5406385"/>
              <a:ext cx="185973" cy="21287"/>
            </a:xfrm>
            <a:custGeom>
              <a:avLst/>
              <a:gdLst/>
              <a:ahLst/>
              <a:cxnLst/>
              <a:rect l="l" t="t" r="r" b="b"/>
              <a:pathLst>
                <a:path w="70" h="8" extrusionOk="0">
                  <a:moveTo>
                    <a:pt x="65" y="8"/>
                  </a:moveTo>
                  <a:cubicBezTo>
                    <a:pt x="64" y="8"/>
                    <a:pt x="2" y="8"/>
                    <a:pt x="0" y="8"/>
                  </a:cubicBezTo>
                  <a:cubicBezTo>
                    <a:pt x="0" y="5"/>
                    <a:pt x="0" y="3"/>
                    <a:pt x="0" y="0"/>
                  </a:cubicBezTo>
                  <a:cubicBezTo>
                    <a:pt x="65" y="0"/>
                    <a:pt x="65" y="0"/>
                    <a:pt x="65" y="0"/>
                  </a:cubicBezTo>
                  <a:cubicBezTo>
                    <a:pt x="70" y="4"/>
                    <a:pt x="70" y="4"/>
                    <a:pt x="70" y="4"/>
                  </a:cubicBezTo>
                  <a:lnTo>
                    <a:pt x="65"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9" name="Google Shape;3469;p49"/>
            <p:cNvSpPr/>
            <p:nvPr/>
          </p:nvSpPr>
          <p:spPr>
            <a:xfrm>
              <a:off x="8160467" y="5406385"/>
              <a:ext cx="174770" cy="21287"/>
            </a:xfrm>
            <a:custGeom>
              <a:avLst/>
              <a:gdLst/>
              <a:ahLst/>
              <a:cxnLst/>
              <a:rect l="l" t="t" r="r" b="b"/>
              <a:pathLst>
                <a:path w="66" h="8" extrusionOk="0">
                  <a:moveTo>
                    <a:pt x="66" y="8"/>
                  </a:moveTo>
                  <a:cubicBezTo>
                    <a:pt x="64" y="8"/>
                    <a:pt x="2" y="8"/>
                    <a:pt x="0" y="8"/>
                  </a:cubicBezTo>
                  <a:cubicBezTo>
                    <a:pt x="0" y="5"/>
                    <a:pt x="0" y="3"/>
                    <a:pt x="0" y="0"/>
                  </a:cubicBezTo>
                  <a:cubicBezTo>
                    <a:pt x="66" y="0"/>
                    <a:pt x="66" y="0"/>
                    <a:pt x="66" y="0"/>
                  </a:cubicBezTo>
                  <a:lnTo>
                    <a:pt x="66"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70" name="Google Shape;3470;p49"/>
          <p:cNvGrpSpPr/>
          <p:nvPr/>
        </p:nvGrpSpPr>
        <p:grpSpPr>
          <a:xfrm>
            <a:off x="714747" y="3911597"/>
            <a:ext cx="319291" cy="373075"/>
            <a:chOff x="620722" y="5054597"/>
            <a:chExt cx="319291" cy="373075"/>
          </a:xfrm>
        </p:grpSpPr>
        <p:sp>
          <p:nvSpPr>
            <p:cNvPr id="3471" name="Google Shape;3471;p49"/>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2" name="Google Shape;3472;p49"/>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3" name="Google Shape;3473;p49"/>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4" name="Google Shape;3474;p49"/>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5" name="Google Shape;3475;p49"/>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6" name="Google Shape;3476;p49"/>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7" name="Google Shape;3477;p49"/>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8" name="Google Shape;3478;p49"/>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9" name="Google Shape;3479;p49"/>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0" name="Google Shape;3480;p49"/>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1" name="Google Shape;3481;p49"/>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2" name="Google Shape;3482;p49"/>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3" name="Google Shape;3483;p49"/>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4" name="Google Shape;3484;p49"/>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5" name="Google Shape;3485;p49"/>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6" name="Google Shape;3486;p49"/>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7" name="Google Shape;3487;p49"/>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88" name="Google Shape;3488;p49"/>
          <p:cNvGrpSpPr/>
          <p:nvPr/>
        </p:nvGrpSpPr>
        <p:grpSpPr>
          <a:xfrm>
            <a:off x="7280935" y="3911597"/>
            <a:ext cx="371946" cy="373075"/>
            <a:chOff x="7186910" y="5054597"/>
            <a:chExt cx="371946" cy="373075"/>
          </a:xfrm>
        </p:grpSpPr>
        <p:sp>
          <p:nvSpPr>
            <p:cNvPr id="3489" name="Google Shape;3489;p49"/>
            <p:cNvSpPr/>
            <p:nvPr/>
          </p:nvSpPr>
          <p:spPr>
            <a:xfrm>
              <a:off x="7219399" y="5054597"/>
              <a:ext cx="31369" cy="362991"/>
            </a:xfrm>
            <a:custGeom>
              <a:avLst/>
              <a:gdLst/>
              <a:ahLst/>
              <a:cxnLst/>
              <a:rect l="l" t="t" r="r" b="b"/>
              <a:pathLst>
                <a:path w="12" h="136" extrusionOk="0">
                  <a:moveTo>
                    <a:pt x="8" y="0"/>
                  </a:moveTo>
                  <a:cubicBezTo>
                    <a:pt x="5" y="0"/>
                    <a:pt x="3" y="0"/>
                    <a:pt x="0" y="0"/>
                  </a:cubicBezTo>
                  <a:cubicBezTo>
                    <a:pt x="0" y="132"/>
                    <a:pt x="0" y="132"/>
                    <a:pt x="0" y="132"/>
                  </a:cubicBezTo>
                  <a:cubicBezTo>
                    <a:pt x="4" y="136"/>
                    <a:pt x="4" y="136"/>
                    <a:pt x="4" y="136"/>
                  </a:cubicBezTo>
                  <a:cubicBezTo>
                    <a:pt x="8" y="132"/>
                    <a:pt x="8" y="132"/>
                    <a:pt x="8" y="132"/>
                  </a:cubicBezTo>
                  <a:cubicBezTo>
                    <a:pt x="12" y="66"/>
                    <a:pt x="12" y="66"/>
                    <a:pt x="12" y="66"/>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0" name="Google Shape;3490;p49"/>
            <p:cNvSpPr/>
            <p:nvPr/>
          </p:nvSpPr>
          <p:spPr>
            <a:xfrm>
              <a:off x="7250768" y="5054597"/>
              <a:ext cx="154604" cy="63860"/>
            </a:xfrm>
            <a:custGeom>
              <a:avLst/>
              <a:gdLst/>
              <a:ahLst/>
              <a:cxnLst/>
              <a:rect l="l" t="t" r="r" b="b"/>
              <a:pathLst>
                <a:path w="58" h="24" extrusionOk="0">
                  <a:moveTo>
                    <a:pt x="46" y="24"/>
                  </a:moveTo>
                  <a:cubicBezTo>
                    <a:pt x="43" y="24"/>
                    <a:pt x="7" y="24"/>
                    <a:pt x="5" y="24"/>
                  </a:cubicBezTo>
                  <a:cubicBezTo>
                    <a:pt x="0" y="20"/>
                    <a:pt x="0" y="20"/>
                    <a:pt x="0" y="20"/>
                  </a:cubicBezTo>
                  <a:cubicBezTo>
                    <a:pt x="5" y="16"/>
                    <a:pt x="5" y="16"/>
                    <a:pt x="5" y="16"/>
                  </a:cubicBezTo>
                  <a:cubicBezTo>
                    <a:pt x="45" y="16"/>
                    <a:pt x="45" y="16"/>
                    <a:pt x="45" y="16"/>
                  </a:cubicBezTo>
                  <a:cubicBezTo>
                    <a:pt x="48" y="16"/>
                    <a:pt x="50" y="14"/>
                    <a:pt x="50" y="12"/>
                  </a:cubicBezTo>
                  <a:cubicBezTo>
                    <a:pt x="50" y="10"/>
                    <a:pt x="48" y="8"/>
                    <a:pt x="46" y="8"/>
                  </a:cubicBezTo>
                  <a:cubicBezTo>
                    <a:pt x="44" y="8"/>
                    <a:pt x="43" y="8"/>
                    <a:pt x="42" y="8"/>
                  </a:cubicBezTo>
                  <a:cubicBezTo>
                    <a:pt x="42" y="5"/>
                    <a:pt x="42" y="3"/>
                    <a:pt x="42" y="0"/>
                  </a:cubicBezTo>
                  <a:cubicBezTo>
                    <a:pt x="45" y="0"/>
                    <a:pt x="45" y="0"/>
                    <a:pt x="45" y="0"/>
                  </a:cubicBezTo>
                  <a:cubicBezTo>
                    <a:pt x="53" y="0"/>
                    <a:pt x="58" y="6"/>
                    <a:pt x="58" y="13"/>
                  </a:cubicBezTo>
                  <a:cubicBezTo>
                    <a:pt x="58" y="19"/>
                    <a:pt x="52" y="24"/>
                    <a:pt x="46" y="2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1" name="Google Shape;3491;p49"/>
            <p:cNvSpPr/>
            <p:nvPr/>
          </p:nvSpPr>
          <p:spPr>
            <a:xfrm>
              <a:off x="7306784" y="5097170"/>
              <a:ext cx="87300" cy="885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2" name="Google Shape;3492;p49"/>
            <p:cNvSpPr/>
            <p:nvPr/>
          </p:nvSpPr>
          <p:spPr>
            <a:xfrm>
              <a:off x="7328070" y="5118456"/>
              <a:ext cx="45000" cy="459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3" name="Google Shape;3493;p49"/>
            <p:cNvSpPr/>
            <p:nvPr/>
          </p:nvSpPr>
          <p:spPr>
            <a:xfrm>
              <a:off x="7338153" y="5284267"/>
              <a:ext cx="24647" cy="56017"/>
            </a:xfrm>
            <a:custGeom>
              <a:avLst/>
              <a:gdLst/>
              <a:ahLst/>
              <a:cxnLst/>
              <a:rect l="l" t="t" r="r" b="b"/>
              <a:pathLst>
                <a:path w="22" h="50" extrusionOk="0">
                  <a:moveTo>
                    <a:pt x="22" y="40"/>
                  </a:moveTo>
                  <a:lnTo>
                    <a:pt x="10" y="50"/>
                  </a:lnTo>
                  <a:lnTo>
                    <a:pt x="0" y="40"/>
                  </a:lnTo>
                  <a:lnTo>
                    <a:pt x="0" y="9"/>
                  </a:lnTo>
                  <a:lnTo>
                    <a:pt x="10" y="0"/>
                  </a:lnTo>
                  <a:lnTo>
                    <a:pt x="22" y="9"/>
                  </a:lnTo>
                  <a:lnTo>
                    <a:pt x="22"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4" name="Google Shape;3494;p49"/>
            <p:cNvSpPr/>
            <p:nvPr/>
          </p:nvSpPr>
          <p:spPr>
            <a:xfrm>
              <a:off x="7503960" y="5284267"/>
              <a:ext cx="21286" cy="56017"/>
            </a:xfrm>
            <a:custGeom>
              <a:avLst/>
              <a:gdLst/>
              <a:ahLst/>
              <a:cxnLst/>
              <a:rect l="l" t="t" r="r" b="b"/>
              <a:pathLst>
                <a:path w="19" h="50" extrusionOk="0">
                  <a:moveTo>
                    <a:pt x="19" y="40"/>
                  </a:moveTo>
                  <a:lnTo>
                    <a:pt x="9" y="50"/>
                  </a:lnTo>
                  <a:lnTo>
                    <a:pt x="0" y="40"/>
                  </a:lnTo>
                  <a:lnTo>
                    <a:pt x="0" y="9"/>
                  </a:lnTo>
                  <a:lnTo>
                    <a:pt x="9" y="0"/>
                  </a:lnTo>
                  <a:lnTo>
                    <a:pt x="19" y="9"/>
                  </a:lnTo>
                  <a:lnTo>
                    <a:pt x="19" y="4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5" name="Google Shape;3495;p49"/>
            <p:cNvSpPr/>
            <p:nvPr/>
          </p:nvSpPr>
          <p:spPr>
            <a:xfrm>
              <a:off x="7338153" y="5371654"/>
              <a:ext cx="24647" cy="45934"/>
            </a:xfrm>
            <a:custGeom>
              <a:avLst/>
              <a:gdLst/>
              <a:ahLst/>
              <a:cxnLst/>
              <a:rect l="l" t="t" r="r" b="b"/>
              <a:pathLst>
                <a:path w="22" h="41" extrusionOk="0">
                  <a:moveTo>
                    <a:pt x="22" y="31"/>
                  </a:moveTo>
                  <a:lnTo>
                    <a:pt x="10" y="41"/>
                  </a:lnTo>
                  <a:lnTo>
                    <a:pt x="0" y="31"/>
                  </a:lnTo>
                  <a:lnTo>
                    <a:pt x="0" y="10"/>
                  </a:lnTo>
                  <a:lnTo>
                    <a:pt x="10" y="0"/>
                  </a:lnTo>
                  <a:lnTo>
                    <a:pt x="22" y="10"/>
                  </a:lnTo>
                  <a:lnTo>
                    <a:pt x="22"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6" name="Google Shape;3496;p49"/>
            <p:cNvSpPr/>
            <p:nvPr/>
          </p:nvSpPr>
          <p:spPr>
            <a:xfrm>
              <a:off x="7503960" y="5371654"/>
              <a:ext cx="21286" cy="45934"/>
            </a:xfrm>
            <a:custGeom>
              <a:avLst/>
              <a:gdLst/>
              <a:ahLst/>
              <a:cxnLst/>
              <a:rect l="l" t="t" r="r" b="b"/>
              <a:pathLst>
                <a:path w="19" h="41" extrusionOk="0">
                  <a:moveTo>
                    <a:pt x="19" y="31"/>
                  </a:moveTo>
                  <a:lnTo>
                    <a:pt x="9" y="41"/>
                  </a:lnTo>
                  <a:lnTo>
                    <a:pt x="0" y="31"/>
                  </a:lnTo>
                  <a:lnTo>
                    <a:pt x="0" y="10"/>
                  </a:lnTo>
                  <a:lnTo>
                    <a:pt x="9" y="0"/>
                  </a:lnTo>
                  <a:lnTo>
                    <a:pt x="19" y="10"/>
                  </a:lnTo>
                  <a:lnTo>
                    <a:pt x="19" y="3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7" name="Google Shape;3497;p49"/>
            <p:cNvSpPr/>
            <p:nvPr/>
          </p:nvSpPr>
          <p:spPr>
            <a:xfrm>
              <a:off x="7316867" y="5329081"/>
              <a:ext cx="119874" cy="53776"/>
            </a:xfrm>
            <a:custGeom>
              <a:avLst/>
              <a:gdLst/>
              <a:ahLst/>
              <a:cxnLst/>
              <a:rect l="l" t="t" r="r" b="b"/>
              <a:pathLst>
                <a:path w="45" h="20" extrusionOk="0">
                  <a:moveTo>
                    <a:pt x="0" y="0"/>
                  </a:moveTo>
                  <a:cubicBezTo>
                    <a:pt x="0" y="20"/>
                    <a:pt x="0" y="20"/>
                    <a:pt x="0" y="20"/>
                  </a:cubicBezTo>
                  <a:cubicBezTo>
                    <a:pt x="43" y="20"/>
                    <a:pt x="43" y="20"/>
                    <a:pt x="43" y="20"/>
                  </a:cubicBezTo>
                  <a:cubicBezTo>
                    <a:pt x="45" y="10"/>
                    <a:pt x="45" y="10"/>
                    <a:pt x="45" y="10"/>
                  </a:cubicBezTo>
                  <a:cubicBezTo>
                    <a:pt x="43" y="0"/>
                    <a:pt x="43" y="0"/>
                    <a:pt x="43" y="0"/>
                  </a:cubicBezTo>
                  <a:cubicBezTo>
                    <a:pt x="4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8" name="Google Shape;3498;p49"/>
            <p:cNvSpPr/>
            <p:nvPr/>
          </p:nvSpPr>
          <p:spPr>
            <a:xfrm>
              <a:off x="7338153" y="5220408"/>
              <a:ext cx="98588" cy="31370"/>
            </a:xfrm>
            <a:custGeom>
              <a:avLst/>
              <a:gdLst/>
              <a:ahLst/>
              <a:cxnLst/>
              <a:rect l="l" t="t" r="r" b="b"/>
              <a:pathLst>
                <a:path w="37" h="12" extrusionOk="0">
                  <a:moveTo>
                    <a:pt x="0" y="0"/>
                  </a:moveTo>
                  <a:cubicBezTo>
                    <a:pt x="0" y="8"/>
                    <a:pt x="0" y="8"/>
                    <a:pt x="0" y="8"/>
                  </a:cubicBezTo>
                  <a:cubicBezTo>
                    <a:pt x="18" y="12"/>
                    <a:pt x="18" y="12"/>
                    <a:pt x="18" y="12"/>
                  </a:cubicBezTo>
                  <a:cubicBezTo>
                    <a:pt x="35" y="8"/>
                    <a:pt x="35" y="8"/>
                    <a:pt x="35" y="8"/>
                  </a:cubicBezTo>
                  <a:cubicBezTo>
                    <a:pt x="37" y="4"/>
                    <a:pt x="37" y="4"/>
                    <a:pt x="37" y="4"/>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9" name="Google Shape;3499;p49"/>
            <p:cNvSpPr/>
            <p:nvPr/>
          </p:nvSpPr>
          <p:spPr>
            <a:xfrm>
              <a:off x="7240685" y="5054597"/>
              <a:ext cx="23527" cy="362991"/>
            </a:xfrm>
            <a:custGeom>
              <a:avLst/>
              <a:gdLst/>
              <a:ahLst/>
              <a:cxnLst/>
              <a:rect l="l" t="t" r="r" b="b"/>
              <a:pathLst>
                <a:path w="9" h="136" extrusionOk="0">
                  <a:moveTo>
                    <a:pt x="9" y="132"/>
                  </a:moveTo>
                  <a:cubicBezTo>
                    <a:pt x="9" y="130"/>
                    <a:pt x="9" y="2"/>
                    <a:pt x="9" y="0"/>
                  </a:cubicBezTo>
                  <a:cubicBezTo>
                    <a:pt x="6" y="0"/>
                    <a:pt x="3" y="0"/>
                    <a:pt x="0" y="0"/>
                  </a:cubicBezTo>
                  <a:cubicBezTo>
                    <a:pt x="0" y="132"/>
                    <a:pt x="0" y="132"/>
                    <a:pt x="0" y="132"/>
                  </a:cubicBezTo>
                  <a:cubicBezTo>
                    <a:pt x="4" y="136"/>
                    <a:pt x="4" y="136"/>
                    <a:pt x="4" y="136"/>
                  </a:cubicBezTo>
                  <a:lnTo>
                    <a:pt x="9" y="13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0" name="Google Shape;3500;p49"/>
            <p:cNvSpPr/>
            <p:nvPr/>
          </p:nvSpPr>
          <p:spPr>
            <a:xfrm>
              <a:off x="7431140" y="5329081"/>
              <a:ext cx="117634" cy="53776"/>
            </a:xfrm>
            <a:custGeom>
              <a:avLst/>
              <a:gdLst/>
              <a:ahLst/>
              <a:cxnLst/>
              <a:rect l="l" t="t" r="r" b="b"/>
              <a:pathLst>
                <a:path w="44" h="20" extrusionOk="0">
                  <a:moveTo>
                    <a:pt x="44" y="0"/>
                  </a:moveTo>
                  <a:cubicBezTo>
                    <a:pt x="41" y="0"/>
                    <a:pt x="3" y="0"/>
                    <a:pt x="0" y="0"/>
                  </a:cubicBezTo>
                  <a:cubicBezTo>
                    <a:pt x="0" y="20"/>
                    <a:pt x="0" y="20"/>
                    <a:pt x="0" y="20"/>
                  </a:cubicBezTo>
                  <a:cubicBezTo>
                    <a:pt x="44" y="20"/>
                    <a:pt x="44" y="20"/>
                    <a:pt x="44" y="20"/>
                  </a:cubicBezTo>
                  <a:cubicBezTo>
                    <a:pt x="44" y="15"/>
                    <a:pt x="44" y="3"/>
                    <a:pt x="4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1" name="Google Shape;3501;p49"/>
            <p:cNvSpPr/>
            <p:nvPr/>
          </p:nvSpPr>
          <p:spPr>
            <a:xfrm>
              <a:off x="7431140" y="5220408"/>
              <a:ext cx="94107" cy="31370"/>
            </a:xfrm>
            <a:custGeom>
              <a:avLst/>
              <a:gdLst/>
              <a:ahLst/>
              <a:cxnLst/>
              <a:rect l="l" t="t" r="r" b="b"/>
              <a:pathLst>
                <a:path w="35" h="12" extrusionOk="0">
                  <a:moveTo>
                    <a:pt x="35" y="0"/>
                  </a:moveTo>
                  <a:cubicBezTo>
                    <a:pt x="31" y="0"/>
                    <a:pt x="5" y="0"/>
                    <a:pt x="0" y="0"/>
                  </a:cubicBezTo>
                  <a:cubicBezTo>
                    <a:pt x="0" y="8"/>
                    <a:pt x="0" y="8"/>
                    <a:pt x="0" y="8"/>
                  </a:cubicBezTo>
                  <a:cubicBezTo>
                    <a:pt x="18" y="12"/>
                    <a:pt x="18" y="12"/>
                    <a:pt x="18" y="12"/>
                  </a:cubicBezTo>
                  <a:cubicBezTo>
                    <a:pt x="35" y="8"/>
                    <a:pt x="35" y="8"/>
                    <a:pt x="35" y="8"/>
                  </a:cubicBezTo>
                  <a:cubicBezTo>
                    <a:pt x="35" y="3"/>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2" name="Google Shape;3502;p49"/>
            <p:cNvSpPr/>
            <p:nvPr/>
          </p:nvSpPr>
          <p:spPr>
            <a:xfrm>
              <a:off x="7338153" y="5241694"/>
              <a:ext cx="98588" cy="52657"/>
            </a:xfrm>
            <a:custGeom>
              <a:avLst/>
              <a:gdLst/>
              <a:ahLst/>
              <a:cxnLst/>
              <a:rect l="l" t="t" r="r" b="b"/>
              <a:pathLst>
                <a:path w="37" h="20" extrusionOk="0">
                  <a:moveTo>
                    <a:pt x="0" y="0"/>
                  </a:moveTo>
                  <a:cubicBezTo>
                    <a:pt x="0" y="20"/>
                    <a:pt x="0" y="20"/>
                    <a:pt x="0" y="20"/>
                  </a:cubicBezTo>
                  <a:cubicBezTo>
                    <a:pt x="35" y="20"/>
                    <a:pt x="35" y="20"/>
                    <a:pt x="35" y="20"/>
                  </a:cubicBezTo>
                  <a:cubicBezTo>
                    <a:pt x="37" y="10"/>
                    <a:pt x="37" y="10"/>
                    <a:pt x="37" y="10"/>
                  </a:cubicBezTo>
                  <a:cubicBezTo>
                    <a:pt x="35" y="0"/>
                    <a:pt x="35" y="0"/>
                    <a:pt x="35" y="0"/>
                  </a:cubicBezTo>
                  <a:cubicBezTo>
                    <a:pt x="31" y="0"/>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3" name="Google Shape;3503;p49"/>
            <p:cNvSpPr/>
            <p:nvPr/>
          </p:nvSpPr>
          <p:spPr>
            <a:xfrm>
              <a:off x="7431140" y="5241694"/>
              <a:ext cx="94107" cy="52657"/>
            </a:xfrm>
            <a:custGeom>
              <a:avLst/>
              <a:gdLst/>
              <a:ahLst/>
              <a:cxnLst/>
              <a:rect l="l" t="t" r="r" b="b"/>
              <a:pathLst>
                <a:path w="35" h="20" extrusionOk="0">
                  <a:moveTo>
                    <a:pt x="35" y="0"/>
                  </a:moveTo>
                  <a:cubicBezTo>
                    <a:pt x="31" y="0"/>
                    <a:pt x="5" y="0"/>
                    <a:pt x="0" y="0"/>
                  </a:cubicBezTo>
                  <a:cubicBezTo>
                    <a:pt x="0" y="20"/>
                    <a:pt x="0" y="20"/>
                    <a:pt x="0" y="20"/>
                  </a:cubicBezTo>
                  <a:cubicBezTo>
                    <a:pt x="35" y="20"/>
                    <a:pt x="35" y="20"/>
                    <a:pt x="35" y="20"/>
                  </a:cubicBezTo>
                  <a:cubicBezTo>
                    <a:pt x="35" y="15"/>
                    <a:pt x="35" y="4"/>
                    <a:pt x="35"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4" name="Google Shape;3504;p49"/>
            <p:cNvSpPr/>
            <p:nvPr/>
          </p:nvSpPr>
          <p:spPr>
            <a:xfrm>
              <a:off x="7229482" y="5406385"/>
              <a:ext cx="207259" cy="21287"/>
            </a:xfrm>
            <a:custGeom>
              <a:avLst/>
              <a:gdLst/>
              <a:ahLst/>
              <a:cxnLst/>
              <a:rect l="l" t="t" r="r" b="b"/>
              <a:pathLst>
                <a:path w="185" h="19" extrusionOk="0">
                  <a:moveTo>
                    <a:pt x="180" y="0"/>
                  </a:moveTo>
                  <a:lnTo>
                    <a:pt x="10" y="0"/>
                  </a:lnTo>
                  <a:lnTo>
                    <a:pt x="0" y="10"/>
                  </a:lnTo>
                  <a:lnTo>
                    <a:pt x="10" y="19"/>
                  </a:lnTo>
                  <a:lnTo>
                    <a:pt x="180" y="19"/>
                  </a:lnTo>
                  <a:lnTo>
                    <a:pt x="185" y="10"/>
                  </a:lnTo>
                  <a:lnTo>
                    <a:pt x="18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5" name="Google Shape;3505;p49"/>
            <p:cNvSpPr/>
            <p:nvPr/>
          </p:nvSpPr>
          <p:spPr>
            <a:xfrm>
              <a:off x="7186910" y="5406385"/>
              <a:ext cx="53775" cy="21287"/>
            </a:xfrm>
            <a:custGeom>
              <a:avLst/>
              <a:gdLst/>
              <a:ahLst/>
              <a:cxnLst/>
              <a:rect l="l" t="t" r="r" b="b"/>
              <a:pathLst>
                <a:path w="20" h="8" extrusionOk="0">
                  <a:moveTo>
                    <a:pt x="0" y="0"/>
                  </a:moveTo>
                  <a:cubicBezTo>
                    <a:pt x="0" y="8"/>
                    <a:pt x="0" y="8"/>
                    <a:pt x="0" y="8"/>
                  </a:cubicBezTo>
                  <a:cubicBezTo>
                    <a:pt x="20" y="8"/>
                    <a:pt x="20" y="8"/>
                    <a:pt x="20" y="8"/>
                  </a:cubicBezTo>
                  <a:cubicBezTo>
                    <a:pt x="20" y="5"/>
                    <a:pt x="20" y="3"/>
                    <a:pt x="20" y="0"/>
                  </a:cubicBezTo>
                  <a:cubicBezTo>
                    <a:pt x="18" y="0"/>
                    <a:pt x="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6" name="Google Shape;3506;p49"/>
            <p:cNvSpPr/>
            <p:nvPr/>
          </p:nvSpPr>
          <p:spPr>
            <a:xfrm>
              <a:off x="7431140" y="5406385"/>
              <a:ext cx="127716" cy="21287"/>
            </a:xfrm>
            <a:custGeom>
              <a:avLst/>
              <a:gdLst/>
              <a:ahLst/>
              <a:cxnLst/>
              <a:rect l="l" t="t" r="r" b="b"/>
              <a:pathLst>
                <a:path w="48" h="8" extrusionOk="0">
                  <a:moveTo>
                    <a:pt x="48" y="0"/>
                  </a:moveTo>
                  <a:cubicBezTo>
                    <a:pt x="0" y="0"/>
                    <a:pt x="0" y="0"/>
                    <a:pt x="0" y="0"/>
                  </a:cubicBezTo>
                  <a:cubicBezTo>
                    <a:pt x="0" y="8"/>
                    <a:pt x="0" y="8"/>
                    <a:pt x="0" y="8"/>
                  </a:cubicBezTo>
                  <a:cubicBezTo>
                    <a:pt x="48" y="8"/>
                    <a:pt x="48" y="8"/>
                    <a:pt x="48" y="8"/>
                  </a:cubicBezTo>
                  <a:cubicBezTo>
                    <a:pt x="48" y="5"/>
                    <a:pt x="48" y="3"/>
                    <a:pt x="48"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7" name="Google Shape;3507;p49"/>
          <p:cNvGrpSpPr/>
          <p:nvPr/>
        </p:nvGrpSpPr>
        <p:grpSpPr>
          <a:xfrm>
            <a:off x="5590374" y="3911597"/>
            <a:ext cx="371973" cy="373074"/>
            <a:chOff x="5496349" y="5054597"/>
            <a:chExt cx="371973" cy="373074"/>
          </a:xfrm>
        </p:grpSpPr>
        <p:sp>
          <p:nvSpPr>
            <p:cNvPr id="3508" name="Google Shape;3508;p49"/>
            <p:cNvSpPr/>
            <p:nvPr/>
          </p:nvSpPr>
          <p:spPr>
            <a:xfrm>
              <a:off x="5658795" y="5065800"/>
              <a:ext cx="34730" cy="77304"/>
            </a:xfrm>
            <a:custGeom>
              <a:avLst/>
              <a:gdLst/>
              <a:ahLst/>
              <a:cxnLst/>
              <a:rect l="l" t="t" r="r" b="b"/>
              <a:pathLst>
                <a:path w="31" h="69" extrusionOk="0">
                  <a:moveTo>
                    <a:pt x="0" y="9"/>
                  </a:moveTo>
                  <a:lnTo>
                    <a:pt x="0" y="59"/>
                  </a:lnTo>
                  <a:lnTo>
                    <a:pt x="9" y="69"/>
                  </a:lnTo>
                  <a:lnTo>
                    <a:pt x="21" y="59"/>
                  </a:lnTo>
                  <a:lnTo>
                    <a:pt x="31" y="33"/>
                  </a:lnTo>
                  <a:lnTo>
                    <a:pt x="21" y="9"/>
                  </a:lnTo>
                  <a:lnTo>
                    <a:pt x="9" y="0"/>
                  </a:lnTo>
                  <a:lnTo>
                    <a:pt x="0"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9" name="Google Shape;3509;p49"/>
            <p:cNvSpPr/>
            <p:nvPr/>
          </p:nvSpPr>
          <p:spPr>
            <a:xfrm>
              <a:off x="5682322" y="5065800"/>
              <a:ext cx="21286" cy="77304"/>
            </a:xfrm>
            <a:custGeom>
              <a:avLst/>
              <a:gdLst/>
              <a:ahLst/>
              <a:cxnLst/>
              <a:rect l="l" t="t" r="r" b="b"/>
              <a:pathLst>
                <a:path w="19" h="69" extrusionOk="0">
                  <a:moveTo>
                    <a:pt x="19" y="9"/>
                  </a:moveTo>
                  <a:lnTo>
                    <a:pt x="10" y="0"/>
                  </a:lnTo>
                  <a:lnTo>
                    <a:pt x="0" y="9"/>
                  </a:lnTo>
                  <a:lnTo>
                    <a:pt x="0" y="59"/>
                  </a:lnTo>
                  <a:lnTo>
                    <a:pt x="10" y="69"/>
                  </a:lnTo>
                  <a:lnTo>
                    <a:pt x="19" y="59"/>
                  </a:lnTo>
                  <a:lnTo>
                    <a:pt x="19"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0" name="Google Shape;3510;p49"/>
            <p:cNvSpPr/>
            <p:nvPr/>
          </p:nvSpPr>
          <p:spPr>
            <a:xfrm>
              <a:off x="5626306" y="5129660"/>
              <a:ext cx="67219" cy="56017"/>
            </a:xfrm>
            <a:custGeom>
              <a:avLst/>
              <a:gdLst/>
              <a:ahLst/>
              <a:cxnLst/>
              <a:rect l="l" t="t" r="r" b="b"/>
              <a:pathLst>
                <a:path w="25" h="21" extrusionOk="0">
                  <a:moveTo>
                    <a:pt x="0" y="0"/>
                  </a:moveTo>
                  <a:cubicBezTo>
                    <a:pt x="0" y="17"/>
                    <a:pt x="0" y="17"/>
                    <a:pt x="0" y="17"/>
                  </a:cubicBezTo>
                  <a:cubicBezTo>
                    <a:pt x="10" y="21"/>
                    <a:pt x="10" y="21"/>
                    <a:pt x="10" y="21"/>
                  </a:cubicBezTo>
                  <a:cubicBezTo>
                    <a:pt x="21" y="17"/>
                    <a:pt x="21" y="17"/>
                    <a:pt x="21" y="17"/>
                  </a:cubicBezTo>
                  <a:cubicBezTo>
                    <a:pt x="25" y="9"/>
                    <a:pt x="25" y="9"/>
                    <a:pt x="25" y="9"/>
                  </a:cubicBezTo>
                  <a:cubicBezTo>
                    <a:pt x="21" y="0"/>
                    <a:pt x="21" y="0"/>
                    <a:pt x="21" y="0"/>
                  </a:cubicBezTo>
                  <a:cubicBezTo>
                    <a:pt x="15"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1" name="Google Shape;3511;p49"/>
            <p:cNvSpPr/>
            <p:nvPr/>
          </p:nvSpPr>
          <p:spPr>
            <a:xfrm>
              <a:off x="5682322" y="5129660"/>
              <a:ext cx="52655" cy="56017"/>
            </a:xfrm>
            <a:custGeom>
              <a:avLst/>
              <a:gdLst/>
              <a:ahLst/>
              <a:cxnLst/>
              <a:rect l="l" t="t" r="r" b="b"/>
              <a:pathLst>
                <a:path w="20" h="21" extrusionOk="0">
                  <a:moveTo>
                    <a:pt x="20" y="0"/>
                  </a:moveTo>
                  <a:cubicBezTo>
                    <a:pt x="15" y="0"/>
                    <a:pt x="3" y="0"/>
                    <a:pt x="0" y="0"/>
                  </a:cubicBezTo>
                  <a:cubicBezTo>
                    <a:pt x="0" y="17"/>
                    <a:pt x="0" y="17"/>
                    <a:pt x="0" y="17"/>
                  </a:cubicBezTo>
                  <a:cubicBezTo>
                    <a:pt x="10" y="21"/>
                    <a:pt x="10" y="21"/>
                    <a:pt x="10" y="21"/>
                  </a:cubicBezTo>
                  <a:cubicBezTo>
                    <a:pt x="20" y="17"/>
                    <a:pt x="20" y="17"/>
                    <a:pt x="20" y="17"/>
                  </a:cubicBezTo>
                  <a:cubicBezTo>
                    <a:pt x="20" y="15"/>
                    <a:pt x="20" y="2"/>
                    <a:pt x="2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2" name="Google Shape;3512;p49"/>
            <p:cNvSpPr/>
            <p:nvPr/>
          </p:nvSpPr>
          <p:spPr>
            <a:xfrm>
              <a:off x="5594937" y="5054597"/>
              <a:ext cx="98588" cy="21287"/>
            </a:xfrm>
            <a:custGeom>
              <a:avLst/>
              <a:gdLst/>
              <a:ahLst/>
              <a:cxnLst/>
              <a:rect l="l" t="t" r="r" b="b"/>
              <a:pathLst>
                <a:path w="37" h="8" extrusionOk="0">
                  <a:moveTo>
                    <a:pt x="0" y="0"/>
                  </a:moveTo>
                  <a:cubicBezTo>
                    <a:pt x="0" y="8"/>
                    <a:pt x="0" y="8"/>
                    <a:pt x="0" y="8"/>
                  </a:cubicBezTo>
                  <a:cubicBezTo>
                    <a:pt x="32" y="8"/>
                    <a:pt x="32" y="8"/>
                    <a:pt x="32" y="8"/>
                  </a:cubicBezTo>
                  <a:cubicBezTo>
                    <a:pt x="37" y="4"/>
                    <a:pt x="37" y="4"/>
                    <a:pt x="37" y="4"/>
                  </a:cubicBezTo>
                  <a:cubicBezTo>
                    <a:pt x="32" y="0"/>
                    <a:pt x="32" y="0"/>
                    <a:pt x="32" y="0"/>
                  </a:cubicBezTo>
                  <a:cubicBezTo>
                    <a:pt x="29"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3" name="Google Shape;3513;p49"/>
            <p:cNvSpPr/>
            <p:nvPr/>
          </p:nvSpPr>
          <p:spPr>
            <a:xfrm>
              <a:off x="5682322" y="5054597"/>
              <a:ext cx="87385" cy="21287"/>
            </a:xfrm>
            <a:custGeom>
              <a:avLst/>
              <a:gdLst/>
              <a:ahLst/>
              <a:cxnLst/>
              <a:rect l="l" t="t" r="r" b="b"/>
              <a:pathLst>
                <a:path w="33" h="8" extrusionOk="0">
                  <a:moveTo>
                    <a:pt x="33" y="0"/>
                  </a:moveTo>
                  <a:cubicBezTo>
                    <a:pt x="29" y="0"/>
                    <a:pt x="4" y="0"/>
                    <a:pt x="0" y="0"/>
                  </a:cubicBezTo>
                  <a:cubicBezTo>
                    <a:pt x="0" y="8"/>
                    <a:pt x="0" y="8"/>
                    <a:pt x="0" y="8"/>
                  </a:cubicBezTo>
                  <a:cubicBezTo>
                    <a:pt x="33" y="8"/>
                    <a:pt x="33" y="8"/>
                    <a:pt x="33" y="8"/>
                  </a:cubicBezTo>
                  <a:cubicBezTo>
                    <a:pt x="33" y="5"/>
                    <a:pt x="33" y="3"/>
                    <a:pt x="33"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4" name="Google Shape;3514;p49"/>
            <p:cNvSpPr/>
            <p:nvPr/>
          </p:nvSpPr>
          <p:spPr>
            <a:xfrm>
              <a:off x="5496349" y="5174473"/>
              <a:ext cx="197176" cy="56017"/>
            </a:xfrm>
            <a:custGeom>
              <a:avLst/>
              <a:gdLst/>
              <a:ahLst/>
              <a:cxnLst/>
              <a:rect l="l" t="t" r="r" b="b"/>
              <a:pathLst>
                <a:path w="74" h="21" extrusionOk="0">
                  <a:moveTo>
                    <a:pt x="0" y="0"/>
                  </a:moveTo>
                  <a:cubicBezTo>
                    <a:pt x="0" y="17"/>
                    <a:pt x="0" y="17"/>
                    <a:pt x="0" y="17"/>
                  </a:cubicBezTo>
                  <a:cubicBezTo>
                    <a:pt x="35" y="21"/>
                    <a:pt x="35" y="21"/>
                    <a:pt x="35" y="21"/>
                  </a:cubicBezTo>
                  <a:cubicBezTo>
                    <a:pt x="70" y="17"/>
                    <a:pt x="70" y="17"/>
                    <a:pt x="70" y="17"/>
                  </a:cubicBezTo>
                  <a:cubicBezTo>
                    <a:pt x="74" y="8"/>
                    <a:pt x="74" y="8"/>
                    <a:pt x="74" y="8"/>
                  </a:cubicBezTo>
                  <a:cubicBezTo>
                    <a:pt x="70" y="0"/>
                    <a:pt x="70" y="0"/>
                    <a:pt x="70" y="0"/>
                  </a:cubicBezTo>
                  <a:cubicBezTo>
                    <a:pt x="68"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5" name="Google Shape;3515;p49"/>
            <p:cNvSpPr/>
            <p:nvPr/>
          </p:nvSpPr>
          <p:spPr>
            <a:xfrm>
              <a:off x="5682322" y="5174473"/>
              <a:ext cx="185973" cy="56017"/>
            </a:xfrm>
            <a:custGeom>
              <a:avLst/>
              <a:gdLst/>
              <a:ahLst/>
              <a:cxnLst/>
              <a:rect l="l" t="t" r="r" b="b"/>
              <a:pathLst>
                <a:path w="70" h="21" extrusionOk="0">
                  <a:moveTo>
                    <a:pt x="70" y="0"/>
                  </a:moveTo>
                  <a:cubicBezTo>
                    <a:pt x="68" y="0"/>
                    <a:pt x="2" y="0"/>
                    <a:pt x="0" y="0"/>
                  </a:cubicBezTo>
                  <a:cubicBezTo>
                    <a:pt x="0" y="17"/>
                    <a:pt x="0" y="17"/>
                    <a:pt x="0" y="17"/>
                  </a:cubicBezTo>
                  <a:cubicBezTo>
                    <a:pt x="35" y="21"/>
                    <a:pt x="35" y="21"/>
                    <a:pt x="35" y="21"/>
                  </a:cubicBezTo>
                  <a:cubicBezTo>
                    <a:pt x="70" y="17"/>
                    <a:pt x="70" y="17"/>
                    <a:pt x="70" y="17"/>
                  </a:cubicBezTo>
                  <a:lnTo>
                    <a:pt x="70" y="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6" name="Google Shape;3516;p49"/>
            <p:cNvSpPr/>
            <p:nvPr/>
          </p:nvSpPr>
          <p:spPr>
            <a:xfrm>
              <a:off x="5496349" y="5220408"/>
              <a:ext cx="197176" cy="162450"/>
            </a:xfrm>
            <a:custGeom>
              <a:avLst/>
              <a:gdLst/>
              <a:ahLst/>
              <a:cxnLst/>
              <a:rect l="l" t="t" r="r" b="b"/>
              <a:pathLst>
                <a:path w="74" h="61" extrusionOk="0">
                  <a:moveTo>
                    <a:pt x="0" y="0"/>
                  </a:moveTo>
                  <a:cubicBezTo>
                    <a:pt x="0" y="61"/>
                    <a:pt x="0" y="61"/>
                    <a:pt x="0" y="61"/>
                  </a:cubicBezTo>
                  <a:cubicBezTo>
                    <a:pt x="70" y="61"/>
                    <a:pt x="70" y="61"/>
                    <a:pt x="70" y="61"/>
                  </a:cubicBezTo>
                  <a:cubicBezTo>
                    <a:pt x="74" y="31"/>
                    <a:pt x="74" y="31"/>
                    <a:pt x="74" y="31"/>
                  </a:cubicBezTo>
                  <a:cubicBezTo>
                    <a:pt x="70" y="0"/>
                    <a:pt x="70" y="0"/>
                    <a:pt x="70" y="0"/>
                  </a:cubicBezTo>
                  <a:cubicBezTo>
                    <a:pt x="68" y="0"/>
                    <a:pt x="2"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7" name="Google Shape;3517;p49"/>
            <p:cNvSpPr/>
            <p:nvPr/>
          </p:nvSpPr>
          <p:spPr>
            <a:xfrm>
              <a:off x="5682322" y="5220408"/>
              <a:ext cx="186000" cy="162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8" name="Google Shape;3518;p49"/>
            <p:cNvSpPr/>
            <p:nvPr/>
          </p:nvSpPr>
          <p:spPr>
            <a:xfrm>
              <a:off x="5525477" y="5369413"/>
              <a:ext cx="58200" cy="582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9" name="Google Shape;3519;p49"/>
            <p:cNvSpPr/>
            <p:nvPr/>
          </p:nvSpPr>
          <p:spPr>
            <a:xfrm>
              <a:off x="5583734"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0" name="Google Shape;3520;p49"/>
            <p:cNvSpPr/>
            <p:nvPr/>
          </p:nvSpPr>
          <p:spPr>
            <a:xfrm>
              <a:off x="5722653" y="5369413"/>
              <a:ext cx="58200" cy="582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1" name="Google Shape;3521;p49"/>
            <p:cNvSpPr/>
            <p:nvPr/>
          </p:nvSpPr>
          <p:spPr>
            <a:xfrm>
              <a:off x="5780910" y="5369413"/>
              <a:ext cx="58257" cy="58258"/>
            </a:xfrm>
            <a:custGeom>
              <a:avLst/>
              <a:gdLst/>
              <a:ahLst/>
              <a:cxnLst/>
              <a:rect l="l" t="t" r="r" b="b"/>
              <a:pathLst>
                <a:path w="22" h="22" extrusionOk="0">
                  <a:moveTo>
                    <a:pt x="11" y="0"/>
                  </a:moveTo>
                  <a:cubicBezTo>
                    <a:pt x="5" y="0"/>
                    <a:pt x="0" y="5"/>
                    <a:pt x="0" y="11"/>
                  </a:cubicBezTo>
                  <a:cubicBezTo>
                    <a:pt x="0" y="17"/>
                    <a:pt x="5" y="22"/>
                    <a:pt x="11" y="22"/>
                  </a:cubicBezTo>
                  <a:cubicBezTo>
                    <a:pt x="14" y="22"/>
                    <a:pt x="17" y="21"/>
                    <a:pt x="19" y="19"/>
                  </a:cubicBezTo>
                  <a:cubicBezTo>
                    <a:pt x="20" y="17"/>
                    <a:pt x="22" y="14"/>
                    <a:pt x="22" y="11"/>
                  </a:cubicBezTo>
                  <a:cubicBezTo>
                    <a:pt x="22" y="5"/>
                    <a:pt x="17" y="0"/>
                    <a:pt x="11"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2" name="Google Shape;3522;p49"/>
            <p:cNvSpPr/>
            <p:nvPr/>
          </p:nvSpPr>
          <p:spPr>
            <a:xfrm>
              <a:off x="5734977" y="5273064"/>
              <a:ext cx="77302" cy="45934"/>
            </a:xfrm>
            <a:custGeom>
              <a:avLst/>
              <a:gdLst/>
              <a:ahLst/>
              <a:cxnLst/>
              <a:rect l="l" t="t" r="r" b="b"/>
              <a:pathLst>
                <a:path w="29" h="17" extrusionOk="0">
                  <a:moveTo>
                    <a:pt x="4" y="17"/>
                  </a:moveTo>
                  <a:cubicBezTo>
                    <a:pt x="29" y="17"/>
                    <a:pt x="29" y="17"/>
                    <a:pt x="29" y="17"/>
                  </a:cubicBezTo>
                  <a:cubicBezTo>
                    <a:pt x="29" y="15"/>
                    <a:pt x="29" y="2"/>
                    <a:pt x="29" y="0"/>
                  </a:cubicBezTo>
                  <a:cubicBezTo>
                    <a:pt x="26" y="0"/>
                    <a:pt x="7" y="0"/>
                    <a:pt x="4" y="0"/>
                  </a:cubicBezTo>
                  <a:cubicBezTo>
                    <a:pt x="0" y="8"/>
                    <a:pt x="0" y="8"/>
                    <a:pt x="0" y="8"/>
                  </a:cubicBezTo>
                  <a:lnTo>
                    <a:pt x="4"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3" name="Google Shape;3523;p49"/>
            <p:cNvSpPr/>
            <p:nvPr/>
          </p:nvSpPr>
          <p:spPr>
            <a:xfrm>
              <a:off x="5605020" y="5273064"/>
              <a:ext cx="88506" cy="45934"/>
            </a:xfrm>
            <a:custGeom>
              <a:avLst/>
              <a:gdLst/>
              <a:ahLst/>
              <a:cxnLst/>
              <a:rect l="l" t="t" r="r" b="b"/>
              <a:pathLst>
                <a:path w="33" h="17" extrusionOk="0">
                  <a:moveTo>
                    <a:pt x="29" y="17"/>
                  </a:moveTo>
                  <a:cubicBezTo>
                    <a:pt x="26" y="17"/>
                    <a:pt x="7" y="17"/>
                    <a:pt x="4" y="17"/>
                  </a:cubicBezTo>
                  <a:cubicBezTo>
                    <a:pt x="0" y="8"/>
                    <a:pt x="0" y="8"/>
                    <a:pt x="0" y="8"/>
                  </a:cubicBezTo>
                  <a:cubicBezTo>
                    <a:pt x="4" y="0"/>
                    <a:pt x="4" y="0"/>
                    <a:pt x="4" y="0"/>
                  </a:cubicBezTo>
                  <a:cubicBezTo>
                    <a:pt x="29" y="0"/>
                    <a:pt x="29" y="0"/>
                    <a:pt x="29" y="0"/>
                  </a:cubicBezTo>
                  <a:cubicBezTo>
                    <a:pt x="33" y="8"/>
                    <a:pt x="33" y="8"/>
                    <a:pt x="33" y="8"/>
                  </a:cubicBezTo>
                  <a:lnTo>
                    <a:pt x="29"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4" name="Google Shape;3524;p49"/>
            <p:cNvSpPr/>
            <p:nvPr/>
          </p:nvSpPr>
          <p:spPr>
            <a:xfrm>
              <a:off x="5682322" y="5273064"/>
              <a:ext cx="63858" cy="45934"/>
            </a:xfrm>
            <a:custGeom>
              <a:avLst/>
              <a:gdLst/>
              <a:ahLst/>
              <a:cxnLst/>
              <a:rect l="l" t="t" r="r" b="b"/>
              <a:pathLst>
                <a:path w="24" h="17" extrusionOk="0">
                  <a:moveTo>
                    <a:pt x="24" y="0"/>
                  </a:moveTo>
                  <a:cubicBezTo>
                    <a:pt x="21" y="0"/>
                    <a:pt x="3" y="0"/>
                    <a:pt x="0" y="0"/>
                  </a:cubicBezTo>
                  <a:cubicBezTo>
                    <a:pt x="0" y="17"/>
                    <a:pt x="0" y="17"/>
                    <a:pt x="0" y="17"/>
                  </a:cubicBezTo>
                  <a:cubicBezTo>
                    <a:pt x="24" y="17"/>
                    <a:pt x="24" y="17"/>
                    <a:pt x="24" y="17"/>
                  </a:cubicBezTo>
                  <a:cubicBezTo>
                    <a:pt x="24" y="15"/>
                    <a:pt x="24" y="2"/>
                    <a:pt x="2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5" name="Google Shape;3525;p49"/>
            <p:cNvSpPr/>
            <p:nvPr/>
          </p:nvSpPr>
          <p:spPr>
            <a:xfrm>
              <a:off x="5549004" y="5273064"/>
              <a:ext cx="67219" cy="45934"/>
            </a:xfrm>
            <a:custGeom>
              <a:avLst/>
              <a:gdLst/>
              <a:ahLst/>
              <a:cxnLst/>
              <a:rect l="l" t="t" r="r" b="b"/>
              <a:pathLst>
                <a:path w="25" h="17" extrusionOk="0">
                  <a:moveTo>
                    <a:pt x="25" y="17"/>
                  </a:moveTo>
                  <a:cubicBezTo>
                    <a:pt x="22" y="17"/>
                    <a:pt x="3" y="17"/>
                    <a:pt x="0" y="17"/>
                  </a:cubicBezTo>
                  <a:cubicBezTo>
                    <a:pt x="0" y="15"/>
                    <a:pt x="0" y="2"/>
                    <a:pt x="0" y="0"/>
                  </a:cubicBezTo>
                  <a:cubicBezTo>
                    <a:pt x="25" y="0"/>
                    <a:pt x="25" y="0"/>
                    <a:pt x="25" y="0"/>
                  </a:cubicBezTo>
                  <a:lnTo>
                    <a:pt x="25" y="17"/>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26" name="Google Shape;3526;p49"/>
          <p:cNvGrpSpPr/>
          <p:nvPr/>
        </p:nvGrpSpPr>
        <p:grpSpPr>
          <a:xfrm>
            <a:off x="6440696" y="3911597"/>
            <a:ext cx="371946" cy="373075"/>
            <a:chOff x="6346671" y="5054597"/>
            <a:chExt cx="371946" cy="373075"/>
          </a:xfrm>
        </p:grpSpPr>
        <p:sp>
          <p:nvSpPr>
            <p:cNvPr id="3527" name="Google Shape;3527;p49"/>
            <p:cNvSpPr/>
            <p:nvPr/>
          </p:nvSpPr>
          <p:spPr>
            <a:xfrm>
              <a:off x="6499034" y="5371654"/>
              <a:ext cx="44813" cy="45934"/>
            </a:xfrm>
            <a:custGeom>
              <a:avLst/>
              <a:gdLst/>
              <a:ahLst/>
              <a:cxnLst/>
              <a:rect l="l" t="t" r="r" b="b"/>
              <a:pathLst>
                <a:path w="40" h="41" extrusionOk="0">
                  <a:moveTo>
                    <a:pt x="0" y="10"/>
                  </a:moveTo>
                  <a:lnTo>
                    <a:pt x="0" y="31"/>
                  </a:lnTo>
                  <a:lnTo>
                    <a:pt x="16" y="41"/>
                  </a:lnTo>
                  <a:lnTo>
                    <a:pt x="30" y="31"/>
                  </a:lnTo>
                  <a:lnTo>
                    <a:pt x="40" y="22"/>
                  </a:lnTo>
                  <a:lnTo>
                    <a:pt x="30" y="10"/>
                  </a:lnTo>
                  <a:lnTo>
                    <a:pt x="16" y="0"/>
                  </a:lnTo>
                  <a:lnTo>
                    <a:pt x="0" y="1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8" name="Google Shape;3528;p49"/>
            <p:cNvSpPr/>
            <p:nvPr/>
          </p:nvSpPr>
          <p:spPr>
            <a:xfrm>
              <a:off x="6532644" y="5371654"/>
              <a:ext cx="32490" cy="45934"/>
            </a:xfrm>
            <a:custGeom>
              <a:avLst/>
              <a:gdLst/>
              <a:ahLst/>
              <a:cxnLst/>
              <a:rect l="l" t="t" r="r" b="b"/>
              <a:pathLst>
                <a:path w="12" h="17" extrusionOk="0">
                  <a:moveTo>
                    <a:pt x="12" y="4"/>
                  </a:moveTo>
                  <a:cubicBezTo>
                    <a:pt x="6" y="0"/>
                    <a:pt x="6" y="0"/>
                    <a:pt x="6" y="0"/>
                  </a:cubicBezTo>
                  <a:cubicBezTo>
                    <a:pt x="0" y="4"/>
                    <a:pt x="0" y="4"/>
                    <a:pt x="0" y="4"/>
                  </a:cubicBezTo>
                  <a:cubicBezTo>
                    <a:pt x="0" y="13"/>
                    <a:pt x="0" y="13"/>
                    <a:pt x="0" y="13"/>
                  </a:cubicBezTo>
                  <a:cubicBezTo>
                    <a:pt x="6" y="17"/>
                    <a:pt x="6" y="17"/>
                    <a:pt x="6" y="17"/>
                  </a:cubicBezTo>
                  <a:cubicBezTo>
                    <a:pt x="12" y="13"/>
                    <a:pt x="12" y="13"/>
                    <a:pt x="12" y="13"/>
                  </a:cubicBezTo>
                  <a:cubicBezTo>
                    <a:pt x="12" y="9"/>
                    <a:pt x="12" y="8"/>
                    <a:pt x="12" y="4"/>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9" name="Google Shape;3529;p49"/>
            <p:cNvSpPr/>
            <p:nvPr/>
          </p:nvSpPr>
          <p:spPr>
            <a:xfrm>
              <a:off x="6499034" y="5262981"/>
              <a:ext cx="44813" cy="119877"/>
            </a:xfrm>
            <a:custGeom>
              <a:avLst/>
              <a:gdLst/>
              <a:ahLst/>
              <a:cxnLst/>
              <a:rect l="l" t="t" r="r" b="b"/>
              <a:pathLst>
                <a:path w="40" h="107" extrusionOk="0">
                  <a:moveTo>
                    <a:pt x="0" y="9"/>
                  </a:moveTo>
                  <a:lnTo>
                    <a:pt x="0" y="107"/>
                  </a:lnTo>
                  <a:lnTo>
                    <a:pt x="30" y="107"/>
                  </a:lnTo>
                  <a:lnTo>
                    <a:pt x="40" y="59"/>
                  </a:lnTo>
                  <a:lnTo>
                    <a:pt x="30" y="9"/>
                  </a:lnTo>
                  <a:lnTo>
                    <a:pt x="16" y="0"/>
                  </a:lnTo>
                  <a:lnTo>
                    <a:pt x="0" y="9"/>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0" name="Google Shape;3530;p49"/>
            <p:cNvSpPr/>
            <p:nvPr/>
          </p:nvSpPr>
          <p:spPr>
            <a:xfrm>
              <a:off x="6532644" y="5273064"/>
              <a:ext cx="32490" cy="109794"/>
            </a:xfrm>
            <a:custGeom>
              <a:avLst/>
              <a:gdLst/>
              <a:ahLst/>
              <a:cxnLst/>
              <a:rect l="l" t="t" r="r" b="b"/>
              <a:pathLst>
                <a:path w="12" h="41" extrusionOk="0">
                  <a:moveTo>
                    <a:pt x="12" y="0"/>
                  </a:moveTo>
                  <a:cubicBezTo>
                    <a:pt x="8" y="0"/>
                    <a:pt x="4" y="0"/>
                    <a:pt x="0" y="0"/>
                  </a:cubicBezTo>
                  <a:cubicBezTo>
                    <a:pt x="0" y="41"/>
                    <a:pt x="0" y="41"/>
                    <a:pt x="0" y="41"/>
                  </a:cubicBezTo>
                  <a:cubicBezTo>
                    <a:pt x="12" y="41"/>
                    <a:pt x="12" y="41"/>
                    <a:pt x="12" y="41"/>
                  </a:cubicBezTo>
                  <a:cubicBezTo>
                    <a:pt x="12" y="39"/>
                    <a:pt x="12" y="3"/>
                    <a:pt x="12"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1" name="Google Shape;3531;p49"/>
            <p:cNvSpPr/>
            <p:nvPr/>
          </p:nvSpPr>
          <p:spPr>
            <a:xfrm>
              <a:off x="6413890" y="5195760"/>
              <a:ext cx="129957" cy="77304"/>
            </a:xfrm>
            <a:custGeom>
              <a:avLst/>
              <a:gdLst/>
              <a:ahLst/>
              <a:cxnLst/>
              <a:rect l="l" t="t" r="r" b="b"/>
              <a:pathLst>
                <a:path w="49" h="29" extrusionOk="0">
                  <a:moveTo>
                    <a:pt x="8" y="21"/>
                  </a:moveTo>
                  <a:cubicBezTo>
                    <a:pt x="8" y="15"/>
                    <a:pt x="8" y="10"/>
                    <a:pt x="8" y="4"/>
                  </a:cubicBezTo>
                  <a:cubicBezTo>
                    <a:pt x="4" y="0"/>
                    <a:pt x="4" y="0"/>
                    <a:pt x="4" y="0"/>
                  </a:cubicBezTo>
                  <a:cubicBezTo>
                    <a:pt x="0" y="4"/>
                    <a:pt x="0" y="4"/>
                    <a:pt x="0" y="4"/>
                  </a:cubicBezTo>
                  <a:cubicBezTo>
                    <a:pt x="0" y="29"/>
                    <a:pt x="0" y="29"/>
                    <a:pt x="0" y="29"/>
                  </a:cubicBezTo>
                  <a:cubicBezTo>
                    <a:pt x="45" y="29"/>
                    <a:pt x="45" y="29"/>
                    <a:pt x="45" y="29"/>
                  </a:cubicBezTo>
                  <a:cubicBezTo>
                    <a:pt x="49" y="25"/>
                    <a:pt x="49" y="25"/>
                    <a:pt x="49" y="25"/>
                  </a:cubicBezTo>
                  <a:cubicBezTo>
                    <a:pt x="45" y="21"/>
                    <a:pt x="45" y="21"/>
                    <a:pt x="45" y="21"/>
                  </a:cubicBezTo>
                  <a:cubicBezTo>
                    <a:pt x="40" y="21"/>
                    <a:pt x="12" y="21"/>
                    <a:pt x="8" y="21"/>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2" name="Google Shape;3532;p49"/>
            <p:cNvSpPr/>
            <p:nvPr/>
          </p:nvSpPr>
          <p:spPr>
            <a:xfrm>
              <a:off x="6532644" y="5195760"/>
              <a:ext cx="119874" cy="77304"/>
            </a:xfrm>
            <a:custGeom>
              <a:avLst/>
              <a:gdLst/>
              <a:ahLst/>
              <a:cxnLst/>
              <a:rect l="l" t="t" r="r" b="b"/>
              <a:pathLst>
                <a:path w="45" h="29" extrusionOk="0">
                  <a:moveTo>
                    <a:pt x="45" y="4"/>
                  </a:moveTo>
                  <a:cubicBezTo>
                    <a:pt x="41" y="0"/>
                    <a:pt x="41" y="0"/>
                    <a:pt x="41" y="0"/>
                  </a:cubicBezTo>
                  <a:cubicBezTo>
                    <a:pt x="37" y="4"/>
                    <a:pt x="37" y="4"/>
                    <a:pt x="37" y="4"/>
                  </a:cubicBezTo>
                  <a:cubicBezTo>
                    <a:pt x="37" y="21"/>
                    <a:pt x="37" y="21"/>
                    <a:pt x="37" y="21"/>
                  </a:cubicBezTo>
                  <a:cubicBezTo>
                    <a:pt x="32" y="21"/>
                    <a:pt x="4" y="21"/>
                    <a:pt x="0" y="21"/>
                  </a:cubicBezTo>
                  <a:cubicBezTo>
                    <a:pt x="0" y="29"/>
                    <a:pt x="0" y="29"/>
                    <a:pt x="0" y="29"/>
                  </a:cubicBezTo>
                  <a:cubicBezTo>
                    <a:pt x="45" y="29"/>
                    <a:pt x="45" y="29"/>
                    <a:pt x="45" y="29"/>
                  </a:cubicBezTo>
                  <a:cubicBezTo>
                    <a:pt x="45" y="26"/>
                    <a:pt x="45" y="7"/>
                    <a:pt x="45"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3" name="Google Shape;3533;p49"/>
            <p:cNvSpPr/>
            <p:nvPr/>
          </p:nvSpPr>
          <p:spPr>
            <a:xfrm>
              <a:off x="6466545" y="5406385"/>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4" name="Google Shape;3534;p49"/>
            <p:cNvSpPr/>
            <p:nvPr/>
          </p:nvSpPr>
          <p:spPr>
            <a:xfrm>
              <a:off x="6532644" y="5406385"/>
              <a:ext cx="63858" cy="21287"/>
            </a:xfrm>
            <a:custGeom>
              <a:avLst/>
              <a:gdLst/>
              <a:ahLst/>
              <a:cxnLst/>
              <a:rect l="l" t="t" r="r" b="b"/>
              <a:pathLst>
                <a:path w="24" h="8" extrusionOk="0">
                  <a:moveTo>
                    <a:pt x="24" y="0"/>
                  </a:moveTo>
                  <a:cubicBezTo>
                    <a:pt x="21" y="0"/>
                    <a:pt x="3" y="0"/>
                    <a:pt x="0" y="0"/>
                  </a:cubicBezTo>
                  <a:cubicBezTo>
                    <a:pt x="0" y="8"/>
                    <a:pt x="0" y="8"/>
                    <a:pt x="0" y="8"/>
                  </a:cubicBezTo>
                  <a:cubicBezTo>
                    <a:pt x="24" y="8"/>
                    <a:pt x="24" y="8"/>
                    <a:pt x="24" y="8"/>
                  </a:cubicBezTo>
                  <a:cubicBezTo>
                    <a:pt x="24" y="5"/>
                    <a:pt x="24" y="3"/>
                    <a:pt x="24"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5" name="Google Shape;3535;p49"/>
            <p:cNvSpPr/>
            <p:nvPr/>
          </p:nvSpPr>
          <p:spPr>
            <a:xfrm>
              <a:off x="6565133" y="5054597"/>
              <a:ext cx="87385" cy="152367"/>
            </a:xfrm>
            <a:custGeom>
              <a:avLst/>
              <a:gdLst/>
              <a:ahLst/>
              <a:cxnLst/>
              <a:rect l="l" t="t" r="r" b="b"/>
              <a:pathLst>
                <a:path w="33" h="57" extrusionOk="0">
                  <a:moveTo>
                    <a:pt x="0" y="29"/>
                  </a:moveTo>
                  <a:cubicBezTo>
                    <a:pt x="0" y="45"/>
                    <a:pt x="13" y="57"/>
                    <a:pt x="29" y="57"/>
                  </a:cubicBezTo>
                  <a:cubicBezTo>
                    <a:pt x="33" y="29"/>
                    <a:pt x="33" y="29"/>
                    <a:pt x="33" y="29"/>
                  </a:cubicBezTo>
                  <a:cubicBezTo>
                    <a:pt x="29" y="0"/>
                    <a:pt x="29" y="0"/>
                    <a:pt x="29"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6" name="Google Shape;3536;p49"/>
            <p:cNvSpPr/>
            <p:nvPr/>
          </p:nvSpPr>
          <p:spPr>
            <a:xfrm>
              <a:off x="6642435" y="5054597"/>
              <a:ext cx="76182" cy="152367"/>
            </a:xfrm>
            <a:custGeom>
              <a:avLst/>
              <a:gdLst/>
              <a:ahLst/>
              <a:cxnLst/>
              <a:rect l="l" t="t" r="r" b="b"/>
              <a:pathLst>
                <a:path w="29" h="57" extrusionOk="0">
                  <a:moveTo>
                    <a:pt x="0" y="0"/>
                  </a:moveTo>
                  <a:cubicBezTo>
                    <a:pt x="0" y="57"/>
                    <a:pt x="0" y="57"/>
                    <a:pt x="0" y="57"/>
                  </a:cubicBezTo>
                  <a:cubicBezTo>
                    <a:pt x="16" y="57"/>
                    <a:pt x="29" y="45"/>
                    <a:pt x="29" y="29"/>
                  </a:cubicBezTo>
                  <a:cubicBezTo>
                    <a:pt x="29"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7" name="Google Shape;3537;p49"/>
            <p:cNvSpPr/>
            <p:nvPr/>
          </p:nvSpPr>
          <p:spPr>
            <a:xfrm>
              <a:off x="6609946" y="5097170"/>
              <a:ext cx="42572" cy="67221"/>
            </a:xfrm>
            <a:custGeom>
              <a:avLst/>
              <a:gdLst/>
              <a:ahLst/>
              <a:cxnLst/>
              <a:rect l="l" t="t" r="r" b="b"/>
              <a:pathLst>
                <a:path w="16" h="25" extrusionOk="0">
                  <a:moveTo>
                    <a:pt x="0" y="13"/>
                  </a:moveTo>
                  <a:cubicBezTo>
                    <a:pt x="0" y="19"/>
                    <a:pt x="5" y="25"/>
                    <a:pt x="12" y="25"/>
                  </a:cubicBezTo>
                  <a:cubicBezTo>
                    <a:pt x="16" y="13"/>
                    <a:pt x="16" y="13"/>
                    <a:pt x="16" y="13"/>
                  </a:cubicBezTo>
                  <a:cubicBezTo>
                    <a:pt x="12" y="0"/>
                    <a:pt x="12" y="0"/>
                    <a:pt x="12" y="0"/>
                  </a:cubicBezTo>
                  <a:cubicBezTo>
                    <a:pt x="5" y="0"/>
                    <a:pt x="0" y="6"/>
                    <a:pt x="0" y="13"/>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8" name="Google Shape;3538;p49"/>
            <p:cNvSpPr/>
            <p:nvPr/>
          </p:nvSpPr>
          <p:spPr>
            <a:xfrm>
              <a:off x="6642435" y="5097170"/>
              <a:ext cx="31369" cy="67221"/>
            </a:xfrm>
            <a:custGeom>
              <a:avLst/>
              <a:gdLst/>
              <a:ahLst/>
              <a:cxnLst/>
              <a:rect l="l" t="t" r="r" b="b"/>
              <a:pathLst>
                <a:path w="12" h="25" extrusionOk="0">
                  <a:moveTo>
                    <a:pt x="0" y="0"/>
                  </a:moveTo>
                  <a:cubicBezTo>
                    <a:pt x="0" y="25"/>
                    <a:pt x="0" y="25"/>
                    <a:pt x="0" y="25"/>
                  </a:cubicBezTo>
                  <a:cubicBezTo>
                    <a:pt x="7" y="25"/>
                    <a:pt x="12" y="19"/>
                    <a:pt x="12" y="13"/>
                  </a:cubicBezTo>
                  <a:cubicBezTo>
                    <a:pt x="12" y="6"/>
                    <a:pt x="7" y="0"/>
                    <a:pt x="0" y="0"/>
                  </a:cubicBezTo>
                  <a:close/>
                </a:path>
              </a:pathLst>
            </a:custGeom>
            <a:solidFill>
              <a:srgbClr val="D150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9" name="Google Shape;3539;p49"/>
            <p:cNvSpPr/>
            <p:nvPr/>
          </p:nvSpPr>
          <p:spPr>
            <a:xfrm>
              <a:off x="6346671" y="5054597"/>
              <a:ext cx="88506" cy="152367"/>
            </a:xfrm>
            <a:custGeom>
              <a:avLst/>
              <a:gdLst/>
              <a:ahLst/>
              <a:cxnLst/>
              <a:rect l="l" t="t" r="r" b="b"/>
              <a:pathLst>
                <a:path w="33" h="57" extrusionOk="0">
                  <a:moveTo>
                    <a:pt x="0" y="29"/>
                  </a:moveTo>
                  <a:cubicBezTo>
                    <a:pt x="0" y="45"/>
                    <a:pt x="13" y="57"/>
                    <a:pt x="28" y="57"/>
                  </a:cubicBezTo>
                  <a:cubicBezTo>
                    <a:pt x="33" y="29"/>
                    <a:pt x="33" y="29"/>
                    <a:pt x="33" y="29"/>
                  </a:cubicBezTo>
                  <a:cubicBezTo>
                    <a:pt x="28" y="0"/>
                    <a:pt x="28" y="0"/>
                    <a:pt x="28" y="0"/>
                  </a:cubicBezTo>
                  <a:cubicBezTo>
                    <a:pt x="13" y="0"/>
                    <a:pt x="0" y="13"/>
                    <a:pt x="0" y="29"/>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0" name="Google Shape;3540;p49"/>
            <p:cNvSpPr/>
            <p:nvPr/>
          </p:nvSpPr>
          <p:spPr>
            <a:xfrm>
              <a:off x="6423973" y="5054597"/>
              <a:ext cx="75062" cy="152367"/>
            </a:xfrm>
            <a:custGeom>
              <a:avLst/>
              <a:gdLst/>
              <a:ahLst/>
              <a:cxnLst/>
              <a:rect l="l" t="t" r="r" b="b"/>
              <a:pathLst>
                <a:path w="28" h="57" extrusionOk="0">
                  <a:moveTo>
                    <a:pt x="0" y="0"/>
                  </a:moveTo>
                  <a:cubicBezTo>
                    <a:pt x="0" y="57"/>
                    <a:pt x="0" y="57"/>
                    <a:pt x="0" y="57"/>
                  </a:cubicBezTo>
                  <a:cubicBezTo>
                    <a:pt x="16" y="57"/>
                    <a:pt x="28" y="45"/>
                    <a:pt x="28" y="29"/>
                  </a:cubicBezTo>
                  <a:cubicBezTo>
                    <a:pt x="28" y="13"/>
                    <a:pt x="16"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1" name="Google Shape;3541;p49"/>
            <p:cNvSpPr/>
            <p:nvPr/>
          </p:nvSpPr>
          <p:spPr>
            <a:xfrm>
              <a:off x="6389243" y="5097170"/>
              <a:ext cx="45933" cy="67221"/>
            </a:xfrm>
            <a:custGeom>
              <a:avLst/>
              <a:gdLst/>
              <a:ahLst/>
              <a:cxnLst/>
              <a:rect l="l" t="t" r="r" b="b"/>
              <a:pathLst>
                <a:path w="17" h="25" extrusionOk="0">
                  <a:moveTo>
                    <a:pt x="0" y="13"/>
                  </a:moveTo>
                  <a:cubicBezTo>
                    <a:pt x="0" y="19"/>
                    <a:pt x="6" y="25"/>
                    <a:pt x="12" y="25"/>
                  </a:cubicBezTo>
                  <a:cubicBezTo>
                    <a:pt x="17" y="13"/>
                    <a:pt x="17" y="13"/>
                    <a:pt x="17" y="13"/>
                  </a:cubicBezTo>
                  <a:cubicBezTo>
                    <a:pt x="12" y="0"/>
                    <a:pt x="12" y="0"/>
                    <a:pt x="12"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2" name="Google Shape;3542;p49"/>
            <p:cNvSpPr/>
            <p:nvPr/>
          </p:nvSpPr>
          <p:spPr>
            <a:xfrm>
              <a:off x="6423973" y="5097170"/>
              <a:ext cx="32490" cy="67221"/>
            </a:xfrm>
            <a:custGeom>
              <a:avLst/>
              <a:gdLst/>
              <a:ahLst/>
              <a:cxnLst/>
              <a:rect l="l" t="t" r="r" b="b"/>
              <a:pathLst>
                <a:path w="12" h="25" extrusionOk="0">
                  <a:moveTo>
                    <a:pt x="0" y="0"/>
                  </a:moveTo>
                  <a:cubicBezTo>
                    <a:pt x="0" y="25"/>
                    <a:pt x="0" y="25"/>
                    <a:pt x="0" y="25"/>
                  </a:cubicBezTo>
                  <a:cubicBezTo>
                    <a:pt x="6" y="25"/>
                    <a:pt x="12" y="19"/>
                    <a:pt x="12" y="13"/>
                  </a:cubicBezTo>
                  <a:cubicBezTo>
                    <a:pt x="12" y="6"/>
                    <a:pt x="6"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43" name="Google Shape;3543;p49"/>
          <p:cNvGrpSpPr/>
          <p:nvPr/>
        </p:nvGrpSpPr>
        <p:grpSpPr>
          <a:xfrm>
            <a:off x="4837520" y="3911597"/>
            <a:ext cx="218463" cy="373074"/>
            <a:chOff x="4743495" y="5054597"/>
            <a:chExt cx="218463" cy="373074"/>
          </a:xfrm>
        </p:grpSpPr>
        <p:sp>
          <p:nvSpPr>
            <p:cNvPr id="3544" name="Google Shape;3544;p49"/>
            <p:cNvSpPr/>
            <p:nvPr/>
          </p:nvSpPr>
          <p:spPr>
            <a:xfrm>
              <a:off x="4807353" y="5065800"/>
              <a:ext cx="24647" cy="66101"/>
            </a:xfrm>
            <a:custGeom>
              <a:avLst/>
              <a:gdLst/>
              <a:ahLst/>
              <a:cxnLst/>
              <a:rect l="l" t="t" r="r" b="b"/>
              <a:pathLst>
                <a:path w="9" h="25" extrusionOk="0">
                  <a:moveTo>
                    <a:pt x="9" y="20"/>
                  </a:moveTo>
                  <a:cubicBezTo>
                    <a:pt x="5" y="25"/>
                    <a:pt x="5" y="25"/>
                    <a:pt x="5" y="25"/>
                  </a:cubicBezTo>
                  <a:cubicBezTo>
                    <a:pt x="0" y="20"/>
                    <a:pt x="0" y="20"/>
                    <a:pt x="0" y="20"/>
                  </a:cubicBezTo>
                  <a:cubicBezTo>
                    <a:pt x="0" y="18"/>
                    <a:pt x="0" y="6"/>
                    <a:pt x="0" y="4"/>
                  </a:cubicBezTo>
                  <a:cubicBezTo>
                    <a:pt x="5" y="0"/>
                    <a:pt x="5" y="0"/>
                    <a:pt x="5" y="0"/>
                  </a:cubicBezTo>
                  <a:cubicBezTo>
                    <a:pt x="9" y="4"/>
                    <a:pt x="9" y="4"/>
                    <a:pt x="9" y="4"/>
                  </a:cubicBezTo>
                  <a:lnTo>
                    <a:pt x="9" y="2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5" name="Google Shape;3545;p49"/>
            <p:cNvSpPr/>
            <p:nvPr/>
          </p:nvSpPr>
          <p:spPr>
            <a:xfrm>
              <a:off x="4874572" y="5065800"/>
              <a:ext cx="21286" cy="66101"/>
            </a:xfrm>
            <a:custGeom>
              <a:avLst/>
              <a:gdLst/>
              <a:ahLst/>
              <a:cxnLst/>
              <a:rect l="l" t="t" r="r" b="b"/>
              <a:pathLst>
                <a:path w="8" h="25" extrusionOk="0">
                  <a:moveTo>
                    <a:pt x="0" y="20"/>
                  </a:moveTo>
                  <a:cubicBezTo>
                    <a:pt x="4" y="25"/>
                    <a:pt x="4" y="25"/>
                    <a:pt x="4" y="25"/>
                  </a:cubicBezTo>
                  <a:cubicBezTo>
                    <a:pt x="8" y="20"/>
                    <a:pt x="8" y="20"/>
                    <a:pt x="8" y="20"/>
                  </a:cubicBezTo>
                  <a:cubicBezTo>
                    <a:pt x="8" y="18"/>
                    <a:pt x="8" y="6"/>
                    <a:pt x="8" y="4"/>
                  </a:cubicBezTo>
                  <a:cubicBezTo>
                    <a:pt x="4" y="0"/>
                    <a:pt x="4" y="0"/>
                    <a:pt x="4" y="0"/>
                  </a:cubicBezTo>
                  <a:cubicBezTo>
                    <a:pt x="0" y="4"/>
                    <a:pt x="0" y="4"/>
                    <a:pt x="0" y="4"/>
                  </a:cubicBezTo>
                  <a:lnTo>
                    <a:pt x="0" y="20"/>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6" name="Google Shape;3546;p49"/>
            <p:cNvSpPr/>
            <p:nvPr/>
          </p:nvSpPr>
          <p:spPr>
            <a:xfrm>
              <a:off x="4884655" y="5398542"/>
              <a:ext cx="21286" cy="29129"/>
            </a:xfrm>
            <a:custGeom>
              <a:avLst/>
              <a:gdLst/>
              <a:ahLst/>
              <a:cxnLst/>
              <a:rect l="l" t="t" r="r" b="b"/>
              <a:pathLst>
                <a:path w="8" h="11" extrusionOk="0">
                  <a:moveTo>
                    <a:pt x="0" y="11"/>
                  </a:moveTo>
                  <a:cubicBezTo>
                    <a:pt x="8" y="11"/>
                    <a:pt x="8" y="11"/>
                    <a:pt x="8" y="11"/>
                  </a:cubicBezTo>
                  <a:cubicBezTo>
                    <a:pt x="8" y="8"/>
                    <a:pt x="8" y="6"/>
                    <a:pt x="8" y="3"/>
                  </a:cubicBezTo>
                  <a:cubicBezTo>
                    <a:pt x="4" y="0"/>
                    <a:pt x="4" y="0"/>
                    <a:pt x="4" y="0"/>
                  </a:cubicBezTo>
                  <a:cubicBezTo>
                    <a:pt x="0" y="3"/>
                    <a:pt x="0" y="3"/>
                    <a:pt x="0" y="3"/>
                  </a:cubicBezTo>
                  <a:lnTo>
                    <a:pt x="0" y="11"/>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7" name="Google Shape;3547;p49"/>
            <p:cNvSpPr/>
            <p:nvPr/>
          </p:nvSpPr>
          <p:spPr>
            <a:xfrm>
              <a:off x="4797270" y="5396301"/>
              <a:ext cx="21286" cy="31370"/>
            </a:xfrm>
            <a:custGeom>
              <a:avLst/>
              <a:gdLst/>
              <a:ahLst/>
              <a:cxnLst/>
              <a:rect l="l" t="t" r="r" b="b"/>
              <a:pathLst>
                <a:path w="8" h="12" extrusionOk="0">
                  <a:moveTo>
                    <a:pt x="8" y="12"/>
                  </a:moveTo>
                  <a:cubicBezTo>
                    <a:pt x="5" y="12"/>
                    <a:pt x="3" y="12"/>
                    <a:pt x="0" y="12"/>
                  </a:cubicBezTo>
                  <a:cubicBezTo>
                    <a:pt x="0" y="9"/>
                    <a:pt x="0" y="7"/>
                    <a:pt x="0" y="4"/>
                  </a:cubicBezTo>
                  <a:cubicBezTo>
                    <a:pt x="4" y="0"/>
                    <a:pt x="4" y="0"/>
                    <a:pt x="4" y="0"/>
                  </a:cubicBezTo>
                  <a:cubicBezTo>
                    <a:pt x="8" y="4"/>
                    <a:pt x="8" y="4"/>
                    <a:pt x="8" y="4"/>
                  </a:cubicBezTo>
                  <a:lnTo>
                    <a:pt x="8" y="1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8" name="Google Shape;3548;p49"/>
            <p:cNvSpPr/>
            <p:nvPr/>
          </p:nvSpPr>
          <p:spPr>
            <a:xfrm>
              <a:off x="4743495" y="5118456"/>
              <a:ext cx="119874" cy="287929"/>
            </a:xfrm>
            <a:custGeom>
              <a:avLst/>
              <a:gdLst/>
              <a:ahLst/>
              <a:cxnLst/>
              <a:rect l="l" t="t" r="r" b="b"/>
              <a:pathLst>
                <a:path w="45" h="108" extrusionOk="0">
                  <a:moveTo>
                    <a:pt x="0" y="15"/>
                  </a:moveTo>
                  <a:cubicBezTo>
                    <a:pt x="0" y="93"/>
                    <a:pt x="0" y="93"/>
                    <a:pt x="0" y="93"/>
                  </a:cubicBezTo>
                  <a:cubicBezTo>
                    <a:pt x="0" y="101"/>
                    <a:pt x="6" y="108"/>
                    <a:pt x="15" y="108"/>
                  </a:cubicBezTo>
                  <a:cubicBezTo>
                    <a:pt x="41" y="108"/>
                    <a:pt x="41" y="108"/>
                    <a:pt x="41" y="108"/>
                  </a:cubicBezTo>
                  <a:cubicBezTo>
                    <a:pt x="45" y="54"/>
                    <a:pt x="45" y="54"/>
                    <a:pt x="45" y="54"/>
                  </a:cubicBezTo>
                  <a:cubicBezTo>
                    <a:pt x="41" y="0"/>
                    <a:pt x="41" y="0"/>
                    <a:pt x="41" y="0"/>
                  </a:cubicBezTo>
                  <a:cubicBezTo>
                    <a:pt x="15" y="0"/>
                    <a:pt x="15" y="0"/>
                    <a:pt x="15" y="0"/>
                  </a:cubicBezTo>
                  <a:cubicBezTo>
                    <a:pt x="6" y="0"/>
                    <a:pt x="0" y="7"/>
                    <a:pt x="0" y="15"/>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9" name="Google Shape;3549;p49"/>
            <p:cNvSpPr/>
            <p:nvPr/>
          </p:nvSpPr>
          <p:spPr>
            <a:xfrm>
              <a:off x="4853286" y="5118456"/>
              <a:ext cx="108671" cy="287929"/>
            </a:xfrm>
            <a:custGeom>
              <a:avLst/>
              <a:gdLst/>
              <a:ahLst/>
              <a:cxnLst/>
              <a:rect l="l" t="t" r="r" b="b"/>
              <a:pathLst>
                <a:path w="41" h="108" extrusionOk="0">
                  <a:moveTo>
                    <a:pt x="41" y="93"/>
                  </a:moveTo>
                  <a:cubicBezTo>
                    <a:pt x="41" y="15"/>
                    <a:pt x="41" y="15"/>
                    <a:pt x="41" y="15"/>
                  </a:cubicBezTo>
                  <a:cubicBezTo>
                    <a:pt x="41" y="7"/>
                    <a:pt x="34" y="0"/>
                    <a:pt x="26" y="0"/>
                  </a:cubicBezTo>
                  <a:cubicBezTo>
                    <a:pt x="0" y="0"/>
                    <a:pt x="0" y="0"/>
                    <a:pt x="0" y="0"/>
                  </a:cubicBezTo>
                  <a:cubicBezTo>
                    <a:pt x="0" y="108"/>
                    <a:pt x="0" y="108"/>
                    <a:pt x="0" y="108"/>
                  </a:cubicBezTo>
                  <a:cubicBezTo>
                    <a:pt x="26" y="108"/>
                    <a:pt x="26" y="108"/>
                    <a:pt x="26" y="108"/>
                  </a:cubicBezTo>
                  <a:cubicBezTo>
                    <a:pt x="34" y="108"/>
                    <a:pt x="41" y="101"/>
                    <a:pt x="41" y="93"/>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0" name="Google Shape;3550;p49"/>
            <p:cNvSpPr/>
            <p:nvPr/>
          </p:nvSpPr>
          <p:spPr>
            <a:xfrm>
              <a:off x="4797270" y="5174473"/>
              <a:ext cx="66099" cy="45934"/>
            </a:xfrm>
            <a:custGeom>
              <a:avLst/>
              <a:gdLst/>
              <a:ahLst/>
              <a:cxnLst/>
              <a:rect l="l" t="t" r="r" b="b"/>
              <a:pathLst>
                <a:path w="25" h="17" extrusionOk="0">
                  <a:moveTo>
                    <a:pt x="0" y="0"/>
                  </a:moveTo>
                  <a:cubicBezTo>
                    <a:pt x="0" y="17"/>
                    <a:pt x="0" y="17"/>
                    <a:pt x="0" y="17"/>
                  </a:cubicBezTo>
                  <a:cubicBezTo>
                    <a:pt x="21" y="17"/>
                    <a:pt x="21" y="17"/>
                    <a:pt x="21" y="17"/>
                  </a:cubicBezTo>
                  <a:cubicBezTo>
                    <a:pt x="25" y="8"/>
                    <a:pt x="25" y="8"/>
                    <a:pt x="25" y="8"/>
                  </a:cubicBezTo>
                  <a:cubicBezTo>
                    <a:pt x="21" y="0"/>
                    <a:pt x="21" y="0"/>
                    <a:pt x="21" y="0"/>
                  </a:cubicBezTo>
                  <a:cubicBezTo>
                    <a:pt x="15" y="0"/>
                    <a:pt x="3" y="0"/>
                    <a:pt x="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1" name="Google Shape;3551;p49"/>
            <p:cNvSpPr/>
            <p:nvPr/>
          </p:nvSpPr>
          <p:spPr>
            <a:xfrm>
              <a:off x="4853286" y="5174473"/>
              <a:ext cx="52655" cy="45934"/>
            </a:xfrm>
            <a:custGeom>
              <a:avLst/>
              <a:gdLst/>
              <a:ahLst/>
              <a:cxnLst/>
              <a:rect l="l" t="t" r="r" b="b"/>
              <a:pathLst>
                <a:path w="20" h="17" extrusionOk="0">
                  <a:moveTo>
                    <a:pt x="20" y="0"/>
                  </a:moveTo>
                  <a:cubicBezTo>
                    <a:pt x="15" y="0"/>
                    <a:pt x="3" y="0"/>
                    <a:pt x="0" y="0"/>
                  </a:cubicBezTo>
                  <a:cubicBezTo>
                    <a:pt x="0" y="17"/>
                    <a:pt x="0" y="17"/>
                    <a:pt x="0" y="17"/>
                  </a:cubicBezTo>
                  <a:cubicBezTo>
                    <a:pt x="20" y="17"/>
                    <a:pt x="20" y="17"/>
                    <a:pt x="20" y="17"/>
                  </a:cubicBezTo>
                  <a:cubicBezTo>
                    <a:pt x="20" y="15"/>
                    <a:pt x="20" y="2"/>
                    <a:pt x="20"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2" name="Google Shape;3552;p49"/>
            <p:cNvSpPr/>
            <p:nvPr/>
          </p:nvSpPr>
          <p:spPr>
            <a:xfrm>
              <a:off x="4786067" y="5054597"/>
              <a:ext cx="77302" cy="21287"/>
            </a:xfrm>
            <a:custGeom>
              <a:avLst/>
              <a:gdLst/>
              <a:ahLst/>
              <a:cxnLst/>
              <a:rect l="l" t="t" r="r" b="b"/>
              <a:pathLst>
                <a:path w="29" h="8" extrusionOk="0">
                  <a:moveTo>
                    <a:pt x="0" y="0"/>
                  </a:moveTo>
                  <a:cubicBezTo>
                    <a:pt x="0" y="8"/>
                    <a:pt x="0" y="8"/>
                    <a:pt x="0" y="8"/>
                  </a:cubicBezTo>
                  <a:cubicBezTo>
                    <a:pt x="25" y="8"/>
                    <a:pt x="25" y="8"/>
                    <a:pt x="25" y="8"/>
                  </a:cubicBezTo>
                  <a:cubicBezTo>
                    <a:pt x="29" y="4"/>
                    <a:pt x="29" y="4"/>
                    <a:pt x="29" y="4"/>
                  </a:cubicBezTo>
                  <a:cubicBezTo>
                    <a:pt x="25" y="0"/>
                    <a:pt x="25" y="0"/>
                    <a:pt x="25" y="0"/>
                  </a:cubicBezTo>
                  <a:cubicBezTo>
                    <a:pt x="22" y="0"/>
                    <a:pt x="3"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3" name="Google Shape;3553;p49"/>
            <p:cNvSpPr/>
            <p:nvPr/>
          </p:nvSpPr>
          <p:spPr>
            <a:xfrm>
              <a:off x="4853286" y="5054597"/>
              <a:ext cx="66099" cy="21287"/>
            </a:xfrm>
            <a:custGeom>
              <a:avLst/>
              <a:gdLst/>
              <a:ahLst/>
              <a:cxnLst/>
              <a:rect l="l" t="t" r="r" b="b"/>
              <a:pathLst>
                <a:path w="25" h="8" extrusionOk="0">
                  <a:moveTo>
                    <a:pt x="25" y="0"/>
                  </a:moveTo>
                  <a:cubicBezTo>
                    <a:pt x="22" y="0"/>
                    <a:pt x="3" y="0"/>
                    <a:pt x="0" y="0"/>
                  </a:cubicBezTo>
                  <a:cubicBezTo>
                    <a:pt x="0" y="8"/>
                    <a:pt x="0" y="8"/>
                    <a:pt x="0" y="8"/>
                  </a:cubicBezTo>
                  <a:cubicBezTo>
                    <a:pt x="25" y="8"/>
                    <a:pt x="25" y="8"/>
                    <a:pt x="25" y="8"/>
                  </a:cubicBezTo>
                  <a:cubicBezTo>
                    <a:pt x="25" y="5"/>
                    <a:pt x="25" y="3"/>
                    <a:pt x="25"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4" name="Google Shape;3554;p49"/>
            <p:cNvSpPr/>
            <p:nvPr/>
          </p:nvSpPr>
          <p:spPr>
            <a:xfrm>
              <a:off x="4797270" y="5251777"/>
              <a:ext cx="21286" cy="109794"/>
            </a:xfrm>
            <a:custGeom>
              <a:avLst/>
              <a:gdLst/>
              <a:ahLst/>
              <a:cxnLst/>
              <a:rect l="l" t="t" r="r" b="b"/>
              <a:pathLst>
                <a:path w="8" h="41" extrusionOk="0">
                  <a:moveTo>
                    <a:pt x="8" y="41"/>
                  </a:moveTo>
                  <a:cubicBezTo>
                    <a:pt x="5" y="41"/>
                    <a:pt x="3" y="41"/>
                    <a:pt x="0" y="41"/>
                  </a:cubicBezTo>
                  <a:cubicBezTo>
                    <a:pt x="0" y="38"/>
                    <a:pt x="0" y="3"/>
                    <a:pt x="0" y="0"/>
                  </a:cubicBezTo>
                  <a:cubicBezTo>
                    <a:pt x="8" y="0"/>
                    <a:pt x="8" y="0"/>
                    <a:pt x="8" y="0"/>
                  </a:cubicBezTo>
                  <a:lnTo>
                    <a:pt x="8" y="41"/>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5" name="Google Shape;3555;p49"/>
            <p:cNvSpPr/>
            <p:nvPr/>
          </p:nvSpPr>
          <p:spPr>
            <a:xfrm>
              <a:off x="4842083" y="5251777"/>
              <a:ext cx="15684" cy="109794"/>
            </a:xfrm>
            <a:custGeom>
              <a:avLst/>
              <a:gdLst/>
              <a:ahLst/>
              <a:cxnLst/>
              <a:rect l="l" t="t" r="r" b="b"/>
              <a:pathLst>
                <a:path w="6" h="41" extrusionOk="0">
                  <a:moveTo>
                    <a:pt x="0" y="0"/>
                  </a:moveTo>
                  <a:cubicBezTo>
                    <a:pt x="0" y="41"/>
                    <a:pt x="0" y="41"/>
                    <a:pt x="0" y="41"/>
                  </a:cubicBezTo>
                  <a:cubicBezTo>
                    <a:pt x="4" y="41"/>
                    <a:pt x="4" y="41"/>
                    <a:pt x="4" y="41"/>
                  </a:cubicBezTo>
                  <a:cubicBezTo>
                    <a:pt x="6" y="21"/>
                    <a:pt x="6" y="21"/>
                    <a:pt x="6" y="21"/>
                  </a:cubicBezTo>
                  <a:cubicBezTo>
                    <a:pt x="4" y="0"/>
                    <a:pt x="4" y="0"/>
                    <a:pt x="4" y="0"/>
                  </a:cubicBezTo>
                  <a:cubicBezTo>
                    <a:pt x="1" y="0"/>
                    <a:pt x="2"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6" name="Google Shape;3556;p49"/>
            <p:cNvSpPr/>
            <p:nvPr/>
          </p:nvSpPr>
          <p:spPr>
            <a:xfrm>
              <a:off x="4853286" y="5251777"/>
              <a:ext cx="10083" cy="109794"/>
            </a:xfrm>
            <a:custGeom>
              <a:avLst/>
              <a:gdLst/>
              <a:ahLst/>
              <a:cxnLst/>
              <a:rect l="l" t="t" r="r" b="b"/>
              <a:pathLst>
                <a:path w="4" h="41" extrusionOk="0">
                  <a:moveTo>
                    <a:pt x="4" y="0"/>
                  </a:moveTo>
                  <a:cubicBezTo>
                    <a:pt x="3" y="0"/>
                    <a:pt x="1" y="0"/>
                    <a:pt x="0" y="0"/>
                  </a:cubicBezTo>
                  <a:cubicBezTo>
                    <a:pt x="0" y="41"/>
                    <a:pt x="0" y="41"/>
                    <a:pt x="0" y="41"/>
                  </a:cubicBezTo>
                  <a:cubicBezTo>
                    <a:pt x="4" y="41"/>
                    <a:pt x="4" y="41"/>
                    <a:pt x="4" y="41"/>
                  </a:cubicBezTo>
                  <a:cubicBezTo>
                    <a:pt x="4" y="38"/>
                    <a:pt x="4" y="3"/>
                    <a:pt x="4"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7" name="Google Shape;3557;p49"/>
            <p:cNvSpPr/>
            <p:nvPr/>
          </p:nvSpPr>
          <p:spPr>
            <a:xfrm>
              <a:off x="4884655" y="5251777"/>
              <a:ext cx="21286" cy="109794"/>
            </a:xfrm>
            <a:custGeom>
              <a:avLst/>
              <a:gdLst/>
              <a:ahLst/>
              <a:cxnLst/>
              <a:rect l="l" t="t" r="r" b="b"/>
              <a:pathLst>
                <a:path w="8" h="41" extrusionOk="0">
                  <a:moveTo>
                    <a:pt x="0" y="41"/>
                  </a:moveTo>
                  <a:cubicBezTo>
                    <a:pt x="8" y="41"/>
                    <a:pt x="8" y="41"/>
                    <a:pt x="8" y="41"/>
                  </a:cubicBezTo>
                  <a:cubicBezTo>
                    <a:pt x="8" y="38"/>
                    <a:pt x="8" y="3"/>
                    <a:pt x="8" y="0"/>
                  </a:cubicBezTo>
                  <a:cubicBezTo>
                    <a:pt x="6" y="0"/>
                    <a:pt x="3" y="0"/>
                    <a:pt x="0" y="0"/>
                  </a:cubicBezTo>
                  <a:lnTo>
                    <a:pt x="0" y="41"/>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8" name="Google Shape;3558;p49"/>
          <p:cNvGrpSpPr/>
          <p:nvPr/>
        </p:nvGrpSpPr>
        <p:grpSpPr>
          <a:xfrm>
            <a:off x="4103711" y="3911597"/>
            <a:ext cx="218391" cy="373074"/>
            <a:chOff x="4009686" y="5054597"/>
            <a:chExt cx="218391" cy="373074"/>
          </a:xfrm>
        </p:grpSpPr>
        <p:sp>
          <p:nvSpPr>
            <p:cNvPr id="3559" name="Google Shape;3559;p49"/>
            <p:cNvSpPr/>
            <p:nvPr/>
          </p:nvSpPr>
          <p:spPr>
            <a:xfrm>
              <a:off x="4042175" y="5054597"/>
              <a:ext cx="21286" cy="42573"/>
            </a:xfrm>
            <a:custGeom>
              <a:avLst/>
              <a:gdLst/>
              <a:ahLst/>
              <a:cxnLst/>
              <a:rect l="l" t="t" r="r" b="b"/>
              <a:pathLst>
                <a:path w="19" h="38" extrusionOk="0">
                  <a:moveTo>
                    <a:pt x="0" y="29"/>
                  </a:moveTo>
                  <a:lnTo>
                    <a:pt x="9" y="38"/>
                  </a:lnTo>
                  <a:lnTo>
                    <a:pt x="19" y="29"/>
                  </a:lnTo>
                  <a:lnTo>
                    <a:pt x="19" y="0"/>
                  </a:lnTo>
                  <a:lnTo>
                    <a:pt x="0" y="0"/>
                  </a:lnTo>
                  <a:lnTo>
                    <a:pt x="0" y="2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0" name="Google Shape;3560;p49"/>
            <p:cNvSpPr/>
            <p:nvPr/>
          </p:nvSpPr>
          <p:spPr>
            <a:xfrm>
              <a:off x="4042175" y="5121818"/>
              <a:ext cx="21286" cy="63860"/>
            </a:xfrm>
            <a:custGeom>
              <a:avLst/>
              <a:gdLst/>
              <a:ahLst/>
              <a:cxnLst/>
              <a:rect l="l" t="t" r="r" b="b"/>
              <a:pathLst>
                <a:path w="19" h="57" extrusionOk="0">
                  <a:moveTo>
                    <a:pt x="0" y="47"/>
                  </a:moveTo>
                  <a:lnTo>
                    <a:pt x="9" y="57"/>
                  </a:lnTo>
                  <a:lnTo>
                    <a:pt x="19" y="47"/>
                  </a:lnTo>
                  <a:lnTo>
                    <a:pt x="19" y="9"/>
                  </a:lnTo>
                  <a:lnTo>
                    <a:pt x="9" y="0"/>
                  </a:lnTo>
                  <a:lnTo>
                    <a:pt x="0" y="9"/>
                  </a:lnTo>
                  <a:lnTo>
                    <a:pt x="0" y="47"/>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1" name="Google Shape;3561;p49"/>
            <p:cNvSpPr/>
            <p:nvPr/>
          </p:nvSpPr>
          <p:spPr>
            <a:xfrm>
              <a:off x="4042175" y="5206964"/>
              <a:ext cx="21286" cy="66101"/>
            </a:xfrm>
            <a:custGeom>
              <a:avLst/>
              <a:gdLst/>
              <a:ahLst/>
              <a:cxnLst/>
              <a:rect l="l" t="t" r="r" b="b"/>
              <a:pathLst>
                <a:path w="19" h="59" extrusionOk="0">
                  <a:moveTo>
                    <a:pt x="0" y="50"/>
                  </a:moveTo>
                  <a:lnTo>
                    <a:pt x="9" y="59"/>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2" name="Google Shape;3562;p49"/>
            <p:cNvSpPr/>
            <p:nvPr/>
          </p:nvSpPr>
          <p:spPr>
            <a:xfrm>
              <a:off x="4042175" y="5294351"/>
              <a:ext cx="21286" cy="67221"/>
            </a:xfrm>
            <a:custGeom>
              <a:avLst/>
              <a:gdLst/>
              <a:ahLst/>
              <a:cxnLst/>
              <a:rect l="l" t="t" r="r" b="b"/>
              <a:pathLst>
                <a:path w="19" h="60" extrusionOk="0">
                  <a:moveTo>
                    <a:pt x="0" y="50"/>
                  </a:moveTo>
                  <a:lnTo>
                    <a:pt x="9" y="60"/>
                  </a:lnTo>
                  <a:lnTo>
                    <a:pt x="19" y="50"/>
                  </a:lnTo>
                  <a:lnTo>
                    <a:pt x="19" y="12"/>
                  </a:lnTo>
                  <a:lnTo>
                    <a:pt x="9" y="0"/>
                  </a:lnTo>
                  <a:lnTo>
                    <a:pt x="0" y="12"/>
                  </a:lnTo>
                  <a:lnTo>
                    <a:pt x="0" y="5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3" name="Google Shape;3563;p49"/>
            <p:cNvSpPr/>
            <p:nvPr/>
          </p:nvSpPr>
          <p:spPr>
            <a:xfrm>
              <a:off x="4042175" y="5382857"/>
              <a:ext cx="21286" cy="44814"/>
            </a:xfrm>
            <a:custGeom>
              <a:avLst/>
              <a:gdLst/>
              <a:ahLst/>
              <a:cxnLst/>
              <a:rect l="l" t="t" r="r" b="b"/>
              <a:pathLst>
                <a:path w="19" h="40" extrusionOk="0">
                  <a:moveTo>
                    <a:pt x="0" y="40"/>
                  </a:moveTo>
                  <a:lnTo>
                    <a:pt x="19" y="40"/>
                  </a:lnTo>
                  <a:lnTo>
                    <a:pt x="19" y="12"/>
                  </a:lnTo>
                  <a:lnTo>
                    <a:pt x="9" y="0"/>
                  </a:lnTo>
                  <a:lnTo>
                    <a:pt x="0" y="12"/>
                  </a:lnTo>
                  <a:lnTo>
                    <a:pt x="0" y="4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4" name="Google Shape;3564;p49"/>
            <p:cNvSpPr/>
            <p:nvPr/>
          </p:nvSpPr>
          <p:spPr>
            <a:xfrm>
              <a:off x="4172132" y="5054597"/>
              <a:ext cx="24647" cy="42573"/>
            </a:xfrm>
            <a:custGeom>
              <a:avLst/>
              <a:gdLst/>
              <a:ahLst/>
              <a:cxnLst/>
              <a:rect l="l" t="t" r="r" b="b"/>
              <a:pathLst>
                <a:path w="22" h="38" extrusionOk="0">
                  <a:moveTo>
                    <a:pt x="0" y="0"/>
                  </a:moveTo>
                  <a:lnTo>
                    <a:pt x="0" y="29"/>
                  </a:lnTo>
                  <a:lnTo>
                    <a:pt x="12" y="38"/>
                  </a:lnTo>
                  <a:lnTo>
                    <a:pt x="22" y="29"/>
                  </a:lnTo>
                  <a:lnTo>
                    <a:pt x="22" y="0"/>
                  </a:lnTo>
                  <a:lnTo>
                    <a:pt x="0"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5" name="Google Shape;3565;p49"/>
            <p:cNvSpPr/>
            <p:nvPr/>
          </p:nvSpPr>
          <p:spPr>
            <a:xfrm>
              <a:off x="4172132" y="5121818"/>
              <a:ext cx="24647" cy="63860"/>
            </a:xfrm>
            <a:custGeom>
              <a:avLst/>
              <a:gdLst/>
              <a:ahLst/>
              <a:cxnLst/>
              <a:rect l="l" t="t" r="r" b="b"/>
              <a:pathLst>
                <a:path w="22" h="57" extrusionOk="0">
                  <a:moveTo>
                    <a:pt x="0" y="47"/>
                  </a:moveTo>
                  <a:lnTo>
                    <a:pt x="12" y="57"/>
                  </a:lnTo>
                  <a:lnTo>
                    <a:pt x="22" y="47"/>
                  </a:lnTo>
                  <a:lnTo>
                    <a:pt x="22" y="9"/>
                  </a:lnTo>
                  <a:lnTo>
                    <a:pt x="12" y="0"/>
                  </a:lnTo>
                  <a:lnTo>
                    <a:pt x="0" y="9"/>
                  </a:lnTo>
                  <a:lnTo>
                    <a:pt x="0" y="4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6" name="Google Shape;3566;p49"/>
            <p:cNvSpPr/>
            <p:nvPr/>
          </p:nvSpPr>
          <p:spPr>
            <a:xfrm>
              <a:off x="4172132" y="5206964"/>
              <a:ext cx="24647" cy="66101"/>
            </a:xfrm>
            <a:custGeom>
              <a:avLst/>
              <a:gdLst/>
              <a:ahLst/>
              <a:cxnLst/>
              <a:rect l="l" t="t" r="r" b="b"/>
              <a:pathLst>
                <a:path w="22" h="59" extrusionOk="0">
                  <a:moveTo>
                    <a:pt x="0" y="50"/>
                  </a:moveTo>
                  <a:lnTo>
                    <a:pt x="12" y="59"/>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7" name="Google Shape;3567;p49"/>
            <p:cNvSpPr/>
            <p:nvPr/>
          </p:nvSpPr>
          <p:spPr>
            <a:xfrm>
              <a:off x="4172132" y="5294351"/>
              <a:ext cx="24647" cy="67221"/>
            </a:xfrm>
            <a:custGeom>
              <a:avLst/>
              <a:gdLst/>
              <a:ahLst/>
              <a:cxnLst/>
              <a:rect l="l" t="t" r="r" b="b"/>
              <a:pathLst>
                <a:path w="22" h="60" extrusionOk="0">
                  <a:moveTo>
                    <a:pt x="0" y="50"/>
                  </a:moveTo>
                  <a:lnTo>
                    <a:pt x="12" y="60"/>
                  </a:lnTo>
                  <a:lnTo>
                    <a:pt x="22" y="50"/>
                  </a:lnTo>
                  <a:lnTo>
                    <a:pt x="22" y="12"/>
                  </a:lnTo>
                  <a:lnTo>
                    <a:pt x="12" y="0"/>
                  </a:lnTo>
                  <a:lnTo>
                    <a:pt x="0" y="12"/>
                  </a:lnTo>
                  <a:lnTo>
                    <a:pt x="0" y="5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8" name="Google Shape;3568;p49"/>
            <p:cNvSpPr/>
            <p:nvPr/>
          </p:nvSpPr>
          <p:spPr>
            <a:xfrm>
              <a:off x="4172132" y="5382857"/>
              <a:ext cx="24647" cy="44814"/>
            </a:xfrm>
            <a:custGeom>
              <a:avLst/>
              <a:gdLst/>
              <a:ahLst/>
              <a:cxnLst/>
              <a:rect l="l" t="t" r="r" b="b"/>
              <a:pathLst>
                <a:path w="22" h="40" extrusionOk="0">
                  <a:moveTo>
                    <a:pt x="0" y="40"/>
                  </a:moveTo>
                  <a:lnTo>
                    <a:pt x="22" y="40"/>
                  </a:lnTo>
                  <a:lnTo>
                    <a:pt x="22" y="12"/>
                  </a:lnTo>
                  <a:lnTo>
                    <a:pt x="12" y="0"/>
                  </a:lnTo>
                  <a:lnTo>
                    <a:pt x="0" y="12"/>
                  </a:lnTo>
                  <a:lnTo>
                    <a:pt x="0" y="4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9" name="Google Shape;3569;p49"/>
            <p:cNvSpPr/>
            <p:nvPr/>
          </p:nvSpPr>
          <p:spPr>
            <a:xfrm>
              <a:off x="4009686" y="5087087"/>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0" name="Google Shape;3570;p49"/>
            <p:cNvSpPr/>
            <p:nvPr/>
          </p:nvSpPr>
          <p:spPr>
            <a:xfrm>
              <a:off x="4009686" y="5174473"/>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1" name="Google Shape;3571;p49"/>
            <p:cNvSpPr/>
            <p:nvPr/>
          </p:nvSpPr>
          <p:spPr>
            <a:xfrm>
              <a:off x="4009686" y="5262981"/>
              <a:ext cx="119875" cy="42573"/>
            </a:xfrm>
            <a:custGeom>
              <a:avLst/>
              <a:gdLst/>
              <a:ahLst/>
              <a:cxnLst/>
              <a:rect l="l" t="t" r="r" b="b"/>
              <a:pathLst>
                <a:path w="107" h="38" extrusionOk="0">
                  <a:moveTo>
                    <a:pt x="98" y="38"/>
                  </a:moveTo>
                  <a:lnTo>
                    <a:pt x="0" y="38"/>
                  </a:lnTo>
                  <a:lnTo>
                    <a:pt x="0" y="0"/>
                  </a:lnTo>
                  <a:lnTo>
                    <a:pt x="98" y="0"/>
                  </a:lnTo>
                  <a:lnTo>
                    <a:pt x="107" y="19"/>
                  </a:lnTo>
                  <a:lnTo>
                    <a:pt x="98" y="3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2" name="Google Shape;3572;p49"/>
            <p:cNvSpPr/>
            <p:nvPr/>
          </p:nvSpPr>
          <p:spPr>
            <a:xfrm>
              <a:off x="4009686" y="5350368"/>
              <a:ext cx="119875" cy="45934"/>
            </a:xfrm>
            <a:custGeom>
              <a:avLst/>
              <a:gdLst/>
              <a:ahLst/>
              <a:cxnLst/>
              <a:rect l="l" t="t" r="r" b="b"/>
              <a:pathLst>
                <a:path w="107" h="41" extrusionOk="0">
                  <a:moveTo>
                    <a:pt x="98" y="41"/>
                  </a:moveTo>
                  <a:lnTo>
                    <a:pt x="0" y="41"/>
                  </a:lnTo>
                  <a:lnTo>
                    <a:pt x="0" y="0"/>
                  </a:lnTo>
                  <a:lnTo>
                    <a:pt x="98" y="0"/>
                  </a:lnTo>
                  <a:lnTo>
                    <a:pt x="107" y="19"/>
                  </a:lnTo>
                  <a:lnTo>
                    <a:pt x="98" y="41"/>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3" name="Google Shape;3573;p49"/>
            <p:cNvSpPr/>
            <p:nvPr/>
          </p:nvSpPr>
          <p:spPr>
            <a:xfrm>
              <a:off x="4119477" y="5087087"/>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4" name="Google Shape;3574;p49"/>
            <p:cNvSpPr/>
            <p:nvPr/>
          </p:nvSpPr>
          <p:spPr>
            <a:xfrm>
              <a:off x="4119477" y="5174473"/>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5" name="Google Shape;3575;p49"/>
            <p:cNvSpPr/>
            <p:nvPr/>
          </p:nvSpPr>
          <p:spPr>
            <a:xfrm>
              <a:off x="4119477" y="5262981"/>
              <a:ext cx="108600" cy="426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6" name="Google Shape;3576;p49"/>
            <p:cNvSpPr/>
            <p:nvPr/>
          </p:nvSpPr>
          <p:spPr>
            <a:xfrm>
              <a:off x="4119477" y="5350368"/>
              <a:ext cx="108600" cy="45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77" name="Google Shape;3577;p49"/>
          <p:cNvGrpSpPr/>
          <p:nvPr/>
        </p:nvGrpSpPr>
        <p:grpSpPr>
          <a:xfrm>
            <a:off x="2314562" y="3911597"/>
            <a:ext cx="373131" cy="373075"/>
            <a:chOff x="2220537" y="5054597"/>
            <a:chExt cx="373131" cy="373075"/>
          </a:xfrm>
        </p:grpSpPr>
        <p:sp>
          <p:nvSpPr>
            <p:cNvPr id="3578" name="Google Shape;3578;p49"/>
            <p:cNvSpPr/>
            <p:nvPr/>
          </p:nvSpPr>
          <p:spPr>
            <a:xfrm>
              <a:off x="2407630" y="5371654"/>
              <a:ext cx="73941" cy="24648"/>
            </a:xfrm>
            <a:custGeom>
              <a:avLst/>
              <a:gdLst/>
              <a:ahLst/>
              <a:cxnLst/>
              <a:rect l="l" t="t" r="r" b="b"/>
              <a:pathLst>
                <a:path w="28" h="9" extrusionOk="0">
                  <a:moveTo>
                    <a:pt x="2" y="9"/>
                  </a:moveTo>
                  <a:cubicBezTo>
                    <a:pt x="24" y="9"/>
                    <a:pt x="24" y="9"/>
                    <a:pt x="24" y="9"/>
                  </a:cubicBezTo>
                  <a:cubicBezTo>
                    <a:pt x="28" y="5"/>
                    <a:pt x="28" y="5"/>
                    <a:pt x="28" y="5"/>
                  </a:cubicBezTo>
                  <a:cubicBezTo>
                    <a:pt x="24" y="0"/>
                    <a:pt x="24" y="0"/>
                    <a:pt x="24" y="0"/>
                  </a:cubicBezTo>
                  <a:cubicBezTo>
                    <a:pt x="19" y="0"/>
                    <a:pt x="9" y="0"/>
                    <a:pt x="6" y="0"/>
                  </a:cubicBezTo>
                  <a:cubicBezTo>
                    <a:pt x="0" y="3"/>
                    <a:pt x="0" y="3"/>
                    <a:pt x="0" y="3"/>
                  </a:cubicBezTo>
                  <a:lnTo>
                    <a:pt x="2"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9" name="Google Shape;3579;p49"/>
            <p:cNvSpPr/>
            <p:nvPr/>
          </p:nvSpPr>
          <p:spPr>
            <a:xfrm>
              <a:off x="2470368" y="5371654"/>
              <a:ext cx="67219" cy="24648"/>
            </a:xfrm>
            <a:custGeom>
              <a:avLst/>
              <a:gdLst/>
              <a:ahLst/>
              <a:cxnLst/>
              <a:rect l="l" t="t" r="r" b="b"/>
              <a:pathLst>
                <a:path w="25" h="9" extrusionOk="0">
                  <a:moveTo>
                    <a:pt x="23" y="9"/>
                  </a:moveTo>
                  <a:cubicBezTo>
                    <a:pt x="25" y="3"/>
                    <a:pt x="25" y="3"/>
                    <a:pt x="25" y="3"/>
                  </a:cubicBezTo>
                  <a:cubicBezTo>
                    <a:pt x="19" y="0"/>
                    <a:pt x="19" y="0"/>
                    <a:pt x="19" y="0"/>
                  </a:cubicBezTo>
                  <a:cubicBezTo>
                    <a:pt x="14" y="0"/>
                    <a:pt x="3" y="0"/>
                    <a:pt x="0" y="0"/>
                  </a:cubicBezTo>
                  <a:cubicBezTo>
                    <a:pt x="0" y="9"/>
                    <a:pt x="0" y="9"/>
                    <a:pt x="0" y="9"/>
                  </a:cubicBezTo>
                  <a:lnTo>
                    <a:pt x="23"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0" name="Google Shape;3580;p49"/>
            <p:cNvSpPr/>
            <p:nvPr/>
          </p:nvSpPr>
          <p:spPr>
            <a:xfrm>
              <a:off x="2375141" y="5340284"/>
              <a:ext cx="58257" cy="87387"/>
            </a:xfrm>
            <a:custGeom>
              <a:avLst/>
              <a:gdLst/>
              <a:ahLst/>
              <a:cxnLst/>
              <a:rect l="l" t="t" r="r" b="b"/>
              <a:pathLst>
                <a:path w="22" h="33" extrusionOk="0">
                  <a:moveTo>
                    <a:pt x="22" y="4"/>
                  </a:moveTo>
                  <a:cubicBezTo>
                    <a:pt x="18" y="0"/>
                    <a:pt x="18" y="0"/>
                    <a:pt x="18" y="0"/>
                  </a:cubicBezTo>
                  <a:cubicBezTo>
                    <a:pt x="13" y="4"/>
                    <a:pt x="13" y="4"/>
                    <a:pt x="13" y="4"/>
                  </a:cubicBezTo>
                  <a:cubicBezTo>
                    <a:pt x="9" y="11"/>
                    <a:pt x="2" y="25"/>
                    <a:pt x="0" y="29"/>
                  </a:cubicBezTo>
                  <a:cubicBezTo>
                    <a:pt x="2" y="30"/>
                    <a:pt x="5" y="32"/>
                    <a:pt x="7" y="33"/>
                  </a:cubicBezTo>
                  <a:cubicBezTo>
                    <a:pt x="10" y="27"/>
                    <a:pt x="19" y="11"/>
                    <a:pt x="22" y="4"/>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1" name="Google Shape;3581;p49"/>
            <p:cNvSpPr/>
            <p:nvPr/>
          </p:nvSpPr>
          <p:spPr>
            <a:xfrm>
              <a:off x="2508459" y="5340285"/>
              <a:ext cx="60497" cy="87387"/>
            </a:xfrm>
            <a:custGeom>
              <a:avLst/>
              <a:gdLst/>
              <a:ahLst/>
              <a:cxnLst/>
              <a:rect l="l" t="t" r="r" b="b"/>
              <a:pathLst>
                <a:path w="23" h="33" extrusionOk="0">
                  <a:moveTo>
                    <a:pt x="16" y="33"/>
                  </a:moveTo>
                  <a:cubicBezTo>
                    <a:pt x="18" y="32"/>
                    <a:pt x="20" y="30"/>
                    <a:pt x="23" y="29"/>
                  </a:cubicBezTo>
                  <a:cubicBezTo>
                    <a:pt x="19" y="22"/>
                    <a:pt x="12" y="8"/>
                    <a:pt x="10" y="4"/>
                  </a:cubicBezTo>
                  <a:cubicBezTo>
                    <a:pt x="5" y="0"/>
                    <a:pt x="5" y="0"/>
                    <a:pt x="5" y="0"/>
                  </a:cubicBezTo>
                  <a:cubicBezTo>
                    <a:pt x="0" y="4"/>
                    <a:pt x="0" y="4"/>
                    <a:pt x="0" y="4"/>
                  </a:cubicBezTo>
                  <a:cubicBezTo>
                    <a:pt x="6" y="15"/>
                    <a:pt x="10" y="22"/>
                    <a:pt x="16" y="33"/>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2" name="Google Shape;3582;p49"/>
            <p:cNvSpPr/>
            <p:nvPr/>
          </p:nvSpPr>
          <p:spPr>
            <a:xfrm>
              <a:off x="2351614" y="5054597"/>
              <a:ext cx="118754" cy="285688"/>
            </a:xfrm>
            <a:custGeom>
              <a:avLst/>
              <a:gdLst/>
              <a:ahLst/>
              <a:cxnLst/>
              <a:rect l="l" t="t" r="r" b="b"/>
              <a:pathLst>
                <a:path w="45" h="107" extrusionOk="0">
                  <a:moveTo>
                    <a:pt x="0" y="45"/>
                  </a:moveTo>
                  <a:cubicBezTo>
                    <a:pt x="0" y="103"/>
                    <a:pt x="0" y="103"/>
                    <a:pt x="0" y="103"/>
                  </a:cubicBezTo>
                  <a:cubicBezTo>
                    <a:pt x="21" y="107"/>
                    <a:pt x="21" y="107"/>
                    <a:pt x="21" y="107"/>
                  </a:cubicBezTo>
                  <a:cubicBezTo>
                    <a:pt x="45" y="103"/>
                    <a:pt x="45" y="103"/>
                    <a:pt x="45" y="103"/>
                  </a:cubicBezTo>
                  <a:cubicBezTo>
                    <a:pt x="45" y="101"/>
                    <a:pt x="45" y="3"/>
                    <a:pt x="45" y="0"/>
                  </a:cubicBezTo>
                  <a:cubicBezTo>
                    <a:pt x="20" y="0"/>
                    <a:pt x="0" y="20"/>
                    <a:pt x="0" y="4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3" name="Google Shape;3583;p49"/>
            <p:cNvSpPr/>
            <p:nvPr/>
          </p:nvSpPr>
          <p:spPr>
            <a:xfrm>
              <a:off x="2470368" y="5054597"/>
              <a:ext cx="123235" cy="285688"/>
            </a:xfrm>
            <a:custGeom>
              <a:avLst/>
              <a:gdLst/>
              <a:ahLst/>
              <a:cxnLst/>
              <a:rect l="l" t="t" r="r" b="b"/>
              <a:pathLst>
                <a:path w="46" h="107" extrusionOk="0">
                  <a:moveTo>
                    <a:pt x="46" y="45"/>
                  </a:moveTo>
                  <a:cubicBezTo>
                    <a:pt x="46" y="20"/>
                    <a:pt x="25" y="0"/>
                    <a:pt x="0" y="0"/>
                  </a:cubicBezTo>
                  <a:cubicBezTo>
                    <a:pt x="0" y="103"/>
                    <a:pt x="0" y="103"/>
                    <a:pt x="0" y="103"/>
                  </a:cubicBezTo>
                  <a:cubicBezTo>
                    <a:pt x="25" y="107"/>
                    <a:pt x="25" y="107"/>
                    <a:pt x="25" y="107"/>
                  </a:cubicBezTo>
                  <a:cubicBezTo>
                    <a:pt x="46" y="103"/>
                    <a:pt x="46" y="103"/>
                    <a:pt x="46" y="103"/>
                  </a:cubicBezTo>
                  <a:cubicBezTo>
                    <a:pt x="46" y="100"/>
                    <a:pt x="46" y="61"/>
                    <a:pt x="46" y="45"/>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4" name="Google Shape;3584;p49"/>
            <p:cNvSpPr/>
            <p:nvPr/>
          </p:nvSpPr>
          <p:spPr>
            <a:xfrm>
              <a:off x="2521903" y="5270824"/>
              <a:ext cx="312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5" name="Google Shape;3585;p49"/>
            <p:cNvSpPr/>
            <p:nvPr/>
          </p:nvSpPr>
          <p:spPr>
            <a:xfrm>
              <a:off x="2390825" y="5270824"/>
              <a:ext cx="29100" cy="291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6" name="Google Shape;3586;p49"/>
            <p:cNvSpPr/>
            <p:nvPr/>
          </p:nvSpPr>
          <p:spPr>
            <a:xfrm>
              <a:off x="2220537" y="5089328"/>
              <a:ext cx="53775" cy="216227"/>
            </a:xfrm>
            <a:custGeom>
              <a:avLst/>
              <a:gdLst/>
              <a:ahLst/>
              <a:cxnLst/>
              <a:rect l="l" t="t" r="r" b="b"/>
              <a:pathLst>
                <a:path w="20" h="81" extrusionOk="0">
                  <a:moveTo>
                    <a:pt x="0" y="36"/>
                  </a:moveTo>
                  <a:cubicBezTo>
                    <a:pt x="0" y="77"/>
                    <a:pt x="0" y="77"/>
                    <a:pt x="0" y="77"/>
                  </a:cubicBezTo>
                  <a:cubicBezTo>
                    <a:pt x="4" y="81"/>
                    <a:pt x="4" y="81"/>
                    <a:pt x="4" y="81"/>
                  </a:cubicBezTo>
                  <a:cubicBezTo>
                    <a:pt x="8" y="77"/>
                    <a:pt x="8" y="77"/>
                    <a:pt x="8" y="77"/>
                  </a:cubicBezTo>
                  <a:cubicBezTo>
                    <a:pt x="8" y="75"/>
                    <a:pt x="8" y="39"/>
                    <a:pt x="8" y="36"/>
                  </a:cubicBezTo>
                  <a:cubicBezTo>
                    <a:pt x="8" y="27"/>
                    <a:pt x="11" y="19"/>
                    <a:pt x="16" y="12"/>
                  </a:cubicBezTo>
                  <a:cubicBezTo>
                    <a:pt x="20" y="3"/>
                    <a:pt x="20" y="3"/>
                    <a:pt x="20" y="3"/>
                  </a:cubicBezTo>
                  <a:cubicBezTo>
                    <a:pt x="16" y="0"/>
                    <a:pt x="16" y="0"/>
                    <a:pt x="16" y="0"/>
                  </a:cubicBezTo>
                  <a:cubicBezTo>
                    <a:pt x="6" y="9"/>
                    <a:pt x="0" y="22"/>
                    <a:pt x="0" y="36"/>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7" name="Google Shape;3587;p49"/>
            <p:cNvSpPr/>
            <p:nvPr/>
          </p:nvSpPr>
          <p:spPr>
            <a:xfrm>
              <a:off x="2263109" y="5054597"/>
              <a:ext cx="88506" cy="67221"/>
            </a:xfrm>
            <a:custGeom>
              <a:avLst/>
              <a:gdLst/>
              <a:ahLst/>
              <a:cxnLst/>
              <a:rect l="l" t="t" r="r" b="b"/>
              <a:pathLst>
                <a:path w="33" h="25" extrusionOk="0">
                  <a:moveTo>
                    <a:pt x="33" y="8"/>
                  </a:moveTo>
                  <a:cubicBezTo>
                    <a:pt x="33" y="5"/>
                    <a:pt x="33" y="3"/>
                    <a:pt x="33" y="0"/>
                  </a:cubicBezTo>
                  <a:cubicBezTo>
                    <a:pt x="21" y="0"/>
                    <a:pt x="9" y="4"/>
                    <a:pt x="0" y="12"/>
                  </a:cubicBezTo>
                  <a:cubicBezTo>
                    <a:pt x="0" y="25"/>
                    <a:pt x="0" y="25"/>
                    <a:pt x="0" y="25"/>
                  </a:cubicBezTo>
                  <a:cubicBezTo>
                    <a:pt x="8" y="14"/>
                    <a:pt x="20" y="8"/>
                    <a:pt x="33" y="8"/>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8" name="Google Shape;3588;p49"/>
            <p:cNvSpPr/>
            <p:nvPr/>
          </p:nvSpPr>
          <p:spPr>
            <a:xfrm>
              <a:off x="2220537" y="5294351"/>
              <a:ext cx="53775" cy="123238"/>
            </a:xfrm>
            <a:custGeom>
              <a:avLst/>
              <a:gdLst/>
              <a:ahLst/>
              <a:cxnLst/>
              <a:rect l="l" t="t" r="r" b="b"/>
              <a:pathLst>
                <a:path w="20" h="46" extrusionOk="0">
                  <a:moveTo>
                    <a:pt x="16" y="42"/>
                  </a:moveTo>
                  <a:cubicBezTo>
                    <a:pt x="8" y="46"/>
                    <a:pt x="8" y="46"/>
                    <a:pt x="8" y="46"/>
                  </a:cubicBezTo>
                  <a:cubicBezTo>
                    <a:pt x="0" y="42"/>
                    <a:pt x="0" y="42"/>
                    <a:pt x="0" y="42"/>
                  </a:cubicBezTo>
                  <a:cubicBezTo>
                    <a:pt x="0" y="39"/>
                    <a:pt x="0" y="3"/>
                    <a:pt x="0" y="0"/>
                  </a:cubicBezTo>
                  <a:cubicBezTo>
                    <a:pt x="16" y="0"/>
                    <a:pt x="16" y="0"/>
                    <a:pt x="16" y="0"/>
                  </a:cubicBezTo>
                  <a:cubicBezTo>
                    <a:pt x="20" y="21"/>
                    <a:pt x="20" y="21"/>
                    <a:pt x="20" y="21"/>
                  </a:cubicBezTo>
                  <a:lnTo>
                    <a:pt x="16" y="42"/>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9" name="Google Shape;3589;p49"/>
            <p:cNvSpPr/>
            <p:nvPr/>
          </p:nvSpPr>
          <p:spPr>
            <a:xfrm>
              <a:off x="2438999" y="5273064"/>
              <a:ext cx="44813" cy="21287"/>
            </a:xfrm>
            <a:custGeom>
              <a:avLst/>
              <a:gdLst/>
              <a:ahLst/>
              <a:cxnLst/>
              <a:rect l="l" t="t" r="r" b="b"/>
              <a:pathLst>
                <a:path w="17" h="8" extrusionOk="0">
                  <a:moveTo>
                    <a:pt x="0" y="8"/>
                  </a:moveTo>
                  <a:cubicBezTo>
                    <a:pt x="12" y="8"/>
                    <a:pt x="12" y="8"/>
                    <a:pt x="12" y="8"/>
                  </a:cubicBezTo>
                  <a:cubicBezTo>
                    <a:pt x="17" y="4"/>
                    <a:pt x="17" y="4"/>
                    <a:pt x="17" y="4"/>
                  </a:cubicBezTo>
                  <a:cubicBezTo>
                    <a:pt x="12" y="0"/>
                    <a:pt x="12" y="0"/>
                    <a:pt x="12" y="0"/>
                  </a:cubicBezTo>
                  <a:cubicBezTo>
                    <a:pt x="8" y="0"/>
                    <a:pt x="4" y="0"/>
                    <a:pt x="0" y="0"/>
                  </a:cubicBezTo>
                  <a:lnTo>
                    <a:pt x="0" y="8"/>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0" name="Google Shape;3590;p49"/>
            <p:cNvSpPr/>
            <p:nvPr/>
          </p:nvSpPr>
          <p:spPr>
            <a:xfrm>
              <a:off x="2465887" y="5267462"/>
              <a:ext cx="45000" cy="32400"/>
            </a:xfrm>
            <a:prstGeom prst="ellipse">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1" name="Google Shape;3591;p49"/>
            <p:cNvSpPr/>
            <p:nvPr/>
          </p:nvSpPr>
          <p:spPr>
            <a:xfrm>
              <a:off x="2396427" y="5143104"/>
              <a:ext cx="87385" cy="31370"/>
            </a:xfrm>
            <a:custGeom>
              <a:avLst/>
              <a:gdLst/>
              <a:ahLst/>
              <a:cxnLst/>
              <a:rect l="l" t="t" r="r" b="b"/>
              <a:pathLst>
                <a:path w="33" h="12" extrusionOk="0">
                  <a:moveTo>
                    <a:pt x="29" y="0"/>
                  </a:moveTo>
                  <a:cubicBezTo>
                    <a:pt x="21" y="0"/>
                    <a:pt x="4" y="0"/>
                    <a:pt x="0" y="0"/>
                  </a:cubicBezTo>
                  <a:cubicBezTo>
                    <a:pt x="0" y="8"/>
                    <a:pt x="0" y="8"/>
                    <a:pt x="0" y="8"/>
                  </a:cubicBezTo>
                  <a:cubicBezTo>
                    <a:pt x="14" y="12"/>
                    <a:pt x="14" y="12"/>
                    <a:pt x="14" y="12"/>
                  </a:cubicBezTo>
                  <a:cubicBezTo>
                    <a:pt x="29" y="8"/>
                    <a:pt x="29" y="8"/>
                    <a:pt x="29" y="8"/>
                  </a:cubicBezTo>
                  <a:cubicBezTo>
                    <a:pt x="33" y="4"/>
                    <a:pt x="33" y="4"/>
                    <a:pt x="33" y="4"/>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2" name="Google Shape;3592;p49"/>
            <p:cNvSpPr/>
            <p:nvPr/>
          </p:nvSpPr>
          <p:spPr>
            <a:xfrm>
              <a:off x="2470368" y="5143104"/>
              <a:ext cx="77302" cy="31370"/>
            </a:xfrm>
            <a:custGeom>
              <a:avLst/>
              <a:gdLst/>
              <a:ahLst/>
              <a:cxnLst/>
              <a:rect l="l" t="t" r="r" b="b"/>
              <a:pathLst>
                <a:path w="69" h="28" extrusionOk="0">
                  <a:moveTo>
                    <a:pt x="0" y="0"/>
                  </a:moveTo>
                  <a:lnTo>
                    <a:pt x="0" y="19"/>
                  </a:lnTo>
                  <a:lnTo>
                    <a:pt x="36" y="28"/>
                  </a:lnTo>
                  <a:lnTo>
                    <a:pt x="69" y="19"/>
                  </a:lnTo>
                  <a:lnTo>
                    <a:pt x="69" y="0"/>
                  </a:lnTo>
                  <a:lnTo>
                    <a:pt x="0"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3" name="Google Shape;3593;p49"/>
            <p:cNvSpPr/>
            <p:nvPr/>
          </p:nvSpPr>
          <p:spPr>
            <a:xfrm>
              <a:off x="2396427" y="5164391"/>
              <a:ext cx="87385" cy="77304"/>
            </a:xfrm>
            <a:custGeom>
              <a:avLst/>
              <a:gdLst/>
              <a:ahLst/>
              <a:cxnLst/>
              <a:rect l="l" t="t" r="r" b="b"/>
              <a:pathLst>
                <a:path w="33" h="29" extrusionOk="0">
                  <a:moveTo>
                    <a:pt x="0" y="0"/>
                  </a:moveTo>
                  <a:cubicBezTo>
                    <a:pt x="0" y="19"/>
                    <a:pt x="0" y="19"/>
                    <a:pt x="0" y="19"/>
                  </a:cubicBezTo>
                  <a:cubicBezTo>
                    <a:pt x="3" y="21"/>
                    <a:pt x="25" y="28"/>
                    <a:pt x="29" y="29"/>
                  </a:cubicBezTo>
                  <a:cubicBezTo>
                    <a:pt x="33" y="15"/>
                    <a:pt x="33" y="15"/>
                    <a:pt x="33" y="15"/>
                  </a:cubicBezTo>
                  <a:cubicBezTo>
                    <a:pt x="29" y="0"/>
                    <a:pt x="29" y="0"/>
                    <a:pt x="29"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4" name="Google Shape;3594;p49"/>
            <p:cNvSpPr/>
            <p:nvPr/>
          </p:nvSpPr>
          <p:spPr>
            <a:xfrm>
              <a:off x="2470368" y="5164391"/>
              <a:ext cx="77302" cy="77304"/>
            </a:xfrm>
            <a:custGeom>
              <a:avLst/>
              <a:gdLst/>
              <a:ahLst/>
              <a:cxnLst/>
              <a:rect l="l" t="t" r="r" b="b"/>
              <a:pathLst>
                <a:path w="29" h="29" extrusionOk="0">
                  <a:moveTo>
                    <a:pt x="0" y="29"/>
                  </a:moveTo>
                  <a:cubicBezTo>
                    <a:pt x="4" y="28"/>
                    <a:pt x="26" y="21"/>
                    <a:pt x="29" y="20"/>
                  </a:cubicBezTo>
                  <a:cubicBezTo>
                    <a:pt x="29" y="0"/>
                    <a:pt x="29" y="0"/>
                    <a:pt x="29" y="0"/>
                  </a:cubicBezTo>
                  <a:cubicBezTo>
                    <a:pt x="0" y="0"/>
                    <a:pt x="0" y="0"/>
                    <a:pt x="0" y="0"/>
                  </a:cubicBezTo>
                  <a:lnTo>
                    <a:pt x="0" y="29"/>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5" name="Google Shape;3595;p49"/>
            <p:cNvSpPr/>
            <p:nvPr/>
          </p:nvSpPr>
          <p:spPr>
            <a:xfrm>
              <a:off x="2460285" y="5094929"/>
              <a:ext cx="19046" cy="23528"/>
            </a:xfrm>
            <a:custGeom>
              <a:avLst/>
              <a:gdLst/>
              <a:ahLst/>
              <a:cxnLst/>
              <a:rect l="l" t="t" r="r" b="b"/>
              <a:pathLst>
                <a:path w="7" h="9" extrusionOk="0">
                  <a:moveTo>
                    <a:pt x="0" y="1"/>
                  </a:moveTo>
                  <a:cubicBezTo>
                    <a:pt x="0" y="9"/>
                    <a:pt x="0" y="9"/>
                    <a:pt x="0" y="9"/>
                  </a:cubicBezTo>
                  <a:cubicBezTo>
                    <a:pt x="4" y="9"/>
                    <a:pt x="4" y="9"/>
                    <a:pt x="4" y="9"/>
                  </a:cubicBezTo>
                  <a:cubicBezTo>
                    <a:pt x="7" y="5"/>
                    <a:pt x="7" y="5"/>
                    <a:pt x="7" y="5"/>
                  </a:cubicBezTo>
                  <a:cubicBezTo>
                    <a:pt x="4" y="0"/>
                    <a:pt x="4" y="0"/>
                    <a:pt x="4" y="0"/>
                  </a:cubicBezTo>
                  <a:cubicBezTo>
                    <a:pt x="2" y="1"/>
                    <a:pt x="2" y="1"/>
                    <a:pt x="0" y="1"/>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6" name="Google Shape;3596;p49"/>
            <p:cNvSpPr/>
            <p:nvPr/>
          </p:nvSpPr>
          <p:spPr>
            <a:xfrm>
              <a:off x="2470368" y="5097170"/>
              <a:ext cx="135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7" name="Google Shape;3597;p49"/>
            <p:cNvSpPr/>
            <p:nvPr/>
          </p:nvSpPr>
          <p:spPr>
            <a:xfrm>
              <a:off x="2263109" y="5294351"/>
              <a:ext cx="45933" cy="123238"/>
            </a:xfrm>
            <a:custGeom>
              <a:avLst/>
              <a:gdLst/>
              <a:ahLst/>
              <a:cxnLst/>
              <a:rect l="l" t="t" r="r" b="b"/>
              <a:pathLst>
                <a:path w="17" h="46" extrusionOk="0">
                  <a:moveTo>
                    <a:pt x="17" y="42"/>
                  </a:moveTo>
                  <a:cubicBezTo>
                    <a:pt x="8" y="46"/>
                    <a:pt x="8" y="46"/>
                    <a:pt x="8" y="46"/>
                  </a:cubicBezTo>
                  <a:cubicBezTo>
                    <a:pt x="0" y="42"/>
                    <a:pt x="0" y="42"/>
                    <a:pt x="0" y="42"/>
                  </a:cubicBezTo>
                  <a:cubicBezTo>
                    <a:pt x="0" y="39"/>
                    <a:pt x="0" y="3"/>
                    <a:pt x="0" y="0"/>
                  </a:cubicBezTo>
                  <a:cubicBezTo>
                    <a:pt x="17" y="0"/>
                    <a:pt x="17" y="0"/>
                    <a:pt x="17" y="0"/>
                  </a:cubicBezTo>
                  <a:lnTo>
                    <a:pt x="17" y="42"/>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8" name="Google Shape;3598;p49"/>
            <p:cNvSpPr/>
            <p:nvPr/>
          </p:nvSpPr>
          <p:spPr>
            <a:xfrm>
              <a:off x="2220537" y="5406385"/>
              <a:ext cx="53775" cy="21287"/>
            </a:xfrm>
            <a:custGeom>
              <a:avLst/>
              <a:gdLst/>
              <a:ahLst/>
              <a:cxnLst/>
              <a:rect l="l" t="t" r="r" b="b"/>
              <a:pathLst>
                <a:path w="20" h="8" extrusionOk="0">
                  <a:moveTo>
                    <a:pt x="16" y="8"/>
                  </a:moveTo>
                  <a:cubicBezTo>
                    <a:pt x="14" y="8"/>
                    <a:pt x="2" y="8"/>
                    <a:pt x="0" y="8"/>
                  </a:cubicBezTo>
                  <a:cubicBezTo>
                    <a:pt x="0" y="5"/>
                    <a:pt x="0" y="3"/>
                    <a:pt x="0" y="0"/>
                  </a:cubicBezTo>
                  <a:cubicBezTo>
                    <a:pt x="16" y="0"/>
                    <a:pt x="16" y="0"/>
                    <a:pt x="16" y="0"/>
                  </a:cubicBezTo>
                  <a:cubicBezTo>
                    <a:pt x="20" y="4"/>
                    <a:pt x="20" y="4"/>
                    <a:pt x="20" y="4"/>
                  </a:cubicBezTo>
                  <a:lnTo>
                    <a:pt x="16"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9" name="Google Shape;3599;p49"/>
            <p:cNvSpPr/>
            <p:nvPr/>
          </p:nvSpPr>
          <p:spPr>
            <a:xfrm>
              <a:off x="2263109" y="5406385"/>
              <a:ext cx="45933" cy="21287"/>
            </a:xfrm>
            <a:custGeom>
              <a:avLst/>
              <a:gdLst/>
              <a:ahLst/>
              <a:cxnLst/>
              <a:rect l="l" t="t" r="r" b="b"/>
              <a:pathLst>
                <a:path w="17" h="8" extrusionOk="0">
                  <a:moveTo>
                    <a:pt x="17" y="8"/>
                  </a:moveTo>
                  <a:cubicBezTo>
                    <a:pt x="15" y="8"/>
                    <a:pt x="2" y="8"/>
                    <a:pt x="0" y="8"/>
                  </a:cubicBezTo>
                  <a:cubicBezTo>
                    <a:pt x="0" y="5"/>
                    <a:pt x="0" y="3"/>
                    <a:pt x="0" y="0"/>
                  </a:cubicBezTo>
                  <a:cubicBezTo>
                    <a:pt x="17" y="0"/>
                    <a:pt x="17" y="0"/>
                    <a:pt x="17" y="0"/>
                  </a:cubicBezTo>
                  <a:lnTo>
                    <a:pt x="17"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0" name="Google Shape;3600;p49"/>
            <p:cNvSpPr/>
            <p:nvPr/>
          </p:nvSpPr>
          <p:spPr>
            <a:xfrm>
              <a:off x="2351614" y="5329082"/>
              <a:ext cx="118800" cy="21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1" name="Google Shape;3601;p49"/>
            <p:cNvSpPr/>
            <p:nvPr/>
          </p:nvSpPr>
          <p:spPr>
            <a:xfrm>
              <a:off x="2470368" y="5329082"/>
              <a:ext cx="1233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02" name="Google Shape;3602;p49"/>
          <p:cNvGrpSpPr/>
          <p:nvPr/>
        </p:nvGrpSpPr>
        <p:grpSpPr>
          <a:xfrm>
            <a:off x="3154801" y="3911597"/>
            <a:ext cx="241990" cy="373075"/>
            <a:chOff x="3060776" y="5054597"/>
            <a:chExt cx="241990" cy="373075"/>
          </a:xfrm>
        </p:grpSpPr>
        <p:sp>
          <p:nvSpPr>
            <p:cNvPr id="3603" name="Google Shape;3603;p49"/>
            <p:cNvSpPr/>
            <p:nvPr/>
          </p:nvSpPr>
          <p:spPr>
            <a:xfrm>
              <a:off x="3095506" y="5329082"/>
              <a:ext cx="71700" cy="21287"/>
            </a:xfrm>
            <a:custGeom>
              <a:avLst/>
              <a:gdLst/>
              <a:ahLst/>
              <a:cxnLst/>
              <a:rect l="l" t="t" r="r" b="b"/>
              <a:pathLst>
                <a:path w="64" h="19" extrusionOk="0">
                  <a:moveTo>
                    <a:pt x="57" y="19"/>
                  </a:moveTo>
                  <a:lnTo>
                    <a:pt x="26" y="19"/>
                  </a:lnTo>
                  <a:lnTo>
                    <a:pt x="0" y="0"/>
                  </a:lnTo>
                  <a:lnTo>
                    <a:pt x="57" y="0"/>
                  </a:lnTo>
                  <a:lnTo>
                    <a:pt x="64" y="10"/>
                  </a:lnTo>
                  <a:lnTo>
                    <a:pt x="57"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4" name="Google Shape;3604;p49"/>
            <p:cNvSpPr/>
            <p:nvPr/>
          </p:nvSpPr>
          <p:spPr>
            <a:xfrm>
              <a:off x="3199695" y="5329082"/>
              <a:ext cx="71700" cy="21287"/>
            </a:xfrm>
            <a:custGeom>
              <a:avLst/>
              <a:gdLst/>
              <a:ahLst/>
              <a:cxnLst/>
              <a:rect l="l" t="t" r="r" b="b"/>
              <a:pathLst>
                <a:path w="27" h="8" extrusionOk="0">
                  <a:moveTo>
                    <a:pt x="2" y="8"/>
                  </a:moveTo>
                  <a:cubicBezTo>
                    <a:pt x="15" y="8"/>
                    <a:pt x="15" y="8"/>
                    <a:pt x="15" y="8"/>
                  </a:cubicBezTo>
                  <a:cubicBezTo>
                    <a:pt x="27" y="4"/>
                    <a:pt x="27" y="4"/>
                    <a:pt x="27" y="4"/>
                  </a:cubicBezTo>
                  <a:cubicBezTo>
                    <a:pt x="27" y="0"/>
                    <a:pt x="27" y="0"/>
                    <a:pt x="27" y="0"/>
                  </a:cubicBezTo>
                  <a:cubicBezTo>
                    <a:pt x="24" y="0"/>
                    <a:pt x="5" y="0"/>
                    <a:pt x="2" y="0"/>
                  </a:cubicBezTo>
                  <a:cubicBezTo>
                    <a:pt x="0" y="4"/>
                    <a:pt x="0" y="4"/>
                    <a:pt x="0" y="4"/>
                  </a:cubicBezTo>
                  <a:lnTo>
                    <a:pt x="2"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5" name="Google Shape;3605;p49"/>
            <p:cNvSpPr/>
            <p:nvPr/>
          </p:nvSpPr>
          <p:spPr>
            <a:xfrm>
              <a:off x="3161605" y="5068041"/>
              <a:ext cx="32490" cy="359631"/>
            </a:xfrm>
            <a:custGeom>
              <a:avLst/>
              <a:gdLst/>
              <a:ahLst/>
              <a:cxnLst/>
              <a:rect l="l" t="t" r="r" b="b"/>
              <a:pathLst>
                <a:path w="29" h="321" extrusionOk="0">
                  <a:moveTo>
                    <a:pt x="0" y="7"/>
                  </a:moveTo>
                  <a:lnTo>
                    <a:pt x="0" y="321"/>
                  </a:lnTo>
                  <a:lnTo>
                    <a:pt x="19" y="321"/>
                  </a:lnTo>
                  <a:lnTo>
                    <a:pt x="29" y="164"/>
                  </a:lnTo>
                  <a:lnTo>
                    <a:pt x="19" y="7"/>
                  </a:lnTo>
                  <a:lnTo>
                    <a:pt x="10" y="0"/>
                  </a:lnTo>
                  <a:lnTo>
                    <a:pt x="0" y="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6" name="Google Shape;3606;p49"/>
            <p:cNvSpPr/>
            <p:nvPr/>
          </p:nvSpPr>
          <p:spPr>
            <a:xfrm>
              <a:off x="3182891" y="5068041"/>
              <a:ext cx="21286" cy="359631"/>
            </a:xfrm>
            <a:custGeom>
              <a:avLst/>
              <a:gdLst/>
              <a:ahLst/>
              <a:cxnLst/>
              <a:rect l="l" t="t" r="r" b="b"/>
              <a:pathLst>
                <a:path w="8" h="135" extrusionOk="0">
                  <a:moveTo>
                    <a:pt x="8" y="3"/>
                  </a:moveTo>
                  <a:cubicBezTo>
                    <a:pt x="4" y="0"/>
                    <a:pt x="4" y="0"/>
                    <a:pt x="4" y="0"/>
                  </a:cubicBezTo>
                  <a:cubicBezTo>
                    <a:pt x="0" y="3"/>
                    <a:pt x="0" y="3"/>
                    <a:pt x="0" y="3"/>
                  </a:cubicBezTo>
                  <a:cubicBezTo>
                    <a:pt x="0" y="135"/>
                    <a:pt x="0" y="135"/>
                    <a:pt x="0" y="135"/>
                  </a:cubicBezTo>
                  <a:cubicBezTo>
                    <a:pt x="8" y="135"/>
                    <a:pt x="8" y="135"/>
                    <a:pt x="8" y="135"/>
                  </a:cubicBezTo>
                  <a:cubicBezTo>
                    <a:pt x="8" y="131"/>
                    <a:pt x="8" y="7"/>
                    <a:pt x="8" y="3"/>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7" name="Google Shape;3607;p49"/>
            <p:cNvSpPr/>
            <p:nvPr/>
          </p:nvSpPr>
          <p:spPr>
            <a:xfrm>
              <a:off x="3161605" y="5054597"/>
              <a:ext cx="30249"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8" name="Google Shape;3608;p49"/>
            <p:cNvSpPr/>
            <p:nvPr/>
          </p:nvSpPr>
          <p:spPr>
            <a:xfrm>
              <a:off x="3182891" y="5054597"/>
              <a:ext cx="21300" cy="21300"/>
            </a:xfrm>
            <a:prstGeom prst="rect">
              <a:avLst/>
            </a:pr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9" name="Google Shape;3609;p49"/>
            <p:cNvSpPr/>
            <p:nvPr/>
          </p:nvSpPr>
          <p:spPr>
            <a:xfrm>
              <a:off x="3089904" y="5081485"/>
              <a:ext cx="104190" cy="185977"/>
            </a:xfrm>
            <a:custGeom>
              <a:avLst/>
              <a:gdLst/>
              <a:ahLst/>
              <a:cxnLst/>
              <a:rect l="l" t="t" r="r" b="b"/>
              <a:pathLst>
                <a:path w="39" h="70" extrusionOk="0">
                  <a:moveTo>
                    <a:pt x="11" y="0"/>
                  </a:moveTo>
                  <a:cubicBezTo>
                    <a:pt x="3" y="3"/>
                    <a:pt x="3" y="3"/>
                    <a:pt x="3" y="3"/>
                  </a:cubicBezTo>
                  <a:cubicBezTo>
                    <a:pt x="0" y="11"/>
                    <a:pt x="0" y="11"/>
                    <a:pt x="0" y="11"/>
                  </a:cubicBezTo>
                  <a:cubicBezTo>
                    <a:pt x="2" y="14"/>
                    <a:pt x="21" y="32"/>
                    <a:pt x="23" y="35"/>
                  </a:cubicBezTo>
                  <a:cubicBezTo>
                    <a:pt x="21" y="37"/>
                    <a:pt x="2" y="55"/>
                    <a:pt x="0" y="58"/>
                  </a:cubicBezTo>
                  <a:cubicBezTo>
                    <a:pt x="1" y="68"/>
                    <a:pt x="1" y="68"/>
                    <a:pt x="1" y="68"/>
                  </a:cubicBezTo>
                  <a:cubicBezTo>
                    <a:pt x="11" y="70"/>
                    <a:pt x="11" y="70"/>
                    <a:pt x="11" y="70"/>
                  </a:cubicBezTo>
                  <a:cubicBezTo>
                    <a:pt x="14" y="67"/>
                    <a:pt x="29" y="52"/>
                    <a:pt x="35" y="46"/>
                  </a:cubicBezTo>
                  <a:cubicBezTo>
                    <a:pt x="39" y="35"/>
                    <a:pt x="39" y="35"/>
                    <a:pt x="39" y="35"/>
                  </a:cubicBezTo>
                  <a:cubicBezTo>
                    <a:pt x="35" y="23"/>
                    <a:pt x="35" y="23"/>
                    <a:pt x="35" y="23"/>
                  </a:cubicBezTo>
                  <a:cubicBezTo>
                    <a:pt x="32" y="21"/>
                    <a:pt x="14" y="2"/>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0" name="Google Shape;3610;p49"/>
            <p:cNvSpPr/>
            <p:nvPr/>
          </p:nvSpPr>
          <p:spPr>
            <a:xfrm>
              <a:off x="3182891" y="5081485"/>
              <a:ext cx="92987" cy="185977"/>
            </a:xfrm>
            <a:custGeom>
              <a:avLst/>
              <a:gdLst/>
              <a:ahLst/>
              <a:cxnLst/>
              <a:rect l="l" t="t" r="r" b="b"/>
              <a:pathLst>
                <a:path w="35" h="70" extrusionOk="0">
                  <a:moveTo>
                    <a:pt x="12" y="35"/>
                  </a:moveTo>
                  <a:cubicBezTo>
                    <a:pt x="14" y="32"/>
                    <a:pt x="32" y="14"/>
                    <a:pt x="35" y="11"/>
                  </a:cubicBezTo>
                  <a:cubicBezTo>
                    <a:pt x="32" y="3"/>
                    <a:pt x="32" y="3"/>
                    <a:pt x="32" y="3"/>
                  </a:cubicBezTo>
                  <a:cubicBezTo>
                    <a:pt x="23" y="0"/>
                    <a:pt x="23" y="0"/>
                    <a:pt x="23" y="0"/>
                  </a:cubicBezTo>
                  <a:cubicBezTo>
                    <a:pt x="21" y="2"/>
                    <a:pt x="2" y="21"/>
                    <a:pt x="0" y="23"/>
                  </a:cubicBezTo>
                  <a:cubicBezTo>
                    <a:pt x="0" y="46"/>
                    <a:pt x="0" y="46"/>
                    <a:pt x="0" y="46"/>
                  </a:cubicBezTo>
                  <a:cubicBezTo>
                    <a:pt x="2" y="49"/>
                    <a:pt x="21" y="67"/>
                    <a:pt x="23" y="70"/>
                  </a:cubicBezTo>
                  <a:cubicBezTo>
                    <a:pt x="33" y="69"/>
                    <a:pt x="33" y="69"/>
                    <a:pt x="33" y="69"/>
                  </a:cubicBezTo>
                  <a:cubicBezTo>
                    <a:pt x="35" y="58"/>
                    <a:pt x="35" y="58"/>
                    <a:pt x="35" y="58"/>
                  </a:cubicBezTo>
                  <a:cubicBezTo>
                    <a:pt x="32" y="55"/>
                    <a:pt x="14" y="37"/>
                    <a:pt x="12" y="35"/>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1" name="Google Shape;3611;p49"/>
            <p:cNvSpPr/>
            <p:nvPr/>
          </p:nvSpPr>
          <p:spPr>
            <a:xfrm>
              <a:off x="3236666" y="5329082"/>
              <a:ext cx="66099" cy="67221"/>
            </a:xfrm>
            <a:custGeom>
              <a:avLst/>
              <a:gdLst/>
              <a:ahLst/>
              <a:cxnLst/>
              <a:rect l="l" t="t" r="r" b="b"/>
              <a:pathLst>
                <a:path w="25" h="25" extrusionOk="0">
                  <a:moveTo>
                    <a:pt x="13" y="0"/>
                  </a:moveTo>
                  <a:cubicBezTo>
                    <a:pt x="6" y="0"/>
                    <a:pt x="0" y="5"/>
                    <a:pt x="0" y="12"/>
                  </a:cubicBezTo>
                  <a:cubicBezTo>
                    <a:pt x="0" y="19"/>
                    <a:pt x="6" y="25"/>
                    <a:pt x="13" y="25"/>
                  </a:cubicBezTo>
                  <a:cubicBezTo>
                    <a:pt x="20" y="25"/>
                    <a:pt x="25" y="19"/>
                    <a:pt x="25" y="12"/>
                  </a:cubicBezTo>
                  <a:cubicBezTo>
                    <a:pt x="25" y="9"/>
                    <a:pt x="24" y="6"/>
                    <a:pt x="21" y="3"/>
                  </a:cubicBezTo>
                  <a:cubicBezTo>
                    <a:pt x="19" y="1"/>
                    <a:pt x="16" y="0"/>
                    <a:pt x="13"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2" name="Google Shape;3612;p49"/>
            <p:cNvSpPr/>
            <p:nvPr/>
          </p:nvSpPr>
          <p:spPr>
            <a:xfrm>
              <a:off x="3260193" y="5350368"/>
              <a:ext cx="21300" cy="21300"/>
            </a:xfrm>
            <a:prstGeom prst="ellipse">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3" name="Google Shape;3613;p49"/>
            <p:cNvSpPr/>
            <p:nvPr/>
          </p:nvSpPr>
          <p:spPr>
            <a:xfrm>
              <a:off x="3060776" y="5329082"/>
              <a:ext cx="67200" cy="67200"/>
            </a:xfrm>
            <a:prstGeom prst="ellipse">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4" name="Google Shape;3614;p49"/>
            <p:cNvSpPr/>
            <p:nvPr/>
          </p:nvSpPr>
          <p:spPr>
            <a:xfrm>
              <a:off x="3085423" y="5350368"/>
              <a:ext cx="21300" cy="21300"/>
            </a:xfrm>
            <a:prstGeom prst="ellipse">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5" name="Google Shape;3615;p49"/>
            <p:cNvSpPr/>
            <p:nvPr/>
          </p:nvSpPr>
          <p:spPr>
            <a:xfrm>
              <a:off x="3064137" y="5054597"/>
              <a:ext cx="58257" cy="56017"/>
            </a:xfrm>
            <a:custGeom>
              <a:avLst/>
              <a:gdLst/>
              <a:ahLst/>
              <a:cxnLst/>
              <a:rect l="l" t="t" r="r" b="b"/>
              <a:pathLst>
                <a:path w="22" h="21" extrusionOk="0">
                  <a:moveTo>
                    <a:pt x="12" y="0"/>
                  </a:moveTo>
                  <a:cubicBezTo>
                    <a:pt x="8" y="0"/>
                    <a:pt x="4" y="0"/>
                    <a:pt x="0" y="0"/>
                  </a:cubicBezTo>
                  <a:cubicBezTo>
                    <a:pt x="0" y="11"/>
                    <a:pt x="0" y="11"/>
                    <a:pt x="0" y="11"/>
                  </a:cubicBezTo>
                  <a:cubicBezTo>
                    <a:pt x="3" y="15"/>
                    <a:pt x="7" y="18"/>
                    <a:pt x="10" y="21"/>
                  </a:cubicBezTo>
                  <a:cubicBezTo>
                    <a:pt x="11" y="20"/>
                    <a:pt x="20" y="11"/>
                    <a:pt x="22" y="10"/>
                  </a:cubicBezTo>
                  <a:cubicBezTo>
                    <a:pt x="18" y="7"/>
                    <a:pt x="15" y="3"/>
                    <a:pt x="12"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6" name="Google Shape;3616;p49"/>
            <p:cNvSpPr/>
            <p:nvPr/>
          </p:nvSpPr>
          <p:spPr>
            <a:xfrm>
              <a:off x="3064137" y="5236093"/>
              <a:ext cx="58257" cy="58258"/>
            </a:xfrm>
            <a:custGeom>
              <a:avLst/>
              <a:gdLst/>
              <a:ahLst/>
              <a:cxnLst/>
              <a:rect l="l" t="t" r="r" b="b"/>
              <a:pathLst>
                <a:path w="22" h="22" extrusionOk="0">
                  <a:moveTo>
                    <a:pt x="0" y="10"/>
                  </a:moveTo>
                  <a:cubicBezTo>
                    <a:pt x="0" y="22"/>
                    <a:pt x="0" y="22"/>
                    <a:pt x="0" y="22"/>
                  </a:cubicBezTo>
                  <a:cubicBezTo>
                    <a:pt x="12" y="22"/>
                    <a:pt x="12" y="22"/>
                    <a:pt x="12" y="22"/>
                  </a:cubicBezTo>
                  <a:cubicBezTo>
                    <a:pt x="15" y="18"/>
                    <a:pt x="18" y="15"/>
                    <a:pt x="22" y="12"/>
                  </a:cubicBezTo>
                  <a:cubicBezTo>
                    <a:pt x="20" y="10"/>
                    <a:pt x="11" y="1"/>
                    <a:pt x="10" y="0"/>
                  </a:cubicBezTo>
                  <a:cubicBezTo>
                    <a:pt x="7" y="3"/>
                    <a:pt x="3" y="7"/>
                    <a:pt x="0" y="1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7" name="Google Shape;3617;p49"/>
            <p:cNvSpPr/>
            <p:nvPr/>
          </p:nvSpPr>
          <p:spPr>
            <a:xfrm>
              <a:off x="3244508" y="5236093"/>
              <a:ext cx="58257" cy="58258"/>
            </a:xfrm>
            <a:custGeom>
              <a:avLst/>
              <a:gdLst/>
              <a:ahLst/>
              <a:cxnLst/>
              <a:rect l="l" t="t" r="r" b="b"/>
              <a:pathLst>
                <a:path w="22" h="22" extrusionOk="0">
                  <a:moveTo>
                    <a:pt x="0" y="12"/>
                  </a:moveTo>
                  <a:cubicBezTo>
                    <a:pt x="3" y="15"/>
                    <a:pt x="7" y="18"/>
                    <a:pt x="10" y="22"/>
                  </a:cubicBezTo>
                  <a:cubicBezTo>
                    <a:pt x="22" y="22"/>
                    <a:pt x="22" y="22"/>
                    <a:pt x="22" y="22"/>
                  </a:cubicBezTo>
                  <a:cubicBezTo>
                    <a:pt x="22" y="17"/>
                    <a:pt x="22" y="14"/>
                    <a:pt x="22" y="10"/>
                  </a:cubicBezTo>
                  <a:cubicBezTo>
                    <a:pt x="19" y="7"/>
                    <a:pt x="15" y="3"/>
                    <a:pt x="12" y="0"/>
                  </a:cubicBezTo>
                  <a:cubicBezTo>
                    <a:pt x="10" y="1"/>
                    <a:pt x="2" y="10"/>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8" name="Google Shape;3618;p49"/>
            <p:cNvSpPr/>
            <p:nvPr/>
          </p:nvSpPr>
          <p:spPr>
            <a:xfrm>
              <a:off x="3244508" y="5054597"/>
              <a:ext cx="58257" cy="56017"/>
            </a:xfrm>
            <a:custGeom>
              <a:avLst/>
              <a:gdLst/>
              <a:ahLst/>
              <a:cxnLst/>
              <a:rect l="l" t="t" r="r" b="b"/>
              <a:pathLst>
                <a:path w="22" h="21" extrusionOk="0">
                  <a:moveTo>
                    <a:pt x="12" y="21"/>
                  </a:moveTo>
                  <a:cubicBezTo>
                    <a:pt x="15" y="18"/>
                    <a:pt x="19" y="15"/>
                    <a:pt x="22" y="11"/>
                  </a:cubicBezTo>
                  <a:cubicBezTo>
                    <a:pt x="22" y="7"/>
                    <a:pt x="22" y="4"/>
                    <a:pt x="22" y="0"/>
                  </a:cubicBezTo>
                  <a:cubicBezTo>
                    <a:pt x="18" y="0"/>
                    <a:pt x="14" y="0"/>
                    <a:pt x="10" y="0"/>
                  </a:cubicBezTo>
                  <a:cubicBezTo>
                    <a:pt x="7" y="3"/>
                    <a:pt x="3" y="7"/>
                    <a:pt x="0" y="10"/>
                  </a:cubicBezTo>
                  <a:cubicBezTo>
                    <a:pt x="2" y="11"/>
                    <a:pt x="10" y="20"/>
                    <a:pt x="12" y="21"/>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19" name="Google Shape;3619;p49"/>
          <p:cNvGrpSpPr/>
          <p:nvPr/>
        </p:nvGrpSpPr>
        <p:grpSpPr>
          <a:xfrm>
            <a:off x="1570670" y="3911597"/>
            <a:ext cx="263275" cy="373075"/>
            <a:chOff x="1476645" y="5054597"/>
            <a:chExt cx="263275" cy="373075"/>
          </a:xfrm>
        </p:grpSpPr>
        <p:sp>
          <p:nvSpPr>
            <p:cNvPr id="3620" name="Google Shape;3620;p49"/>
            <p:cNvSpPr/>
            <p:nvPr/>
          </p:nvSpPr>
          <p:spPr>
            <a:xfrm>
              <a:off x="1476645" y="5075884"/>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6"/>
                    <a:pt x="21" y="16"/>
                    <a:pt x="21" y="16"/>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1" name="Google Shape;3621;p49"/>
            <p:cNvSpPr/>
            <p:nvPr/>
          </p:nvSpPr>
          <p:spPr>
            <a:xfrm>
              <a:off x="1476645" y="5153187"/>
              <a:ext cx="56016" cy="67221"/>
            </a:xfrm>
            <a:custGeom>
              <a:avLst/>
              <a:gdLst/>
              <a:ahLst/>
              <a:cxnLst/>
              <a:rect l="l" t="t" r="r" b="b"/>
              <a:pathLst>
                <a:path w="21" h="25" extrusionOk="0">
                  <a:moveTo>
                    <a:pt x="0" y="0"/>
                  </a:moveTo>
                  <a:cubicBezTo>
                    <a:pt x="0" y="8"/>
                    <a:pt x="0" y="8"/>
                    <a:pt x="0" y="8"/>
                  </a:cubicBezTo>
                  <a:cubicBezTo>
                    <a:pt x="9" y="8"/>
                    <a:pt x="17" y="16"/>
                    <a:pt x="17" y="25"/>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2" name="Google Shape;3622;p49"/>
            <p:cNvSpPr/>
            <p:nvPr/>
          </p:nvSpPr>
          <p:spPr>
            <a:xfrm>
              <a:off x="1476645" y="5230491"/>
              <a:ext cx="56016" cy="63860"/>
            </a:xfrm>
            <a:custGeom>
              <a:avLst/>
              <a:gdLst/>
              <a:ahLst/>
              <a:cxnLst/>
              <a:rect l="l" t="t" r="r" b="b"/>
              <a:pathLst>
                <a:path w="21" h="24" extrusionOk="0">
                  <a:moveTo>
                    <a:pt x="0" y="0"/>
                  </a:moveTo>
                  <a:cubicBezTo>
                    <a:pt x="0" y="8"/>
                    <a:pt x="0" y="8"/>
                    <a:pt x="0" y="8"/>
                  </a:cubicBezTo>
                  <a:cubicBezTo>
                    <a:pt x="9" y="8"/>
                    <a:pt x="17" y="15"/>
                    <a:pt x="17" y="24"/>
                  </a:cubicBezTo>
                  <a:cubicBezTo>
                    <a:pt x="21" y="15"/>
                    <a:pt x="21" y="15"/>
                    <a:pt x="21" y="15"/>
                  </a:cubicBezTo>
                  <a:cubicBezTo>
                    <a:pt x="17" y="6"/>
                    <a:pt x="17" y="6"/>
                    <a:pt x="17" y="6"/>
                  </a:cubicBezTo>
                  <a:cubicBezTo>
                    <a:pt x="12" y="2"/>
                    <a:pt x="6"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3" name="Google Shape;3623;p49"/>
            <p:cNvSpPr/>
            <p:nvPr/>
          </p:nvSpPr>
          <p:spPr>
            <a:xfrm>
              <a:off x="1686145" y="5075884"/>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6"/>
                    <a:pt x="0" y="16"/>
                    <a:pt x="0" y="16"/>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4" name="Google Shape;3624;p49"/>
            <p:cNvSpPr/>
            <p:nvPr/>
          </p:nvSpPr>
          <p:spPr>
            <a:xfrm>
              <a:off x="1686145" y="5153187"/>
              <a:ext cx="53775" cy="67221"/>
            </a:xfrm>
            <a:custGeom>
              <a:avLst/>
              <a:gdLst/>
              <a:ahLst/>
              <a:cxnLst/>
              <a:rect l="l" t="t" r="r" b="b"/>
              <a:pathLst>
                <a:path w="20" h="25" extrusionOk="0">
                  <a:moveTo>
                    <a:pt x="4" y="25"/>
                  </a:moveTo>
                  <a:cubicBezTo>
                    <a:pt x="4" y="16"/>
                    <a:pt x="11" y="8"/>
                    <a:pt x="20" y="8"/>
                  </a:cubicBezTo>
                  <a:cubicBezTo>
                    <a:pt x="20" y="5"/>
                    <a:pt x="20" y="3"/>
                    <a:pt x="20" y="0"/>
                  </a:cubicBezTo>
                  <a:cubicBezTo>
                    <a:pt x="14" y="0"/>
                    <a:pt x="8" y="2"/>
                    <a:pt x="4" y="6"/>
                  </a:cubicBezTo>
                  <a:cubicBezTo>
                    <a:pt x="0" y="15"/>
                    <a:pt x="0" y="15"/>
                    <a:pt x="0" y="15"/>
                  </a:cubicBezTo>
                  <a:lnTo>
                    <a:pt x="4" y="2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5" name="Google Shape;3625;p49"/>
            <p:cNvSpPr/>
            <p:nvPr/>
          </p:nvSpPr>
          <p:spPr>
            <a:xfrm>
              <a:off x="1686145" y="5230491"/>
              <a:ext cx="53775" cy="63860"/>
            </a:xfrm>
            <a:custGeom>
              <a:avLst/>
              <a:gdLst/>
              <a:ahLst/>
              <a:cxnLst/>
              <a:rect l="l" t="t" r="r" b="b"/>
              <a:pathLst>
                <a:path w="20" h="24" extrusionOk="0">
                  <a:moveTo>
                    <a:pt x="4" y="24"/>
                  </a:moveTo>
                  <a:cubicBezTo>
                    <a:pt x="4" y="15"/>
                    <a:pt x="11" y="8"/>
                    <a:pt x="20" y="8"/>
                  </a:cubicBezTo>
                  <a:cubicBezTo>
                    <a:pt x="20" y="5"/>
                    <a:pt x="20" y="3"/>
                    <a:pt x="20" y="0"/>
                  </a:cubicBezTo>
                  <a:cubicBezTo>
                    <a:pt x="14" y="0"/>
                    <a:pt x="8" y="2"/>
                    <a:pt x="4" y="6"/>
                  </a:cubicBezTo>
                  <a:cubicBezTo>
                    <a:pt x="0" y="15"/>
                    <a:pt x="0" y="15"/>
                    <a:pt x="0" y="15"/>
                  </a:cubicBezTo>
                  <a:lnTo>
                    <a:pt x="4" y="2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6" name="Google Shape;3626;p49"/>
            <p:cNvSpPr/>
            <p:nvPr/>
          </p:nvSpPr>
          <p:spPr>
            <a:xfrm>
              <a:off x="1577474" y="5350368"/>
              <a:ext cx="42572" cy="77304"/>
            </a:xfrm>
            <a:custGeom>
              <a:avLst/>
              <a:gdLst/>
              <a:ahLst/>
              <a:cxnLst/>
              <a:rect l="l" t="t" r="r" b="b"/>
              <a:pathLst>
                <a:path w="38" h="69" extrusionOk="0">
                  <a:moveTo>
                    <a:pt x="0" y="10"/>
                  </a:moveTo>
                  <a:lnTo>
                    <a:pt x="0" y="69"/>
                  </a:lnTo>
                  <a:lnTo>
                    <a:pt x="29" y="69"/>
                  </a:lnTo>
                  <a:lnTo>
                    <a:pt x="38" y="41"/>
                  </a:lnTo>
                  <a:lnTo>
                    <a:pt x="29" y="10"/>
                  </a:lnTo>
                  <a:lnTo>
                    <a:pt x="14" y="0"/>
                  </a:lnTo>
                  <a:lnTo>
                    <a:pt x="0" y="1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7" name="Google Shape;3627;p49"/>
            <p:cNvSpPr/>
            <p:nvPr/>
          </p:nvSpPr>
          <p:spPr>
            <a:xfrm>
              <a:off x="1609963" y="5350368"/>
              <a:ext cx="31369" cy="77304"/>
            </a:xfrm>
            <a:custGeom>
              <a:avLst/>
              <a:gdLst/>
              <a:ahLst/>
              <a:cxnLst/>
              <a:rect l="l" t="t" r="r" b="b"/>
              <a:pathLst>
                <a:path w="12" h="29" extrusionOk="0">
                  <a:moveTo>
                    <a:pt x="12" y="4"/>
                  </a:moveTo>
                  <a:cubicBezTo>
                    <a:pt x="6" y="0"/>
                    <a:pt x="6" y="0"/>
                    <a:pt x="6" y="0"/>
                  </a:cubicBezTo>
                  <a:cubicBezTo>
                    <a:pt x="0" y="4"/>
                    <a:pt x="0" y="4"/>
                    <a:pt x="0" y="4"/>
                  </a:cubicBezTo>
                  <a:cubicBezTo>
                    <a:pt x="0" y="29"/>
                    <a:pt x="0" y="29"/>
                    <a:pt x="0" y="29"/>
                  </a:cubicBezTo>
                  <a:cubicBezTo>
                    <a:pt x="12" y="29"/>
                    <a:pt x="12" y="29"/>
                    <a:pt x="12" y="29"/>
                  </a:cubicBezTo>
                  <a:cubicBezTo>
                    <a:pt x="12" y="26"/>
                    <a:pt x="12" y="7"/>
                    <a:pt x="12" y="4"/>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8" name="Google Shape;3628;p49"/>
            <p:cNvSpPr/>
            <p:nvPr/>
          </p:nvSpPr>
          <p:spPr>
            <a:xfrm>
              <a:off x="1532661" y="5054597"/>
              <a:ext cx="87385" cy="306974"/>
            </a:xfrm>
            <a:custGeom>
              <a:avLst/>
              <a:gdLst/>
              <a:ahLst/>
              <a:cxnLst/>
              <a:rect l="l" t="t" r="r" b="b"/>
              <a:pathLst>
                <a:path w="78" h="274" extrusionOk="0">
                  <a:moveTo>
                    <a:pt x="9" y="0"/>
                  </a:moveTo>
                  <a:lnTo>
                    <a:pt x="0" y="136"/>
                  </a:lnTo>
                  <a:lnTo>
                    <a:pt x="9" y="274"/>
                  </a:lnTo>
                  <a:lnTo>
                    <a:pt x="69" y="274"/>
                  </a:lnTo>
                  <a:lnTo>
                    <a:pt x="78" y="136"/>
                  </a:lnTo>
                  <a:lnTo>
                    <a:pt x="69" y="0"/>
                  </a:lnTo>
                  <a:lnTo>
                    <a:pt x="9" y="0"/>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9" name="Google Shape;3629;p49"/>
            <p:cNvSpPr/>
            <p:nvPr/>
          </p:nvSpPr>
          <p:spPr>
            <a:xfrm>
              <a:off x="1609963" y="5054597"/>
              <a:ext cx="76182" cy="306974"/>
            </a:xfrm>
            <a:custGeom>
              <a:avLst/>
              <a:gdLst/>
              <a:ahLst/>
              <a:cxnLst/>
              <a:rect l="l" t="t" r="r" b="b"/>
              <a:pathLst>
                <a:path w="29" h="115" extrusionOk="0">
                  <a:moveTo>
                    <a:pt x="25" y="0"/>
                  </a:moveTo>
                  <a:cubicBezTo>
                    <a:pt x="22" y="0"/>
                    <a:pt x="3" y="0"/>
                    <a:pt x="0" y="0"/>
                  </a:cubicBezTo>
                  <a:cubicBezTo>
                    <a:pt x="0" y="57"/>
                    <a:pt x="0" y="57"/>
                    <a:pt x="0" y="57"/>
                  </a:cubicBezTo>
                  <a:cubicBezTo>
                    <a:pt x="0" y="115"/>
                    <a:pt x="0" y="115"/>
                    <a:pt x="0" y="115"/>
                  </a:cubicBezTo>
                  <a:cubicBezTo>
                    <a:pt x="25" y="115"/>
                    <a:pt x="25" y="115"/>
                    <a:pt x="25" y="115"/>
                  </a:cubicBezTo>
                  <a:cubicBezTo>
                    <a:pt x="29" y="57"/>
                    <a:pt x="29" y="57"/>
                    <a:pt x="29" y="57"/>
                  </a:cubicBezTo>
                  <a:lnTo>
                    <a:pt x="25"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0" name="Google Shape;3630;p49"/>
            <p:cNvSpPr/>
            <p:nvPr/>
          </p:nvSpPr>
          <p:spPr>
            <a:xfrm>
              <a:off x="1521458" y="5054597"/>
              <a:ext cx="21300" cy="3069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1" name="Google Shape;3631;p49"/>
            <p:cNvSpPr/>
            <p:nvPr/>
          </p:nvSpPr>
          <p:spPr>
            <a:xfrm>
              <a:off x="1676062" y="5054597"/>
              <a:ext cx="21286" cy="306974"/>
            </a:xfrm>
            <a:custGeom>
              <a:avLst/>
              <a:gdLst/>
              <a:ahLst/>
              <a:cxnLst/>
              <a:rect l="l" t="t" r="r" b="b"/>
              <a:pathLst>
                <a:path w="8" h="115" extrusionOk="0">
                  <a:moveTo>
                    <a:pt x="8" y="115"/>
                  </a:moveTo>
                  <a:cubicBezTo>
                    <a:pt x="8" y="112"/>
                    <a:pt x="8" y="3"/>
                    <a:pt x="8" y="0"/>
                  </a:cubicBezTo>
                  <a:cubicBezTo>
                    <a:pt x="5" y="0"/>
                    <a:pt x="2" y="0"/>
                    <a:pt x="0" y="0"/>
                  </a:cubicBezTo>
                  <a:cubicBezTo>
                    <a:pt x="0" y="57"/>
                    <a:pt x="0" y="57"/>
                    <a:pt x="0" y="57"/>
                  </a:cubicBezTo>
                  <a:cubicBezTo>
                    <a:pt x="0" y="115"/>
                    <a:pt x="0" y="115"/>
                    <a:pt x="0" y="115"/>
                  </a:cubicBezTo>
                  <a:lnTo>
                    <a:pt x="8" y="1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2" name="Google Shape;3632;p49"/>
            <p:cNvSpPr/>
            <p:nvPr/>
          </p:nvSpPr>
          <p:spPr>
            <a:xfrm>
              <a:off x="1575233" y="5174474"/>
              <a:ext cx="44813" cy="6722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6"/>
                    <a:pt x="0"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3" name="Google Shape;3633;p49"/>
            <p:cNvSpPr/>
            <p:nvPr/>
          </p:nvSpPr>
          <p:spPr>
            <a:xfrm>
              <a:off x="1609963" y="5174474"/>
              <a:ext cx="31369" cy="67221"/>
            </a:xfrm>
            <a:custGeom>
              <a:avLst/>
              <a:gdLst/>
              <a:ahLst/>
              <a:cxnLst/>
              <a:rect l="l" t="t" r="r" b="b"/>
              <a:pathLst>
                <a:path w="12" h="25" extrusionOk="0">
                  <a:moveTo>
                    <a:pt x="12" y="12"/>
                  </a:moveTo>
                  <a:cubicBezTo>
                    <a:pt x="12" y="6"/>
                    <a:pt x="7" y="0"/>
                    <a:pt x="0" y="0"/>
                  </a:cubicBezTo>
                  <a:cubicBezTo>
                    <a:pt x="0" y="12"/>
                    <a:pt x="0" y="12"/>
                    <a:pt x="0" y="12"/>
                  </a:cubicBezTo>
                  <a:cubicBezTo>
                    <a:pt x="0" y="25"/>
                    <a:pt x="0" y="25"/>
                    <a:pt x="0" y="25"/>
                  </a:cubicBezTo>
                  <a:cubicBezTo>
                    <a:pt x="7" y="25"/>
                    <a:pt x="12" y="19"/>
                    <a:pt x="12" y="12"/>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4" name="Google Shape;3634;p49"/>
            <p:cNvSpPr/>
            <p:nvPr/>
          </p:nvSpPr>
          <p:spPr>
            <a:xfrm>
              <a:off x="1575233" y="5108373"/>
              <a:ext cx="44813" cy="66101"/>
            </a:xfrm>
            <a:custGeom>
              <a:avLst/>
              <a:gdLst/>
              <a:ahLst/>
              <a:cxnLst/>
              <a:rect l="l" t="t" r="r" b="b"/>
              <a:pathLst>
                <a:path w="17" h="25" extrusionOk="0">
                  <a:moveTo>
                    <a:pt x="0" y="13"/>
                  </a:moveTo>
                  <a:cubicBezTo>
                    <a:pt x="0" y="20"/>
                    <a:pt x="6" y="25"/>
                    <a:pt x="13" y="25"/>
                  </a:cubicBezTo>
                  <a:cubicBezTo>
                    <a:pt x="17" y="13"/>
                    <a:pt x="17" y="13"/>
                    <a:pt x="17" y="13"/>
                  </a:cubicBezTo>
                  <a:cubicBezTo>
                    <a:pt x="13" y="0"/>
                    <a:pt x="13" y="0"/>
                    <a:pt x="13" y="0"/>
                  </a:cubicBezTo>
                  <a:cubicBezTo>
                    <a:pt x="6" y="0"/>
                    <a:pt x="0" y="6"/>
                    <a:pt x="0"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5" name="Google Shape;3635;p49"/>
            <p:cNvSpPr/>
            <p:nvPr/>
          </p:nvSpPr>
          <p:spPr>
            <a:xfrm>
              <a:off x="1609963" y="5108373"/>
              <a:ext cx="31369" cy="66101"/>
            </a:xfrm>
            <a:custGeom>
              <a:avLst/>
              <a:gdLst/>
              <a:ahLst/>
              <a:cxnLst/>
              <a:rect l="l" t="t" r="r" b="b"/>
              <a:pathLst>
                <a:path w="12" h="25" extrusionOk="0">
                  <a:moveTo>
                    <a:pt x="12" y="13"/>
                  </a:moveTo>
                  <a:cubicBezTo>
                    <a:pt x="12" y="6"/>
                    <a:pt x="7" y="0"/>
                    <a:pt x="0" y="0"/>
                  </a:cubicBezTo>
                  <a:cubicBezTo>
                    <a:pt x="0" y="13"/>
                    <a:pt x="0" y="13"/>
                    <a:pt x="0" y="13"/>
                  </a:cubicBezTo>
                  <a:cubicBezTo>
                    <a:pt x="0" y="25"/>
                    <a:pt x="0" y="25"/>
                    <a:pt x="0" y="25"/>
                  </a:cubicBezTo>
                  <a:cubicBezTo>
                    <a:pt x="7" y="25"/>
                    <a:pt x="12" y="20"/>
                    <a:pt x="12" y="13"/>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6" name="Google Shape;3636;p49"/>
            <p:cNvSpPr/>
            <p:nvPr/>
          </p:nvSpPr>
          <p:spPr>
            <a:xfrm>
              <a:off x="1575233" y="5241695"/>
              <a:ext cx="44813" cy="66101"/>
            </a:xfrm>
            <a:custGeom>
              <a:avLst/>
              <a:gdLst/>
              <a:ahLst/>
              <a:cxnLst/>
              <a:rect l="l" t="t" r="r" b="b"/>
              <a:pathLst>
                <a:path w="17" h="25" extrusionOk="0">
                  <a:moveTo>
                    <a:pt x="0" y="12"/>
                  </a:moveTo>
                  <a:cubicBezTo>
                    <a:pt x="0" y="19"/>
                    <a:pt x="6" y="25"/>
                    <a:pt x="13" y="25"/>
                  </a:cubicBezTo>
                  <a:cubicBezTo>
                    <a:pt x="17" y="12"/>
                    <a:pt x="17" y="12"/>
                    <a:pt x="17" y="12"/>
                  </a:cubicBezTo>
                  <a:cubicBezTo>
                    <a:pt x="13" y="0"/>
                    <a:pt x="13" y="0"/>
                    <a:pt x="13" y="0"/>
                  </a:cubicBezTo>
                  <a:cubicBezTo>
                    <a:pt x="6" y="0"/>
                    <a:pt x="0" y="5"/>
                    <a:pt x="0"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7" name="Google Shape;3637;p49"/>
            <p:cNvSpPr/>
            <p:nvPr/>
          </p:nvSpPr>
          <p:spPr>
            <a:xfrm>
              <a:off x="1609963" y="5241695"/>
              <a:ext cx="31369" cy="66101"/>
            </a:xfrm>
            <a:custGeom>
              <a:avLst/>
              <a:gdLst/>
              <a:ahLst/>
              <a:cxnLst/>
              <a:rect l="l" t="t" r="r" b="b"/>
              <a:pathLst>
                <a:path w="12" h="25" extrusionOk="0">
                  <a:moveTo>
                    <a:pt x="12" y="12"/>
                  </a:moveTo>
                  <a:cubicBezTo>
                    <a:pt x="12" y="5"/>
                    <a:pt x="7" y="0"/>
                    <a:pt x="0" y="0"/>
                  </a:cubicBezTo>
                  <a:cubicBezTo>
                    <a:pt x="0" y="12"/>
                    <a:pt x="0" y="12"/>
                    <a:pt x="0" y="12"/>
                  </a:cubicBezTo>
                  <a:cubicBezTo>
                    <a:pt x="0" y="25"/>
                    <a:pt x="0" y="25"/>
                    <a:pt x="0" y="25"/>
                  </a:cubicBezTo>
                  <a:cubicBezTo>
                    <a:pt x="7" y="25"/>
                    <a:pt x="12" y="19"/>
                    <a:pt x="12" y="12"/>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41"/>
        <p:cNvGrpSpPr/>
        <p:nvPr/>
      </p:nvGrpSpPr>
      <p:grpSpPr>
        <a:xfrm>
          <a:off x="0" y="0"/>
          <a:ext cx="0" cy="0"/>
          <a:chOff x="0" y="0"/>
          <a:chExt cx="0" cy="0"/>
        </a:xfrm>
      </p:grpSpPr>
      <p:sp>
        <p:nvSpPr>
          <p:cNvPr id="3642" name="Google Shape;3642;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3643" name="Google Shape;3643;p50"/>
          <p:cNvSpPr txBox="1">
            <a:spLocks noGrp="1"/>
          </p:cNvSpPr>
          <p:nvPr>
            <p:ph type="subTitle" idx="1"/>
          </p:nvPr>
        </p:nvSpPr>
        <p:spPr>
          <a:xfrm>
            <a:off x="714975" y="1254600"/>
            <a:ext cx="3537900" cy="17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train travel illustration I</a:t>
            </a:r>
            <a:r>
              <a:rPr lang="en"/>
              <a:t> </a:t>
            </a:r>
            <a:endParaRPr/>
          </a:p>
          <a:p>
            <a:pPr marL="457200" lvl="0" indent="-317500" algn="l" rtl="0">
              <a:spcBef>
                <a:spcPts val="0"/>
              </a:spcBef>
              <a:spcAft>
                <a:spcPts val="0"/>
              </a:spcAft>
              <a:buSzPts val="1400"/>
              <a:buChar char="●"/>
            </a:pPr>
            <a:r>
              <a:rPr lang="en" u="sng">
                <a:hlinkClick r:id="rId4"/>
              </a:rPr>
              <a:t>Flat pack of modern trains</a:t>
            </a:r>
            <a:endParaRPr/>
          </a:p>
          <a:p>
            <a:pPr marL="457200" lvl="0" indent="-317500" algn="l" rtl="0">
              <a:spcBef>
                <a:spcPts val="0"/>
              </a:spcBef>
              <a:spcAft>
                <a:spcPts val="0"/>
              </a:spcAft>
              <a:buSzPts val="1400"/>
              <a:buChar char="●"/>
            </a:pPr>
            <a:r>
              <a:rPr lang="en" u="sng">
                <a:hlinkClick r:id="rId5"/>
              </a:rPr>
              <a:t>Vector local tourism concept</a:t>
            </a:r>
            <a:endParaRPr/>
          </a:p>
          <a:p>
            <a:pPr marL="457200" lvl="0" indent="-317500" algn="l" rtl="0">
              <a:spcBef>
                <a:spcPts val="0"/>
              </a:spcBef>
              <a:spcAft>
                <a:spcPts val="0"/>
              </a:spcAft>
              <a:buSzPts val="1400"/>
              <a:buChar char="●"/>
            </a:pPr>
            <a:r>
              <a:rPr lang="en" u="sng">
                <a:hlinkClick r:id="rId6"/>
              </a:rPr>
              <a:t>Flat design mountain landscape</a:t>
            </a:r>
            <a:endParaRPr/>
          </a:p>
        </p:txBody>
      </p:sp>
      <p:grpSp>
        <p:nvGrpSpPr>
          <p:cNvPr id="3644" name="Google Shape;3644;p50"/>
          <p:cNvGrpSpPr/>
          <p:nvPr/>
        </p:nvGrpSpPr>
        <p:grpSpPr>
          <a:xfrm>
            <a:off x="4692619" y="2545400"/>
            <a:ext cx="3538028" cy="415956"/>
            <a:chOff x="4450119" y="3213587"/>
            <a:chExt cx="3782773" cy="444730"/>
          </a:xfrm>
        </p:grpSpPr>
        <p:sp>
          <p:nvSpPr>
            <p:cNvPr id="3645" name="Google Shape;3645;p50"/>
            <p:cNvSpPr/>
            <p:nvPr/>
          </p:nvSpPr>
          <p:spPr>
            <a:xfrm>
              <a:off x="7262449" y="3252585"/>
              <a:ext cx="305982" cy="14249"/>
            </a:xfrm>
            <a:custGeom>
              <a:avLst/>
              <a:gdLst/>
              <a:ahLst/>
              <a:cxnLst/>
              <a:rect l="l" t="t" r="r" b="b"/>
              <a:pathLst>
                <a:path w="334" h="16" extrusionOk="0">
                  <a:moveTo>
                    <a:pt x="16" y="0"/>
                  </a:moveTo>
                  <a:cubicBezTo>
                    <a:pt x="7" y="0"/>
                    <a:pt x="0" y="7"/>
                    <a:pt x="0" y="16"/>
                  </a:cubicBezTo>
                  <a:cubicBezTo>
                    <a:pt x="334" y="16"/>
                    <a:pt x="334" y="16"/>
                    <a:pt x="334" y="16"/>
                  </a:cubicBezTo>
                  <a:cubicBezTo>
                    <a:pt x="334" y="7"/>
                    <a:pt x="327" y="0"/>
                    <a:pt x="318" y="0"/>
                  </a:cubicBezTo>
                  <a:lnTo>
                    <a:pt x="16" y="0"/>
                  </a:lnTo>
                  <a:close/>
                </a:path>
              </a:pathLst>
            </a:custGeom>
            <a:solidFill>
              <a:srgbClr val="5C5C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6" name="Google Shape;3646;p50"/>
            <p:cNvSpPr/>
            <p:nvPr/>
          </p:nvSpPr>
          <p:spPr>
            <a:xfrm>
              <a:off x="4840095" y="3527817"/>
              <a:ext cx="13470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7" name="Google Shape;3647;p50"/>
            <p:cNvSpPr/>
            <p:nvPr/>
          </p:nvSpPr>
          <p:spPr>
            <a:xfrm>
              <a:off x="4840095" y="3479070"/>
              <a:ext cx="13470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8" name="Google Shape;3648;p50"/>
            <p:cNvSpPr/>
            <p:nvPr/>
          </p:nvSpPr>
          <p:spPr>
            <a:xfrm>
              <a:off x="6016024" y="3533817"/>
              <a:ext cx="1254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9" name="Google Shape;3649;p50"/>
            <p:cNvSpPr/>
            <p:nvPr/>
          </p:nvSpPr>
          <p:spPr>
            <a:xfrm>
              <a:off x="6031773"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0" name="Google Shape;3650;p50"/>
            <p:cNvSpPr/>
            <p:nvPr/>
          </p:nvSpPr>
          <p:spPr>
            <a:xfrm>
              <a:off x="6031773" y="3549566"/>
              <a:ext cx="58496" cy="93744"/>
            </a:xfrm>
            <a:custGeom>
              <a:avLst/>
              <a:gdLst/>
              <a:ahLst/>
              <a:cxnLst/>
              <a:rect l="l" t="t" r="r" b="b"/>
              <a:pathLst>
                <a:path w="64" h="102" extrusionOk="0">
                  <a:moveTo>
                    <a:pt x="51" y="0"/>
                  </a:moveTo>
                  <a:cubicBezTo>
                    <a:pt x="55" y="0"/>
                    <a:pt x="60" y="0"/>
                    <a:pt x="64" y="2"/>
                  </a:cubicBezTo>
                  <a:cubicBezTo>
                    <a:pt x="43" y="7"/>
                    <a:pt x="27" y="27"/>
                    <a:pt x="27" y="51"/>
                  </a:cubicBezTo>
                  <a:cubicBezTo>
                    <a:pt x="27" y="74"/>
                    <a:pt x="43" y="94"/>
                    <a:pt x="64" y="100"/>
                  </a:cubicBezTo>
                  <a:cubicBezTo>
                    <a:pt x="60" y="101"/>
                    <a:pt x="55"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1" name="Google Shape;3651;p50"/>
            <p:cNvSpPr/>
            <p:nvPr/>
          </p:nvSpPr>
          <p:spPr>
            <a:xfrm>
              <a:off x="5841285"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2" name="Google Shape;3652;p50"/>
            <p:cNvSpPr/>
            <p:nvPr/>
          </p:nvSpPr>
          <p:spPr>
            <a:xfrm>
              <a:off x="5856284"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3" name="Google Shape;3653;p50"/>
            <p:cNvSpPr/>
            <p:nvPr/>
          </p:nvSpPr>
          <p:spPr>
            <a:xfrm>
              <a:off x="5856284" y="3549566"/>
              <a:ext cx="59247"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4" name="Google Shape;3654;p50"/>
            <p:cNvSpPr/>
            <p:nvPr/>
          </p:nvSpPr>
          <p:spPr>
            <a:xfrm>
              <a:off x="5089830"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5" name="Google Shape;3655;p50"/>
            <p:cNvSpPr/>
            <p:nvPr/>
          </p:nvSpPr>
          <p:spPr>
            <a:xfrm>
              <a:off x="5104079"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6" name="Google Shape;3656;p50"/>
            <p:cNvSpPr/>
            <p:nvPr/>
          </p:nvSpPr>
          <p:spPr>
            <a:xfrm>
              <a:off x="5104079" y="3549566"/>
              <a:ext cx="59996"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7" name="Google Shape;3657;p50"/>
            <p:cNvSpPr/>
            <p:nvPr/>
          </p:nvSpPr>
          <p:spPr>
            <a:xfrm>
              <a:off x="4914341"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8" name="Google Shape;3658;p50"/>
            <p:cNvSpPr/>
            <p:nvPr/>
          </p:nvSpPr>
          <p:spPr>
            <a:xfrm>
              <a:off x="4929340"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9" name="Google Shape;3659;p50"/>
            <p:cNvSpPr/>
            <p:nvPr/>
          </p:nvSpPr>
          <p:spPr>
            <a:xfrm>
              <a:off x="4929340" y="3549566"/>
              <a:ext cx="59247"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0" name="Google Shape;3660;p50"/>
            <p:cNvSpPr/>
            <p:nvPr/>
          </p:nvSpPr>
          <p:spPr>
            <a:xfrm>
              <a:off x="4450119" y="3229336"/>
              <a:ext cx="1964883" cy="401225"/>
            </a:xfrm>
            <a:custGeom>
              <a:avLst/>
              <a:gdLst/>
              <a:ahLst/>
              <a:cxnLst/>
              <a:rect l="l" t="t" r="r" b="b"/>
              <a:pathLst>
                <a:path w="2142" h="437" extrusionOk="0">
                  <a:moveTo>
                    <a:pt x="33" y="394"/>
                  </a:moveTo>
                  <a:cubicBezTo>
                    <a:pt x="33" y="394"/>
                    <a:pt x="33" y="394"/>
                    <a:pt x="33" y="394"/>
                  </a:cubicBezTo>
                  <a:cubicBezTo>
                    <a:pt x="64" y="422"/>
                    <a:pt x="103" y="437"/>
                    <a:pt x="144" y="437"/>
                  </a:cubicBezTo>
                  <a:cubicBezTo>
                    <a:pt x="2142" y="437"/>
                    <a:pt x="2142" y="437"/>
                    <a:pt x="2142" y="437"/>
                  </a:cubicBezTo>
                  <a:cubicBezTo>
                    <a:pt x="2142" y="0"/>
                    <a:pt x="2142" y="0"/>
                    <a:pt x="2142" y="0"/>
                  </a:cubicBezTo>
                  <a:cubicBezTo>
                    <a:pt x="869" y="0"/>
                    <a:pt x="869" y="0"/>
                    <a:pt x="869" y="0"/>
                  </a:cubicBezTo>
                  <a:cubicBezTo>
                    <a:pt x="772" y="0"/>
                    <a:pt x="676" y="20"/>
                    <a:pt x="587" y="58"/>
                  </a:cubicBezTo>
                  <a:cubicBezTo>
                    <a:pt x="297" y="183"/>
                    <a:pt x="297" y="183"/>
                    <a:pt x="297" y="183"/>
                  </a:cubicBezTo>
                  <a:cubicBezTo>
                    <a:pt x="51" y="289"/>
                    <a:pt x="51" y="289"/>
                    <a:pt x="51" y="289"/>
                  </a:cubicBezTo>
                  <a:cubicBezTo>
                    <a:pt x="9" y="307"/>
                    <a:pt x="0" y="363"/>
                    <a:pt x="33" y="394"/>
                  </a:cubicBezTo>
                  <a:close/>
                  <a:moveTo>
                    <a:pt x="1528" y="378"/>
                  </a:moveTo>
                  <a:cubicBezTo>
                    <a:pt x="1528" y="361"/>
                    <a:pt x="1542" y="347"/>
                    <a:pt x="1559" y="347"/>
                  </a:cubicBezTo>
                  <a:cubicBezTo>
                    <a:pt x="1800" y="347"/>
                    <a:pt x="1800" y="347"/>
                    <a:pt x="1800" y="347"/>
                  </a:cubicBezTo>
                  <a:cubicBezTo>
                    <a:pt x="1817" y="347"/>
                    <a:pt x="1830" y="361"/>
                    <a:pt x="1830" y="378"/>
                  </a:cubicBezTo>
                  <a:cubicBezTo>
                    <a:pt x="1830" y="395"/>
                    <a:pt x="1817" y="409"/>
                    <a:pt x="1800" y="409"/>
                  </a:cubicBezTo>
                  <a:cubicBezTo>
                    <a:pt x="1559" y="409"/>
                    <a:pt x="1559" y="409"/>
                    <a:pt x="1559" y="409"/>
                  </a:cubicBezTo>
                  <a:cubicBezTo>
                    <a:pt x="1542" y="409"/>
                    <a:pt x="1528" y="395"/>
                    <a:pt x="1528" y="378"/>
                  </a:cubicBezTo>
                  <a:close/>
                  <a:moveTo>
                    <a:pt x="518" y="378"/>
                  </a:moveTo>
                  <a:cubicBezTo>
                    <a:pt x="518" y="361"/>
                    <a:pt x="532" y="347"/>
                    <a:pt x="549" y="347"/>
                  </a:cubicBezTo>
                  <a:cubicBezTo>
                    <a:pt x="789" y="347"/>
                    <a:pt x="789" y="347"/>
                    <a:pt x="789" y="347"/>
                  </a:cubicBezTo>
                  <a:cubicBezTo>
                    <a:pt x="806" y="347"/>
                    <a:pt x="820" y="361"/>
                    <a:pt x="820" y="378"/>
                  </a:cubicBezTo>
                  <a:cubicBezTo>
                    <a:pt x="820" y="395"/>
                    <a:pt x="806" y="409"/>
                    <a:pt x="789" y="409"/>
                  </a:cubicBezTo>
                  <a:cubicBezTo>
                    <a:pt x="549" y="409"/>
                    <a:pt x="549" y="409"/>
                    <a:pt x="549" y="409"/>
                  </a:cubicBezTo>
                  <a:cubicBezTo>
                    <a:pt x="532" y="409"/>
                    <a:pt x="518" y="395"/>
                    <a:pt x="518"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1" name="Google Shape;3661;p50"/>
            <p:cNvSpPr/>
            <p:nvPr/>
          </p:nvSpPr>
          <p:spPr>
            <a:xfrm>
              <a:off x="4832596" y="3572814"/>
              <a:ext cx="275983" cy="56996"/>
            </a:xfrm>
            <a:custGeom>
              <a:avLst/>
              <a:gdLst/>
              <a:ahLst/>
              <a:cxnLst/>
              <a:rect l="l" t="t" r="r" b="b"/>
              <a:pathLst>
                <a:path w="301" h="62" extrusionOk="0">
                  <a:moveTo>
                    <a:pt x="271" y="62"/>
                  </a:moveTo>
                  <a:cubicBezTo>
                    <a:pt x="30" y="62"/>
                    <a:pt x="30" y="62"/>
                    <a:pt x="30" y="62"/>
                  </a:cubicBezTo>
                  <a:cubicBezTo>
                    <a:pt x="13" y="62"/>
                    <a:pt x="0" y="48"/>
                    <a:pt x="0" y="31"/>
                  </a:cubicBezTo>
                  <a:cubicBezTo>
                    <a:pt x="0" y="14"/>
                    <a:pt x="13" y="0"/>
                    <a:pt x="30" y="0"/>
                  </a:cubicBezTo>
                  <a:cubicBezTo>
                    <a:pt x="101" y="0"/>
                    <a:pt x="101" y="0"/>
                    <a:pt x="101" y="0"/>
                  </a:cubicBezTo>
                  <a:cubicBezTo>
                    <a:pt x="101" y="1"/>
                    <a:pt x="101" y="2"/>
                    <a:pt x="101" y="4"/>
                  </a:cubicBezTo>
                  <a:cubicBezTo>
                    <a:pt x="101" y="21"/>
                    <a:pt x="115" y="35"/>
                    <a:pt x="132" y="35"/>
                  </a:cubicBezTo>
                  <a:cubicBezTo>
                    <a:pt x="301" y="35"/>
                    <a:pt x="301" y="35"/>
                    <a:pt x="301" y="35"/>
                  </a:cubicBezTo>
                  <a:cubicBezTo>
                    <a:pt x="299" y="50"/>
                    <a:pt x="286"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2" name="Google Shape;3662;p50"/>
            <p:cNvSpPr/>
            <p:nvPr/>
          </p:nvSpPr>
          <p:spPr>
            <a:xfrm>
              <a:off x="5759540" y="3572814"/>
              <a:ext cx="276733" cy="56996"/>
            </a:xfrm>
            <a:custGeom>
              <a:avLst/>
              <a:gdLst/>
              <a:ahLst/>
              <a:cxnLst/>
              <a:rect l="l" t="t" r="r" b="b"/>
              <a:pathLst>
                <a:path w="302" h="62" extrusionOk="0">
                  <a:moveTo>
                    <a:pt x="271" y="62"/>
                  </a:moveTo>
                  <a:cubicBezTo>
                    <a:pt x="31" y="62"/>
                    <a:pt x="31" y="62"/>
                    <a:pt x="31" y="62"/>
                  </a:cubicBezTo>
                  <a:cubicBezTo>
                    <a:pt x="14" y="62"/>
                    <a:pt x="0" y="48"/>
                    <a:pt x="0" y="31"/>
                  </a:cubicBezTo>
                  <a:cubicBezTo>
                    <a:pt x="0" y="14"/>
                    <a:pt x="14" y="0"/>
                    <a:pt x="31" y="0"/>
                  </a:cubicBezTo>
                  <a:cubicBezTo>
                    <a:pt x="102" y="0"/>
                    <a:pt x="102" y="0"/>
                    <a:pt x="102" y="0"/>
                  </a:cubicBezTo>
                  <a:cubicBezTo>
                    <a:pt x="102" y="1"/>
                    <a:pt x="101" y="2"/>
                    <a:pt x="101" y="4"/>
                  </a:cubicBezTo>
                  <a:cubicBezTo>
                    <a:pt x="101" y="21"/>
                    <a:pt x="115" y="35"/>
                    <a:pt x="132" y="35"/>
                  </a:cubicBezTo>
                  <a:cubicBezTo>
                    <a:pt x="302" y="35"/>
                    <a:pt x="302" y="35"/>
                    <a:pt x="302" y="35"/>
                  </a:cubicBezTo>
                  <a:cubicBezTo>
                    <a:pt x="300" y="50"/>
                    <a:pt x="287" y="62"/>
                    <a:pt x="27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3" name="Google Shape;3663;p50"/>
            <p:cNvSpPr/>
            <p:nvPr/>
          </p:nvSpPr>
          <p:spPr>
            <a:xfrm>
              <a:off x="5034334" y="3229336"/>
              <a:ext cx="1380668" cy="35998"/>
            </a:xfrm>
            <a:custGeom>
              <a:avLst/>
              <a:gdLst/>
              <a:ahLst/>
              <a:cxnLst/>
              <a:rect l="l" t="t" r="r" b="b"/>
              <a:pathLst>
                <a:path w="1505" h="39" extrusionOk="0">
                  <a:moveTo>
                    <a:pt x="131" y="27"/>
                  </a:moveTo>
                  <a:cubicBezTo>
                    <a:pt x="87" y="27"/>
                    <a:pt x="43" y="31"/>
                    <a:pt x="0" y="39"/>
                  </a:cubicBezTo>
                  <a:cubicBezTo>
                    <a:pt x="75" y="13"/>
                    <a:pt x="153" y="0"/>
                    <a:pt x="232" y="0"/>
                  </a:cubicBezTo>
                  <a:cubicBezTo>
                    <a:pt x="1505" y="0"/>
                    <a:pt x="1505" y="0"/>
                    <a:pt x="1505" y="0"/>
                  </a:cubicBezTo>
                  <a:cubicBezTo>
                    <a:pt x="1505" y="27"/>
                    <a:pt x="1505" y="27"/>
                    <a:pt x="1505" y="27"/>
                  </a:cubicBezTo>
                  <a:lnTo>
                    <a:pt x="131" y="27"/>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4" name="Google Shape;3664;p50"/>
            <p:cNvSpPr/>
            <p:nvPr/>
          </p:nvSpPr>
          <p:spPr>
            <a:xfrm>
              <a:off x="5189574" y="3270583"/>
              <a:ext cx="1117433" cy="86995"/>
            </a:xfrm>
            <a:custGeom>
              <a:avLst/>
              <a:gdLst/>
              <a:ahLst/>
              <a:cxnLst/>
              <a:rect l="l" t="t" r="r" b="b"/>
              <a:pathLst>
                <a:path w="1218" h="95" extrusionOk="0">
                  <a:moveTo>
                    <a:pt x="16" y="95"/>
                  </a:moveTo>
                  <a:cubicBezTo>
                    <a:pt x="1202" y="95"/>
                    <a:pt x="1202" y="95"/>
                    <a:pt x="1202" y="95"/>
                  </a:cubicBezTo>
                  <a:cubicBezTo>
                    <a:pt x="1211" y="95"/>
                    <a:pt x="1218" y="88"/>
                    <a:pt x="1218" y="80"/>
                  </a:cubicBezTo>
                  <a:cubicBezTo>
                    <a:pt x="1218" y="15"/>
                    <a:pt x="1218" y="15"/>
                    <a:pt x="1218" y="15"/>
                  </a:cubicBezTo>
                  <a:cubicBezTo>
                    <a:pt x="1218" y="7"/>
                    <a:pt x="1211" y="0"/>
                    <a:pt x="1202" y="0"/>
                  </a:cubicBezTo>
                  <a:cubicBezTo>
                    <a:pt x="16" y="0"/>
                    <a:pt x="16" y="0"/>
                    <a:pt x="16" y="0"/>
                  </a:cubicBezTo>
                  <a:cubicBezTo>
                    <a:pt x="7" y="0"/>
                    <a:pt x="0" y="7"/>
                    <a:pt x="0" y="15"/>
                  </a:cubicBezTo>
                  <a:cubicBezTo>
                    <a:pt x="0" y="80"/>
                    <a:pt x="0" y="80"/>
                    <a:pt x="0" y="80"/>
                  </a:cubicBezTo>
                  <a:cubicBezTo>
                    <a:pt x="0" y="88"/>
                    <a:pt x="7" y="95"/>
                    <a:pt x="16"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5" name="Google Shape;3665;p50"/>
            <p:cNvSpPr/>
            <p:nvPr/>
          </p:nvSpPr>
          <p:spPr>
            <a:xfrm>
              <a:off x="5221072" y="3396489"/>
              <a:ext cx="27749" cy="8250"/>
            </a:xfrm>
            <a:custGeom>
              <a:avLst/>
              <a:gdLst/>
              <a:ahLst/>
              <a:cxnLst/>
              <a:rect l="l" t="t" r="r" b="b"/>
              <a:pathLst>
                <a:path w="37" h="11" extrusionOk="0">
                  <a:moveTo>
                    <a:pt x="37" y="11"/>
                  </a:moveTo>
                  <a:lnTo>
                    <a:pt x="11" y="11"/>
                  </a:lnTo>
                  <a:lnTo>
                    <a:pt x="0" y="0"/>
                  </a:lnTo>
                  <a:lnTo>
                    <a:pt x="25" y="0"/>
                  </a:lnTo>
                  <a:lnTo>
                    <a:pt x="37"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6" name="Google Shape;3666;p50"/>
            <p:cNvSpPr/>
            <p:nvPr/>
          </p:nvSpPr>
          <p:spPr>
            <a:xfrm>
              <a:off x="5156576" y="3396489"/>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7" name="Google Shape;3667;p50"/>
            <p:cNvSpPr/>
            <p:nvPr/>
          </p:nvSpPr>
          <p:spPr>
            <a:xfrm>
              <a:off x="5188824" y="3396489"/>
              <a:ext cx="28498" cy="8250"/>
            </a:xfrm>
            <a:custGeom>
              <a:avLst/>
              <a:gdLst/>
              <a:ahLst/>
              <a:cxnLst/>
              <a:rect l="l" t="t" r="r" b="b"/>
              <a:pathLst>
                <a:path w="38" h="11" extrusionOk="0">
                  <a:moveTo>
                    <a:pt x="0" y="0"/>
                  </a:moveTo>
                  <a:lnTo>
                    <a:pt x="25"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8" name="Google Shape;3668;p50"/>
            <p:cNvSpPr/>
            <p:nvPr/>
          </p:nvSpPr>
          <p:spPr>
            <a:xfrm>
              <a:off x="5093580" y="3396489"/>
              <a:ext cx="26998" cy="8250"/>
            </a:xfrm>
            <a:custGeom>
              <a:avLst/>
              <a:gdLst/>
              <a:ahLst/>
              <a:cxnLst/>
              <a:rect l="l" t="t" r="r" b="b"/>
              <a:pathLst>
                <a:path w="36" h="11" extrusionOk="0">
                  <a:moveTo>
                    <a:pt x="0" y="0"/>
                  </a:moveTo>
                  <a:lnTo>
                    <a:pt x="25" y="0"/>
                  </a:lnTo>
                  <a:lnTo>
                    <a:pt x="36"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9" name="Google Shape;3669;p50"/>
            <p:cNvSpPr/>
            <p:nvPr/>
          </p:nvSpPr>
          <p:spPr>
            <a:xfrm>
              <a:off x="5124328" y="3396489"/>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0" name="Google Shape;3670;p50"/>
            <p:cNvSpPr/>
            <p:nvPr/>
          </p:nvSpPr>
          <p:spPr>
            <a:xfrm>
              <a:off x="5251821" y="3396489"/>
              <a:ext cx="1118933" cy="8250"/>
            </a:xfrm>
            <a:custGeom>
              <a:avLst/>
              <a:gdLst/>
              <a:ahLst/>
              <a:cxnLst/>
              <a:rect l="l" t="t" r="r" b="b"/>
              <a:pathLst>
                <a:path w="1492" h="11" extrusionOk="0">
                  <a:moveTo>
                    <a:pt x="0" y="0"/>
                  </a:moveTo>
                  <a:lnTo>
                    <a:pt x="1492" y="0"/>
                  </a:lnTo>
                  <a:lnTo>
                    <a:pt x="1492"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1" name="Google Shape;3671;p50"/>
            <p:cNvSpPr/>
            <p:nvPr/>
          </p:nvSpPr>
          <p:spPr>
            <a:xfrm>
              <a:off x="5063582" y="3396489"/>
              <a:ext cx="26249" cy="8250"/>
            </a:xfrm>
            <a:custGeom>
              <a:avLst/>
              <a:gdLst/>
              <a:ahLst/>
              <a:cxnLst/>
              <a:rect l="l" t="t" r="r" b="b"/>
              <a:pathLst>
                <a:path w="35" h="11" extrusionOk="0">
                  <a:moveTo>
                    <a:pt x="0" y="4"/>
                  </a:moveTo>
                  <a:lnTo>
                    <a:pt x="0" y="0"/>
                  </a:lnTo>
                  <a:lnTo>
                    <a:pt x="22" y="0"/>
                  </a:lnTo>
                  <a:lnTo>
                    <a:pt x="35" y="11"/>
                  </a:lnTo>
                  <a:lnTo>
                    <a:pt x="8"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2" name="Google Shape;3672;p50"/>
            <p:cNvSpPr/>
            <p:nvPr/>
          </p:nvSpPr>
          <p:spPr>
            <a:xfrm>
              <a:off x="5392062" y="3256334"/>
              <a:ext cx="11624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3" name="Google Shape;3673;p50"/>
            <p:cNvSpPr/>
            <p:nvPr/>
          </p:nvSpPr>
          <p:spPr>
            <a:xfrm>
              <a:off x="5932779" y="3256334"/>
              <a:ext cx="115493" cy="233985"/>
            </a:xfrm>
            <a:custGeom>
              <a:avLst/>
              <a:gdLst/>
              <a:ahLst/>
              <a:cxnLst/>
              <a:rect l="l" t="t" r="r" b="b"/>
              <a:pathLst>
                <a:path w="126" h="255" extrusionOk="0">
                  <a:moveTo>
                    <a:pt x="11"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1" y="0"/>
                    <a:pt x="11" y="0"/>
                    <a:pt x="11" y="0"/>
                  </a:cubicBezTo>
                  <a:cubicBezTo>
                    <a:pt x="5" y="0"/>
                    <a:pt x="0" y="5"/>
                    <a:pt x="0" y="10"/>
                  </a:cubicBezTo>
                  <a:cubicBezTo>
                    <a:pt x="0" y="244"/>
                    <a:pt x="0" y="244"/>
                    <a:pt x="0" y="244"/>
                  </a:cubicBezTo>
                  <a:cubicBezTo>
                    <a:pt x="0" y="250"/>
                    <a:pt x="5" y="255"/>
                    <a:pt x="11"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4" name="Google Shape;3674;p50"/>
            <p:cNvSpPr/>
            <p:nvPr/>
          </p:nvSpPr>
          <p:spPr>
            <a:xfrm>
              <a:off x="4454618" y="3503819"/>
              <a:ext cx="1960382" cy="126742"/>
            </a:xfrm>
            <a:custGeom>
              <a:avLst/>
              <a:gdLst/>
              <a:ahLst/>
              <a:cxnLst/>
              <a:rect l="l" t="t" r="r" b="b"/>
              <a:pathLst>
                <a:path w="2137" h="138" extrusionOk="0">
                  <a:moveTo>
                    <a:pt x="28" y="95"/>
                  </a:moveTo>
                  <a:cubicBezTo>
                    <a:pt x="28" y="95"/>
                    <a:pt x="28" y="95"/>
                    <a:pt x="28" y="95"/>
                  </a:cubicBezTo>
                  <a:cubicBezTo>
                    <a:pt x="59" y="123"/>
                    <a:pt x="98" y="138"/>
                    <a:pt x="139" y="138"/>
                  </a:cubicBezTo>
                  <a:cubicBezTo>
                    <a:pt x="2137" y="138"/>
                    <a:pt x="2137" y="138"/>
                    <a:pt x="2137" y="138"/>
                  </a:cubicBezTo>
                  <a:cubicBezTo>
                    <a:pt x="2137" y="0"/>
                    <a:pt x="2137" y="0"/>
                    <a:pt x="2137" y="0"/>
                  </a:cubicBezTo>
                  <a:cubicBezTo>
                    <a:pt x="30" y="0"/>
                    <a:pt x="30" y="0"/>
                    <a:pt x="30" y="0"/>
                  </a:cubicBezTo>
                  <a:cubicBezTo>
                    <a:pt x="2" y="24"/>
                    <a:pt x="0" y="69"/>
                    <a:pt x="28" y="9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5" name="Google Shape;3675;p50"/>
            <p:cNvSpPr/>
            <p:nvPr/>
          </p:nvSpPr>
          <p:spPr>
            <a:xfrm>
              <a:off x="4469617" y="3503819"/>
              <a:ext cx="1945381" cy="15749"/>
            </a:xfrm>
            <a:custGeom>
              <a:avLst/>
              <a:gdLst/>
              <a:ahLst/>
              <a:cxnLst/>
              <a:rect l="l" t="t" r="r" b="b"/>
              <a:pathLst>
                <a:path w="2121" h="17" extrusionOk="0">
                  <a:moveTo>
                    <a:pt x="14" y="0"/>
                  </a:moveTo>
                  <a:cubicBezTo>
                    <a:pt x="2121" y="0"/>
                    <a:pt x="2121" y="0"/>
                    <a:pt x="2121" y="0"/>
                  </a:cubicBezTo>
                  <a:cubicBezTo>
                    <a:pt x="2121" y="17"/>
                    <a:pt x="2121" y="17"/>
                    <a:pt x="2121" y="17"/>
                  </a:cubicBezTo>
                  <a:cubicBezTo>
                    <a:pt x="0" y="17"/>
                    <a:pt x="0" y="17"/>
                    <a:pt x="0" y="17"/>
                  </a:cubicBezTo>
                  <a:cubicBezTo>
                    <a:pt x="4" y="11"/>
                    <a:pt x="8" y="5"/>
                    <a:pt x="1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6" name="Google Shape;3676;p50"/>
            <p:cNvSpPr/>
            <p:nvPr/>
          </p:nvSpPr>
          <p:spPr>
            <a:xfrm>
              <a:off x="4664606" y="3257084"/>
              <a:ext cx="395226" cy="206987"/>
            </a:xfrm>
            <a:custGeom>
              <a:avLst/>
              <a:gdLst/>
              <a:ahLst/>
              <a:cxnLst/>
              <a:rect l="l" t="t" r="r" b="b"/>
              <a:pathLst>
                <a:path w="431" h="226" extrusionOk="0">
                  <a:moveTo>
                    <a:pt x="431" y="0"/>
                  </a:moveTo>
                  <a:cubicBezTo>
                    <a:pt x="404" y="91"/>
                    <a:pt x="331" y="168"/>
                    <a:pt x="242" y="199"/>
                  </a:cubicBezTo>
                  <a:cubicBezTo>
                    <a:pt x="163" y="226"/>
                    <a:pt x="74" y="219"/>
                    <a:pt x="0" y="180"/>
                  </a:cubicBezTo>
                  <a:cubicBezTo>
                    <a:pt x="187" y="3"/>
                    <a:pt x="431" y="0"/>
                    <a:pt x="4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7" name="Google Shape;3677;p50"/>
            <p:cNvSpPr/>
            <p:nvPr/>
          </p:nvSpPr>
          <p:spPr>
            <a:xfrm>
              <a:off x="4664606" y="3271333"/>
              <a:ext cx="390726" cy="192738"/>
            </a:xfrm>
            <a:custGeom>
              <a:avLst/>
              <a:gdLst/>
              <a:ahLst/>
              <a:cxnLst/>
              <a:rect l="l" t="t" r="r" b="b"/>
              <a:pathLst>
                <a:path w="426" h="210" extrusionOk="0">
                  <a:moveTo>
                    <a:pt x="249" y="144"/>
                  </a:moveTo>
                  <a:cubicBezTo>
                    <a:pt x="322" y="118"/>
                    <a:pt x="385" y="66"/>
                    <a:pt x="426" y="0"/>
                  </a:cubicBezTo>
                  <a:cubicBezTo>
                    <a:pt x="395" y="84"/>
                    <a:pt x="326" y="153"/>
                    <a:pt x="242" y="183"/>
                  </a:cubicBezTo>
                  <a:cubicBezTo>
                    <a:pt x="163" y="210"/>
                    <a:pt x="74" y="203"/>
                    <a:pt x="0" y="164"/>
                  </a:cubicBezTo>
                  <a:cubicBezTo>
                    <a:pt x="8" y="157"/>
                    <a:pt x="16" y="150"/>
                    <a:pt x="24" y="143"/>
                  </a:cubicBezTo>
                  <a:cubicBezTo>
                    <a:pt x="96" y="168"/>
                    <a:pt x="176" y="169"/>
                    <a:pt x="249" y="14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8" name="Google Shape;3678;p50"/>
            <p:cNvSpPr/>
            <p:nvPr/>
          </p:nvSpPr>
          <p:spPr>
            <a:xfrm>
              <a:off x="5578801" y="3213587"/>
              <a:ext cx="307481" cy="15749"/>
            </a:xfrm>
            <a:custGeom>
              <a:avLst/>
              <a:gdLst/>
              <a:ahLst/>
              <a:cxnLst/>
              <a:rect l="l" t="t" r="r" b="b"/>
              <a:pathLst>
                <a:path w="335" h="17" extrusionOk="0">
                  <a:moveTo>
                    <a:pt x="0" y="17"/>
                  </a:moveTo>
                  <a:cubicBezTo>
                    <a:pt x="335" y="17"/>
                    <a:pt x="335" y="17"/>
                    <a:pt x="335" y="17"/>
                  </a:cubicBezTo>
                  <a:cubicBezTo>
                    <a:pt x="335" y="17"/>
                    <a:pt x="335" y="17"/>
                    <a:pt x="335" y="17"/>
                  </a:cubicBezTo>
                  <a:cubicBezTo>
                    <a:pt x="335" y="8"/>
                    <a:pt x="327" y="0"/>
                    <a:pt x="318" y="0"/>
                  </a:cubicBezTo>
                  <a:cubicBezTo>
                    <a:pt x="17" y="0"/>
                    <a:pt x="17" y="0"/>
                    <a:pt x="17" y="0"/>
                  </a:cubicBezTo>
                  <a:cubicBezTo>
                    <a:pt x="8"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9" name="Google Shape;3679;p50"/>
            <p:cNvSpPr/>
            <p:nvPr/>
          </p:nvSpPr>
          <p:spPr>
            <a:xfrm>
              <a:off x="4466618" y="3572065"/>
              <a:ext cx="1948382" cy="58496"/>
            </a:xfrm>
            <a:custGeom>
              <a:avLst/>
              <a:gdLst/>
              <a:ahLst/>
              <a:cxnLst/>
              <a:rect l="l" t="t" r="r" b="b"/>
              <a:pathLst>
                <a:path w="2124" h="64" extrusionOk="0">
                  <a:moveTo>
                    <a:pt x="104" y="37"/>
                  </a:moveTo>
                  <a:cubicBezTo>
                    <a:pt x="2124" y="37"/>
                    <a:pt x="2124" y="37"/>
                    <a:pt x="2124" y="37"/>
                  </a:cubicBezTo>
                  <a:cubicBezTo>
                    <a:pt x="2124" y="64"/>
                    <a:pt x="2124" y="64"/>
                    <a:pt x="2124" y="64"/>
                  </a:cubicBezTo>
                  <a:cubicBezTo>
                    <a:pt x="126" y="64"/>
                    <a:pt x="126" y="64"/>
                    <a:pt x="126" y="64"/>
                  </a:cubicBezTo>
                  <a:cubicBezTo>
                    <a:pt x="85" y="64"/>
                    <a:pt x="46" y="49"/>
                    <a:pt x="15" y="21"/>
                  </a:cubicBezTo>
                  <a:cubicBezTo>
                    <a:pt x="15" y="21"/>
                    <a:pt x="15" y="21"/>
                    <a:pt x="15" y="21"/>
                  </a:cubicBezTo>
                  <a:cubicBezTo>
                    <a:pt x="8" y="15"/>
                    <a:pt x="3" y="7"/>
                    <a:pt x="0" y="0"/>
                  </a:cubicBezTo>
                  <a:cubicBezTo>
                    <a:pt x="29" y="24"/>
                    <a:pt x="66" y="37"/>
                    <a:pt x="104"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0" name="Google Shape;3680;p50"/>
            <p:cNvSpPr/>
            <p:nvPr/>
          </p:nvSpPr>
          <p:spPr>
            <a:xfrm>
              <a:off x="6525244" y="3527817"/>
              <a:ext cx="1480500" cy="9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1" name="Google Shape;3681;p50"/>
            <p:cNvSpPr/>
            <p:nvPr/>
          </p:nvSpPr>
          <p:spPr>
            <a:xfrm>
              <a:off x="6525244" y="3479070"/>
              <a:ext cx="1480500" cy="9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2" name="Google Shape;3682;p50"/>
            <p:cNvSpPr/>
            <p:nvPr/>
          </p:nvSpPr>
          <p:spPr>
            <a:xfrm>
              <a:off x="777616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3" name="Google Shape;3683;p50"/>
            <p:cNvSpPr/>
            <p:nvPr/>
          </p:nvSpPr>
          <p:spPr>
            <a:xfrm>
              <a:off x="7791917" y="3549566"/>
              <a:ext cx="930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4" name="Google Shape;3684;p50"/>
            <p:cNvSpPr/>
            <p:nvPr/>
          </p:nvSpPr>
          <p:spPr>
            <a:xfrm>
              <a:off x="7791917" y="3549566"/>
              <a:ext cx="58496" cy="93744"/>
            </a:xfrm>
            <a:custGeom>
              <a:avLst/>
              <a:gdLst/>
              <a:ahLst/>
              <a:cxnLst/>
              <a:rect l="l" t="t" r="r" b="b"/>
              <a:pathLst>
                <a:path w="64" h="102" extrusionOk="0">
                  <a:moveTo>
                    <a:pt x="51" y="0"/>
                  </a:moveTo>
                  <a:cubicBezTo>
                    <a:pt x="56" y="0"/>
                    <a:pt x="60" y="0"/>
                    <a:pt x="64" y="2"/>
                  </a:cubicBezTo>
                  <a:cubicBezTo>
                    <a:pt x="43" y="7"/>
                    <a:pt x="27" y="27"/>
                    <a:pt x="27" y="51"/>
                  </a:cubicBezTo>
                  <a:cubicBezTo>
                    <a:pt x="27" y="74"/>
                    <a:pt x="43" y="94"/>
                    <a:pt x="64"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5" name="Google Shape;3685;p50"/>
            <p:cNvSpPr/>
            <p:nvPr/>
          </p:nvSpPr>
          <p:spPr>
            <a:xfrm>
              <a:off x="7601428" y="3533817"/>
              <a:ext cx="1245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6" name="Google Shape;3686;p50"/>
            <p:cNvSpPr/>
            <p:nvPr/>
          </p:nvSpPr>
          <p:spPr>
            <a:xfrm>
              <a:off x="76164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7" name="Google Shape;3687;p50"/>
            <p:cNvSpPr/>
            <p:nvPr/>
          </p:nvSpPr>
          <p:spPr>
            <a:xfrm>
              <a:off x="7616428" y="3549566"/>
              <a:ext cx="59247" cy="93744"/>
            </a:xfrm>
            <a:custGeom>
              <a:avLst/>
              <a:gdLst/>
              <a:ahLst/>
              <a:cxnLst/>
              <a:rect l="l" t="t" r="r" b="b"/>
              <a:pathLst>
                <a:path w="65" h="102" extrusionOk="0">
                  <a:moveTo>
                    <a:pt x="51" y="0"/>
                  </a:moveTo>
                  <a:cubicBezTo>
                    <a:pt x="56" y="0"/>
                    <a:pt x="60" y="0"/>
                    <a:pt x="65" y="2"/>
                  </a:cubicBezTo>
                  <a:cubicBezTo>
                    <a:pt x="43" y="7"/>
                    <a:pt x="27" y="27"/>
                    <a:pt x="27" y="51"/>
                  </a:cubicBezTo>
                  <a:cubicBezTo>
                    <a:pt x="27" y="74"/>
                    <a:pt x="43" y="94"/>
                    <a:pt x="65" y="100"/>
                  </a:cubicBezTo>
                  <a:cubicBezTo>
                    <a:pt x="60"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8" name="Google Shape;3688;p50"/>
            <p:cNvSpPr/>
            <p:nvPr/>
          </p:nvSpPr>
          <p:spPr>
            <a:xfrm>
              <a:off x="695046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9" name="Google Shape;3689;p50"/>
            <p:cNvSpPr/>
            <p:nvPr/>
          </p:nvSpPr>
          <p:spPr>
            <a:xfrm>
              <a:off x="6964717"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0" name="Google Shape;3690;p50"/>
            <p:cNvSpPr/>
            <p:nvPr/>
          </p:nvSpPr>
          <p:spPr>
            <a:xfrm>
              <a:off x="6964717" y="3549566"/>
              <a:ext cx="59996" cy="93744"/>
            </a:xfrm>
            <a:custGeom>
              <a:avLst/>
              <a:gdLst/>
              <a:ahLst/>
              <a:cxnLst/>
              <a:rect l="l" t="t" r="r" b="b"/>
              <a:pathLst>
                <a:path w="65" h="102" extrusionOk="0">
                  <a:moveTo>
                    <a:pt x="51" y="0"/>
                  </a:moveTo>
                  <a:cubicBezTo>
                    <a:pt x="56" y="0"/>
                    <a:pt x="61" y="0"/>
                    <a:pt x="65" y="2"/>
                  </a:cubicBezTo>
                  <a:cubicBezTo>
                    <a:pt x="43" y="7"/>
                    <a:pt x="27" y="27"/>
                    <a:pt x="27" y="51"/>
                  </a:cubicBezTo>
                  <a:cubicBezTo>
                    <a:pt x="27" y="74"/>
                    <a:pt x="43" y="94"/>
                    <a:pt x="65" y="100"/>
                  </a:cubicBezTo>
                  <a:cubicBezTo>
                    <a:pt x="61" y="101"/>
                    <a:pt x="56" y="102"/>
                    <a:pt x="51" y="102"/>
                  </a:cubicBezTo>
                  <a:cubicBezTo>
                    <a:pt x="23" y="102"/>
                    <a:pt x="0" y="79"/>
                    <a:pt x="0" y="51"/>
                  </a:cubicBezTo>
                  <a:cubicBezTo>
                    <a:pt x="0" y="22"/>
                    <a:pt x="23"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1" name="Google Shape;3691;p50"/>
            <p:cNvSpPr/>
            <p:nvPr/>
          </p:nvSpPr>
          <p:spPr>
            <a:xfrm>
              <a:off x="6774978" y="3533817"/>
              <a:ext cx="123600" cy="1245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2" name="Google Shape;3692;p50"/>
            <p:cNvSpPr/>
            <p:nvPr/>
          </p:nvSpPr>
          <p:spPr>
            <a:xfrm>
              <a:off x="6790728" y="3549566"/>
              <a:ext cx="93600" cy="93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3" name="Google Shape;3693;p50"/>
            <p:cNvSpPr/>
            <p:nvPr/>
          </p:nvSpPr>
          <p:spPr>
            <a:xfrm>
              <a:off x="6790728" y="3549566"/>
              <a:ext cx="58496" cy="93744"/>
            </a:xfrm>
            <a:custGeom>
              <a:avLst/>
              <a:gdLst/>
              <a:ahLst/>
              <a:cxnLst/>
              <a:rect l="l" t="t" r="r" b="b"/>
              <a:pathLst>
                <a:path w="64" h="102" extrusionOk="0">
                  <a:moveTo>
                    <a:pt x="51" y="0"/>
                  </a:moveTo>
                  <a:cubicBezTo>
                    <a:pt x="55" y="0"/>
                    <a:pt x="60" y="0"/>
                    <a:pt x="64" y="2"/>
                  </a:cubicBezTo>
                  <a:cubicBezTo>
                    <a:pt x="42" y="7"/>
                    <a:pt x="26" y="27"/>
                    <a:pt x="26" y="51"/>
                  </a:cubicBezTo>
                  <a:cubicBezTo>
                    <a:pt x="26" y="74"/>
                    <a:pt x="42" y="94"/>
                    <a:pt x="64" y="100"/>
                  </a:cubicBezTo>
                  <a:cubicBezTo>
                    <a:pt x="60" y="101"/>
                    <a:pt x="55" y="102"/>
                    <a:pt x="51" y="102"/>
                  </a:cubicBezTo>
                  <a:cubicBezTo>
                    <a:pt x="22" y="102"/>
                    <a:pt x="0" y="79"/>
                    <a:pt x="0" y="51"/>
                  </a:cubicBezTo>
                  <a:cubicBezTo>
                    <a:pt x="0" y="22"/>
                    <a:pt x="22"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4" name="Google Shape;3694;p50"/>
            <p:cNvSpPr/>
            <p:nvPr/>
          </p:nvSpPr>
          <p:spPr>
            <a:xfrm>
              <a:off x="6462247" y="3229336"/>
              <a:ext cx="1770645" cy="401225"/>
            </a:xfrm>
            <a:custGeom>
              <a:avLst/>
              <a:gdLst/>
              <a:ahLst/>
              <a:cxnLst/>
              <a:rect l="l" t="t" r="r" b="b"/>
              <a:pathLst>
                <a:path w="1930" h="437" extrusionOk="0">
                  <a:moveTo>
                    <a:pt x="0" y="34"/>
                  </a:moveTo>
                  <a:cubicBezTo>
                    <a:pt x="0" y="437"/>
                    <a:pt x="0" y="437"/>
                    <a:pt x="0" y="437"/>
                  </a:cubicBezTo>
                  <a:cubicBezTo>
                    <a:pt x="1930" y="437"/>
                    <a:pt x="1930" y="437"/>
                    <a:pt x="1930" y="437"/>
                  </a:cubicBezTo>
                  <a:cubicBezTo>
                    <a:pt x="1930" y="34"/>
                    <a:pt x="1930" y="34"/>
                    <a:pt x="1930" y="34"/>
                  </a:cubicBezTo>
                  <a:cubicBezTo>
                    <a:pt x="1930" y="15"/>
                    <a:pt x="1915" y="0"/>
                    <a:pt x="1896" y="0"/>
                  </a:cubicBezTo>
                  <a:cubicBezTo>
                    <a:pt x="1714" y="0"/>
                    <a:pt x="216" y="0"/>
                    <a:pt x="34" y="0"/>
                  </a:cubicBezTo>
                  <a:cubicBezTo>
                    <a:pt x="15" y="0"/>
                    <a:pt x="0" y="15"/>
                    <a:pt x="0" y="34"/>
                  </a:cubicBezTo>
                  <a:close/>
                  <a:moveTo>
                    <a:pt x="1317" y="378"/>
                  </a:moveTo>
                  <a:cubicBezTo>
                    <a:pt x="1317" y="361"/>
                    <a:pt x="1331" y="347"/>
                    <a:pt x="1348" y="347"/>
                  </a:cubicBezTo>
                  <a:cubicBezTo>
                    <a:pt x="1588" y="347"/>
                    <a:pt x="1588" y="347"/>
                    <a:pt x="1588" y="347"/>
                  </a:cubicBezTo>
                  <a:cubicBezTo>
                    <a:pt x="1605" y="347"/>
                    <a:pt x="1619" y="361"/>
                    <a:pt x="1619" y="378"/>
                  </a:cubicBezTo>
                  <a:cubicBezTo>
                    <a:pt x="1619" y="395"/>
                    <a:pt x="1605" y="409"/>
                    <a:pt x="1588" y="409"/>
                  </a:cubicBezTo>
                  <a:cubicBezTo>
                    <a:pt x="1348" y="409"/>
                    <a:pt x="1348" y="409"/>
                    <a:pt x="1348" y="409"/>
                  </a:cubicBezTo>
                  <a:cubicBezTo>
                    <a:pt x="1331" y="409"/>
                    <a:pt x="1317" y="395"/>
                    <a:pt x="1317" y="378"/>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5" name="Google Shape;3695;p50"/>
            <p:cNvSpPr/>
            <p:nvPr/>
          </p:nvSpPr>
          <p:spPr>
            <a:xfrm>
              <a:off x="7670424" y="3590064"/>
              <a:ext cx="277483" cy="40497"/>
            </a:xfrm>
            <a:custGeom>
              <a:avLst/>
              <a:gdLst/>
              <a:ahLst/>
              <a:cxnLst/>
              <a:rect l="l" t="t" r="r" b="b"/>
              <a:pathLst>
                <a:path w="302" h="44" extrusionOk="0">
                  <a:moveTo>
                    <a:pt x="0" y="14"/>
                  </a:moveTo>
                  <a:cubicBezTo>
                    <a:pt x="0" y="9"/>
                    <a:pt x="1" y="4"/>
                    <a:pt x="4" y="0"/>
                  </a:cubicBezTo>
                  <a:cubicBezTo>
                    <a:pt x="9" y="9"/>
                    <a:pt x="19" y="16"/>
                    <a:pt x="31" y="16"/>
                  </a:cubicBezTo>
                  <a:cubicBezTo>
                    <a:pt x="271" y="16"/>
                    <a:pt x="271" y="16"/>
                    <a:pt x="271" y="16"/>
                  </a:cubicBezTo>
                  <a:cubicBezTo>
                    <a:pt x="283" y="16"/>
                    <a:pt x="293" y="9"/>
                    <a:pt x="298" y="0"/>
                  </a:cubicBezTo>
                  <a:cubicBezTo>
                    <a:pt x="300" y="4"/>
                    <a:pt x="302" y="9"/>
                    <a:pt x="302" y="14"/>
                  </a:cubicBezTo>
                  <a:cubicBezTo>
                    <a:pt x="302" y="29"/>
                    <a:pt x="292" y="41"/>
                    <a:pt x="278" y="44"/>
                  </a:cubicBezTo>
                  <a:cubicBezTo>
                    <a:pt x="24" y="44"/>
                    <a:pt x="24" y="44"/>
                    <a:pt x="24" y="44"/>
                  </a:cubicBezTo>
                  <a:cubicBezTo>
                    <a:pt x="10" y="41"/>
                    <a:pt x="0" y="29"/>
                    <a:pt x="0"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6" name="Google Shape;3696;p50"/>
            <p:cNvSpPr/>
            <p:nvPr/>
          </p:nvSpPr>
          <p:spPr>
            <a:xfrm>
              <a:off x="6462247" y="3229336"/>
              <a:ext cx="1770645" cy="58496"/>
            </a:xfrm>
            <a:custGeom>
              <a:avLst/>
              <a:gdLst/>
              <a:ahLst/>
              <a:cxnLst/>
              <a:rect l="l" t="t" r="r" b="b"/>
              <a:pathLst>
                <a:path w="1930" h="64" extrusionOk="0">
                  <a:moveTo>
                    <a:pt x="34" y="0"/>
                  </a:moveTo>
                  <a:cubicBezTo>
                    <a:pt x="216" y="0"/>
                    <a:pt x="1714" y="0"/>
                    <a:pt x="1896" y="0"/>
                  </a:cubicBezTo>
                  <a:cubicBezTo>
                    <a:pt x="1915" y="0"/>
                    <a:pt x="1930" y="15"/>
                    <a:pt x="1930" y="34"/>
                  </a:cubicBezTo>
                  <a:cubicBezTo>
                    <a:pt x="1930" y="63"/>
                    <a:pt x="1930" y="63"/>
                    <a:pt x="1930" y="63"/>
                  </a:cubicBezTo>
                  <a:cubicBezTo>
                    <a:pt x="1930" y="44"/>
                    <a:pt x="1915" y="29"/>
                    <a:pt x="1896" y="29"/>
                  </a:cubicBezTo>
                  <a:cubicBezTo>
                    <a:pt x="1714" y="29"/>
                    <a:pt x="216" y="29"/>
                    <a:pt x="34" y="30"/>
                  </a:cubicBezTo>
                  <a:cubicBezTo>
                    <a:pt x="15" y="30"/>
                    <a:pt x="0" y="45"/>
                    <a:pt x="0" y="64"/>
                  </a:cubicBezTo>
                  <a:cubicBezTo>
                    <a:pt x="0" y="34"/>
                    <a:pt x="0" y="34"/>
                    <a:pt x="0" y="34"/>
                  </a:cubicBezTo>
                  <a:cubicBezTo>
                    <a:pt x="0" y="15"/>
                    <a:pt x="15" y="0"/>
                    <a:pt x="34"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7" name="Google Shape;3697;p50"/>
            <p:cNvSpPr/>
            <p:nvPr/>
          </p:nvSpPr>
          <p:spPr>
            <a:xfrm>
              <a:off x="6498995" y="3270583"/>
              <a:ext cx="1704650" cy="86995"/>
            </a:xfrm>
            <a:custGeom>
              <a:avLst/>
              <a:gdLst/>
              <a:ahLst/>
              <a:cxnLst/>
              <a:rect l="l" t="t" r="r" b="b"/>
              <a:pathLst>
                <a:path w="1858" h="95" extrusionOk="0">
                  <a:moveTo>
                    <a:pt x="15" y="95"/>
                  </a:moveTo>
                  <a:cubicBezTo>
                    <a:pt x="1843" y="95"/>
                    <a:pt x="1843" y="95"/>
                    <a:pt x="1843" y="95"/>
                  </a:cubicBezTo>
                  <a:cubicBezTo>
                    <a:pt x="1851" y="95"/>
                    <a:pt x="1858" y="88"/>
                    <a:pt x="1858" y="80"/>
                  </a:cubicBezTo>
                  <a:cubicBezTo>
                    <a:pt x="1858" y="15"/>
                    <a:pt x="1858" y="15"/>
                    <a:pt x="1858" y="15"/>
                  </a:cubicBezTo>
                  <a:cubicBezTo>
                    <a:pt x="1858" y="7"/>
                    <a:pt x="1851" y="0"/>
                    <a:pt x="1843" y="0"/>
                  </a:cubicBezTo>
                  <a:cubicBezTo>
                    <a:pt x="15" y="0"/>
                    <a:pt x="15" y="0"/>
                    <a:pt x="15" y="0"/>
                  </a:cubicBezTo>
                  <a:cubicBezTo>
                    <a:pt x="7" y="0"/>
                    <a:pt x="0" y="7"/>
                    <a:pt x="0" y="15"/>
                  </a:cubicBezTo>
                  <a:cubicBezTo>
                    <a:pt x="0" y="80"/>
                    <a:pt x="0" y="80"/>
                    <a:pt x="0" y="80"/>
                  </a:cubicBezTo>
                  <a:cubicBezTo>
                    <a:pt x="0" y="88"/>
                    <a:pt x="7" y="95"/>
                    <a:pt x="15" y="9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8" name="Google Shape;3698;p50"/>
            <p:cNvSpPr/>
            <p:nvPr/>
          </p:nvSpPr>
          <p:spPr>
            <a:xfrm>
              <a:off x="6703733" y="3396489"/>
              <a:ext cx="28498" cy="8250"/>
            </a:xfrm>
            <a:custGeom>
              <a:avLst/>
              <a:gdLst/>
              <a:ahLst/>
              <a:cxnLst/>
              <a:rect l="l" t="t" r="r" b="b"/>
              <a:pathLst>
                <a:path w="38" h="11" extrusionOk="0">
                  <a:moveTo>
                    <a:pt x="38" y="11"/>
                  </a:moveTo>
                  <a:lnTo>
                    <a:pt x="12" y="11"/>
                  </a:lnTo>
                  <a:lnTo>
                    <a:pt x="0" y="0"/>
                  </a:lnTo>
                  <a:lnTo>
                    <a:pt x="27" y="0"/>
                  </a:lnTo>
                  <a:lnTo>
                    <a:pt x="38" y="1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9" name="Google Shape;3699;p50"/>
            <p:cNvSpPr/>
            <p:nvPr/>
          </p:nvSpPr>
          <p:spPr>
            <a:xfrm>
              <a:off x="6639986" y="3396489"/>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0" name="Google Shape;3700;p50"/>
            <p:cNvSpPr/>
            <p:nvPr/>
          </p:nvSpPr>
          <p:spPr>
            <a:xfrm>
              <a:off x="6672235" y="3396489"/>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1" name="Google Shape;3701;p50"/>
            <p:cNvSpPr/>
            <p:nvPr/>
          </p:nvSpPr>
          <p:spPr>
            <a:xfrm>
              <a:off x="6576241" y="3396489"/>
              <a:ext cx="27749" cy="8250"/>
            </a:xfrm>
            <a:custGeom>
              <a:avLst/>
              <a:gdLst/>
              <a:ahLst/>
              <a:cxnLst/>
              <a:rect l="l" t="t" r="r" b="b"/>
              <a:pathLst>
                <a:path w="37" h="11" extrusionOk="0">
                  <a:moveTo>
                    <a:pt x="0" y="0"/>
                  </a:moveTo>
                  <a:lnTo>
                    <a:pt x="26" y="0"/>
                  </a:lnTo>
                  <a:lnTo>
                    <a:pt x="37" y="11"/>
                  </a:lnTo>
                  <a:lnTo>
                    <a:pt x="12"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2" name="Google Shape;3702;p50"/>
            <p:cNvSpPr/>
            <p:nvPr/>
          </p:nvSpPr>
          <p:spPr>
            <a:xfrm>
              <a:off x="6607739" y="3396489"/>
              <a:ext cx="28498" cy="8250"/>
            </a:xfrm>
            <a:custGeom>
              <a:avLst/>
              <a:gdLst/>
              <a:ahLst/>
              <a:cxnLst/>
              <a:rect l="l" t="t" r="r" b="b"/>
              <a:pathLst>
                <a:path w="38" h="11" extrusionOk="0">
                  <a:moveTo>
                    <a:pt x="0" y="0"/>
                  </a:moveTo>
                  <a:lnTo>
                    <a:pt x="26" y="0"/>
                  </a:lnTo>
                  <a:lnTo>
                    <a:pt x="38"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3" name="Google Shape;3703;p50"/>
            <p:cNvSpPr/>
            <p:nvPr/>
          </p:nvSpPr>
          <p:spPr>
            <a:xfrm>
              <a:off x="6735231" y="3396489"/>
              <a:ext cx="1444413" cy="8250"/>
            </a:xfrm>
            <a:custGeom>
              <a:avLst/>
              <a:gdLst/>
              <a:ahLst/>
              <a:cxnLst/>
              <a:rect l="l" t="t" r="r" b="b"/>
              <a:pathLst>
                <a:path w="1926" h="11" extrusionOk="0">
                  <a:moveTo>
                    <a:pt x="0" y="0"/>
                  </a:moveTo>
                  <a:lnTo>
                    <a:pt x="1926" y="0"/>
                  </a:lnTo>
                  <a:lnTo>
                    <a:pt x="1926" y="11"/>
                  </a:lnTo>
                  <a:lnTo>
                    <a:pt x="13" y="11"/>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4" name="Google Shape;3704;p50"/>
            <p:cNvSpPr/>
            <p:nvPr/>
          </p:nvSpPr>
          <p:spPr>
            <a:xfrm>
              <a:off x="6547742" y="3396489"/>
              <a:ext cx="24749" cy="8250"/>
            </a:xfrm>
            <a:custGeom>
              <a:avLst/>
              <a:gdLst/>
              <a:ahLst/>
              <a:cxnLst/>
              <a:rect l="l" t="t" r="r" b="b"/>
              <a:pathLst>
                <a:path w="33" h="11" extrusionOk="0">
                  <a:moveTo>
                    <a:pt x="0" y="4"/>
                  </a:moveTo>
                  <a:lnTo>
                    <a:pt x="0" y="0"/>
                  </a:lnTo>
                  <a:lnTo>
                    <a:pt x="22" y="0"/>
                  </a:lnTo>
                  <a:lnTo>
                    <a:pt x="33" y="11"/>
                  </a:lnTo>
                  <a:lnTo>
                    <a:pt x="7" y="11"/>
                  </a:lnTo>
                  <a:lnTo>
                    <a:pt x="0" y="4"/>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5" name="Google Shape;3705;p50"/>
            <p:cNvSpPr/>
            <p:nvPr/>
          </p:nvSpPr>
          <p:spPr>
            <a:xfrm>
              <a:off x="6700733" y="3256334"/>
              <a:ext cx="115493" cy="233985"/>
            </a:xfrm>
            <a:custGeom>
              <a:avLst/>
              <a:gdLst/>
              <a:ahLst/>
              <a:cxnLst/>
              <a:rect l="l" t="t" r="r" b="b"/>
              <a:pathLst>
                <a:path w="126" h="255" extrusionOk="0">
                  <a:moveTo>
                    <a:pt x="10" y="255"/>
                  </a:moveTo>
                  <a:cubicBezTo>
                    <a:pt x="116" y="255"/>
                    <a:pt x="116" y="255"/>
                    <a:pt x="116" y="255"/>
                  </a:cubicBezTo>
                  <a:cubicBezTo>
                    <a:pt x="122" y="255"/>
                    <a:pt x="126" y="250"/>
                    <a:pt x="126" y="244"/>
                  </a:cubicBezTo>
                  <a:cubicBezTo>
                    <a:pt x="126" y="10"/>
                    <a:pt x="126" y="10"/>
                    <a:pt x="126" y="10"/>
                  </a:cubicBezTo>
                  <a:cubicBezTo>
                    <a:pt x="126" y="5"/>
                    <a:pt x="122" y="0"/>
                    <a:pt x="116" y="0"/>
                  </a:cubicBezTo>
                  <a:cubicBezTo>
                    <a:pt x="10" y="0"/>
                    <a:pt x="10" y="0"/>
                    <a:pt x="10" y="0"/>
                  </a:cubicBezTo>
                  <a:cubicBezTo>
                    <a:pt x="5" y="0"/>
                    <a:pt x="0" y="5"/>
                    <a:pt x="0" y="10"/>
                  </a:cubicBezTo>
                  <a:cubicBezTo>
                    <a:pt x="0" y="244"/>
                    <a:pt x="0" y="244"/>
                    <a:pt x="0" y="244"/>
                  </a:cubicBezTo>
                  <a:cubicBezTo>
                    <a:pt x="0" y="250"/>
                    <a:pt x="5"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6" name="Google Shape;3706;p50"/>
            <p:cNvSpPr/>
            <p:nvPr/>
          </p:nvSpPr>
          <p:spPr>
            <a:xfrm>
              <a:off x="7830165" y="3256334"/>
              <a:ext cx="115493" cy="233985"/>
            </a:xfrm>
            <a:custGeom>
              <a:avLst/>
              <a:gdLst/>
              <a:ahLst/>
              <a:cxnLst/>
              <a:rect l="l" t="t" r="r" b="b"/>
              <a:pathLst>
                <a:path w="126" h="255" extrusionOk="0">
                  <a:moveTo>
                    <a:pt x="10" y="255"/>
                  </a:moveTo>
                  <a:cubicBezTo>
                    <a:pt x="116" y="255"/>
                    <a:pt x="116" y="255"/>
                    <a:pt x="116" y="255"/>
                  </a:cubicBezTo>
                  <a:cubicBezTo>
                    <a:pt x="121" y="255"/>
                    <a:pt x="126" y="250"/>
                    <a:pt x="126" y="244"/>
                  </a:cubicBezTo>
                  <a:cubicBezTo>
                    <a:pt x="126" y="10"/>
                    <a:pt x="126" y="10"/>
                    <a:pt x="126" y="10"/>
                  </a:cubicBezTo>
                  <a:cubicBezTo>
                    <a:pt x="126" y="5"/>
                    <a:pt x="121" y="0"/>
                    <a:pt x="116" y="0"/>
                  </a:cubicBezTo>
                  <a:cubicBezTo>
                    <a:pt x="10" y="0"/>
                    <a:pt x="10" y="0"/>
                    <a:pt x="10" y="0"/>
                  </a:cubicBezTo>
                  <a:cubicBezTo>
                    <a:pt x="4" y="0"/>
                    <a:pt x="0" y="5"/>
                    <a:pt x="0" y="10"/>
                  </a:cubicBezTo>
                  <a:cubicBezTo>
                    <a:pt x="0" y="244"/>
                    <a:pt x="0" y="244"/>
                    <a:pt x="0" y="244"/>
                  </a:cubicBezTo>
                  <a:cubicBezTo>
                    <a:pt x="0" y="250"/>
                    <a:pt x="4" y="255"/>
                    <a:pt x="10" y="255"/>
                  </a:cubicBezTo>
                  <a:close/>
                </a:path>
              </a:pathLst>
            </a:custGeom>
            <a:noFill/>
            <a:ln w="9525" cap="flat" cmpd="sng">
              <a:solidFill>
                <a:schemeClr val="accent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7" name="Google Shape;3707;p50"/>
            <p:cNvSpPr/>
            <p:nvPr/>
          </p:nvSpPr>
          <p:spPr>
            <a:xfrm>
              <a:off x="6462247" y="3503819"/>
              <a:ext cx="1770600" cy="1266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8" name="Google Shape;3708;p50"/>
            <p:cNvSpPr/>
            <p:nvPr/>
          </p:nvSpPr>
          <p:spPr>
            <a:xfrm>
              <a:off x="6462247" y="3503819"/>
              <a:ext cx="1770600" cy="15600"/>
            </a:xfrm>
            <a:prstGeom prst="rect">
              <a:avLst/>
            </a:prstGeom>
            <a:solidFill>
              <a:srgbClr val="00BAD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9" name="Google Shape;3709;p50"/>
            <p:cNvSpPr/>
            <p:nvPr/>
          </p:nvSpPr>
          <p:spPr>
            <a:xfrm>
              <a:off x="7226451" y="3213587"/>
              <a:ext cx="306731" cy="15749"/>
            </a:xfrm>
            <a:custGeom>
              <a:avLst/>
              <a:gdLst/>
              <a:ahLst/>
              <a:cxnLst/>
              <a:rect l="l" t="t" r="r" b="b"/>
              <a:pathLst>
                <a:path w="334" h="17" extrusionOk="0">
                  <a:moveTo>
                    <a:pt x="0" y="17"/>
                  </a:moveTo>
                  <a:cubicBezTo>
                    <a:pt x="334" y="17"/>
                    <a:pt x="334" y="17"/>
                    <a:pt x="334" y="17"/>
                  </a:cubicBezTo>
                  <a:cubicBezTo>
                    <a:pt x="334" y="17"/>
                    <a:pt x="334" y="17"/>
                    <a:pt x="334" y="17"/>
                  </a:cubicBezTo>
                  <a:cubicBezTo>
                    <a:pt x="334" y="8"/>
                    <a:pt x="327" y="0"/>
                    <a:pt x="317" y="0"/>
                  </a:cubicBezTo>
                  <a:cubicBezTo>
                    <a:pt x="16" y="0"/>
                    <a:pt x="16" y="0"/>
                    <a:pt x="16" y="0"/>
                  </a:cubicBezTo>
                  <a:cubicBezTo>
                    <a:pt x="7" y="0"/>
                    <a:pt x="0" y="8"/>
                    <a:pt x="0"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0" name="Google Shape;3710;p50"/>
            <p:cNvSpPr/>
            <p:nvPr/>
          </p:nvSpPr>
          <p:spPr>
            <a:xfrm>
              <a:off x="6462247" y="3605812"/>
              <a:ext cx="1770600" cy="24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1" name="Google Shape;3711;p50"/>
            <p:cNvSpPr/>
            <p:nvPr/>
          </p:nvSpPr>
          <p:spPr>
            <a:xfrm>
              <a:off x="6444998" y="3303415"/>
              <a:ext cx="174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2" name="Google Shape;3712;p50"/>
            <p:cNvSpPr/>
            <p:nvPr/>
          </p:nvSpPr>
          <p:spPr>
            <a:xfrm>
              <a:off x="6413575" y="3303415"/>
              <a:ext cx="18000" cy="19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13" name="Google Shape;3713;p50"/>
          <p:cNvGrpSpPr/>
          <p:nvPr/>
        </p:nvGrpSpPr>
        <p:grpSpPr>
          <a:xfrm>
            <a:off x="4763463" y="1859989"/>
            <a:ext cx="3408369" cy="460287"/>
            <a:chOff x="4525864" y="2285145"/>
            <a:chExt cx="3644145" cy="492128"/>
          </a:xfrm>
        </p:grpSpPr>
        <p:sp>
          <p:nvSpPr>
            <p:cNvPr id="3714" name="Google Shape;3714;p50"/>
            <p:cNvSpPr/>
            <p:nvPr/>
          </p:nvSpPr>
          <p:spPr>
            <a:xfrm>
              <a:off x="6711982"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5" name="Google Shape;3715;p50"/>
            <p:cNvSpPr/>
            <p:nvPr/>
          </p:nvSpPr>
          <p:spPr>
            <a:xfrm>
              <a:off x="7600679" y="2285145"/>
              <a:ext cx="295482" cy="32998"/>
            </a:xfrm>
            <a:custGeom>
              <a:avLst/>
              <a:gdLst/>
              <a:ahLst/>
              <a:cxnLst/>
              <a:rect l="l" t="t" r="r" b="b"/>
              <a:pathLst>
                <a:path w="322" h="36" extrusionOk="0">
                  <a:moveTo>
                    <a:pt x="0" y="36"/>
                  </a:moveTo>
                  <a:cubicBezTo>
                    <a:pt x="322" y="36"/>
                    <a:pt x="322" y="36"/>
                    <a:pt x="322" y="36"/>
                  </a:cubicBezTo>
                  <a:cubicBezTo>
                    <a:pt x="322" y="14"/>
                    <a:pt x="322" y="14"/>
                    <a:pt x="322" y="14"/>
                  </a:cubicBezTo>
                  <a:cubicBezTo>
                    <a:pt x="322" y="6"/>
                    <a:pt x="316" y="0"/>
                    <a:pt x="309" y="0"/>
                  </a:cubicBezTo>
                  <a:cubicBezTo>
                    <a:pt x="13" y="0"/>
                    <a:pt x="13" y="0"/>
                    <a:pt x="13" y="0"/>
                  </a:cubicBezTo>
                  <a:cubicBezTo>
                    <a:pt x="6" y="0"/>
                    <a:pt x="0" y="6"/>
                    <a:pt x="0" y="14"/>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6" name="Google Shape;3716;p50"/>
            <p:cNvSpPr/>
            <p:nvPr/>
          </p:nvSpPr>
          <p:spPr>
            <a:xfrm>
              <a:off x="7626177" y="2633873"/>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7" name="Google Shape;3717;p50"/>
            <p:cNvSpPr/>
            <p:nvPr/>
          </p:nvSpPr>
          <p:spPr>
            <a:xfrm>
              <a:off x="6254510" y="2307644"/>
              <a:ext cx="1915386" cy="326230"/>
            </a:xfrm>
            <a:custGeom>
              <a:avLst/>
              <a:gdLst/>
              <a:ahLst/>
              <a:cxnLst/>
              <a:rect l="l" t="t" r="r" b="b"/>
              <a:pathLst>
                <a:path w="2087" h="356" extrusionOk="0">
                  <a:moveTo>
                    <a:pt x="0" y="356"/>
                  </a:moveTo>
                  <a:cubicBezTo>
                    <a:pt x="2087" y="356"/>
                    <a:pt x="2087" y="356"/>
                    <a:pt x="2087" y="356"/>
                  </a:cubicBezTo>
                  <a:cubicBezTo>
                    <a:pt x="2087" y="39"/>
                    <a:pt x="2087" y="39"/>
                    <a:pt x="2087" y="39"/>
                  </a:cubicBezTo>
                  <a:cubicBezTo>
                    <a:pt x="2087" y="18"/>
                    <a:pt x="2069" y="0"/>
                    <a:pt x="2048" y="0"/>
                  </a:cubicBezTo>
                  <a:cubicBezTo>
                    <a:pt x="348" y="0"/>
                    <a:pt x="348" y="0"/>
                    <a:pt x="348" y="0"/>
                  </a:cubicBezTo>
                  <a:cubicBezTo>
                    <a:pt x="343" y="0"/>
                    <a:pt x="111" y="3"/>
                    <a:pt x="42" y="7"/>
                  </a:cubicBezTo>
                  <a:cubicBezTo>
                    <a:pt x="18" y="9"/>
                    <a:pt x="0" y="28"/>
                    <a:pt x="0" y="52"/>
                  </a:cubicBezTo>
                  <a:cubicBezTo>
                    <a:pt x="0" y="271"/>
                    <a:pt x="0" y="271"/>
                    <a:pt x="0" y="271"/>
                  </a:cubicBezTo>
                  <a:lnTo>
                    <a:pt x="0" y="35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8" name="Google Shape;3718;p50"/>
            <p:cNvSpPr/>
            <p:nvPr/>
          </p:nvSpPr>
          <p:spPr>
            <a:xfrm>
              <a:off x="6254510" y="2579127"/>
              <a:ext cx="1915500" cy="54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9" name="Google Shape;3719;p50"/>
            <p:cNvSpPr/>
            <p:nvPr/>
          </p:nvSpPr>
          <p:spPr>
            <a:xfrm>
              <a:off x="6514744" y="2307644"/>
              <a:ext cx="1655147" cy="62246"/>
            </a:xfrm>
            <a:custGeom>
              <a:avLst/>
              <a:gdLst/>
              <a:ahLst/>
              <a:cxnLst/>
              <a:rect l="l" t="t" r="r" b="b"/>
              <a:pathLst>
                <a:path w="1804" h="68" extrusionOk="0">
                  <a:moveTo>
                    <a:pt x="0" y="68"/>
                  </a:moveTo>
                  <a:cubicBezTo>
                    <a:pt x="1804" y="68"/>
                    <a:pt x="1804" y="68"/>
                    <a:pt x="1804" y="68"/>
                  </a:cubicBezTo>
                  <a:cubicBezTo>
                    <a:pt x="1804" y="39"/>
                    <a:pt x="1804" y="39"/>
                    <a:pt x="1804" y="39"/>
                  </a:cubicBezTo>
                  <a:cubicBezTo>
                    <a:pt x="1804" y="18"/>
                    <a:pt x="1786" y="0"/>
                    <a:pt x="1765" y="0"/>
                  </a:cubicBezTo>
                  <a:cubicBezTo>
                    <a:pt x="68" y="0"/>
                    <a:pt x="68" y="0"/>
                    <a:pt x="68" y="0"/>
                  </a:cubicBezTo>
                  <a:cubicBezTo>
                    <a:pt x="30" y="0"/>
                    <a:pt x="0" y="31"/>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0" name="Google Shape;3720;p50"/>
            <p:cNvSpPr/>
            <p:nvPr/>
          </p:nvSpPr>
          <p:spPr>
            <a:xfrm>
              <a:off x="6514744" y="2351141"/>
              <a:ext cx="1655147" cy="18749"/>
            </a:xfrm>
            <a:custGeom>
              <a:avLst/>
              <a:gdLst/>
              <a:ahLst/>
              <a:cxnLst/>
              <a:rect l="l" t="t" r="r" b="b"/>
              <a:pathLst>
                <a:path w="1804" h="20" extrusionOk="0">
                  <a:moveTo>
                    <a:pt x="1804" y="0"/>
                  </a:moveTo>
                  <a:cubicBezTo>
                    <a:pt x="1804" y="20"/>
                    <a:pt x="1804" y="20"/>
                    <a:pt x="1804" y="20"/>
                  </a:cubicBezTo>
                  <a:cubicBezTo>
                    <a:pt x="0" y="20"/>
                    <a:pt x="0" y="20"/>
                    <a:pt x="0" y="20"/>
                  </a:cubicBezTo>
                  <a:cubicBezTo>
                    <a:pt x="0" y="13"/>
                    <a:pt x="1" y="6"/>
                    <a:pt x="3" y="0"/>
                  </a:cubicBezTo>
                  <a:lnTo>
                    <a:pt x="180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1" name="Google Shape;3721;p50"/>
            <p:cNvSpPr/>
            <p:nvPr/>
          </p:nvSpPr>
          <p:spPr>
            <a:xfrm>
              <a:off x="6254510" y="2307644"/>
              <a:ext cx="1654401" cy="62246"/>
            </a:xfrm>
            <a:custGeom>
              <a:avLst/>
              <a:gdLst/>
              <a:ahLst/>
              <a:cxnLst/>
              <a:rect l="l" t="t" r="r" b="b"/>
              <a:pathLst>
                <a:path w="1803" h="68" extrusionOk="0">
                  <a:moveTo>
                    <a:pt x="1803" y="68"/>
                  </a:moveTo>
                  <a:cubicBezTo>
                    <a:pt x="0" y="68"/>
                    <a:pt x="0" y="68"/>
                    <a:pt x="0" y="68"/>
                  </a:cubicBezTo>
                  <a:cubicBezTo>
                    <a:pt x="0" y="39"/>
                    <a:pt x="0" y="39"/>
                    <a:pt x="0" y="39"/>
                  </a:cubicBezTo>
                  <a:cubicBezTo>
                    <a:pt x="0" y="18"/>
                    <a:pt x="17" y="0"/>
                    <a:pt x="39" y="0"/>
                  </a:cubicBezTo>
                  <a:cubicBezTo>
                    <a:pt x="1735" y="0"/>
                    <a:pt x="1735" y="0"/>
                    <a:pt x="1735" y="0"/>
                  </a:cubicBezTo>
                  <a:cubicBezTo>
                    <a:pt x="1773" y="0"/>
                    <a:pt x="1803" y="31"/>
                    <a:pt x="1803"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2" name="Google Shape;3722;p50"/>
            <p:cNvSpPr/>
            <p:nvPr/>
          </p:nvSpPr>
          <p:spPr>
            <a:xfrm>
              <a:off x="6254510" y="2351141"/>
              <a:ext cx="1654401" cy="18749"/>
            </a:xfrm>
            <a:custGeom>
              <a:avLst/>
              <a:gdLst/>
              <a:ahLst/>
              <a:cxnLst/>
              <a:rect l="l" t="t" r="r" b="b"/>
              <a:pathLst>
                <a:path w="1803" h="20" extrusionOk="0">
                  <a:moveTo>
                    <a:pt x="0" y="0"/>
                  </a:moveTo>
                  <a:cubicBezTo>
                    <a:pt x="0" y="20"/>
                    <a:pt x="0" y="20"/>
                    <a:pt x="0" y="20"/>
                  </a:cubicBezTo>
                  <a:cubicBezTo>
                    <a:pt x="1803" y="20"/>
                    <a:pt x="1803" y="20"/>
                    <a:pt x="1803" y="20"/>
                  </a:cubicBezTo>
                  <a:cubicBezTo>
                    <a:pt x="1803" y="13"/>
                    <a:pt x="1802" y="6"/>
                    <a:pt x="1800" y="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3" name="Google Shape;3723;p50"/>
            <p:cNvSpPr/>
            <p:nvPr/>
          </p:nvSpPr>
          <p:spPr>
            <a:xfrm>
              <a:off x="7829415"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4" name="Google Shape;3724;p50"/>
            <p:cNvSpPr/>
            <p:nvPr/>
          </p:nvSpPr>
          <p:spPr>
            <a:xfrm>
              <a:off x="7845914"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5" name="Google Shape;3725;p50"/>
            <p:cNvSpPr/>
            <p:nvPr/>
          </p:nvSpPr>
          <p:spPr>
            <a:xfrm>
              <a:off x="7845914"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6" name="Google Shape;3726;p50"/>
            <p:cNvSpPr/>
            <p:nvPr/>
          </p:nvSpPr>
          <p:spPr>
            <a:xfrm>
              <a:off x="7639676" y="2641372"/>
              <a:ext cx="1341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7" name="Google Shape;3727;p50"/>
            <p:cNvSpPr/>
            <p:nvPr/>
          </p:nvSpPr>
          <p:spPr>
            <a:xfrm>
              <a:off x="7656175" y="2658622"/>
              <a:ext cx="1011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8" name="Google Shape;3728;p50"/>
            <p:cNvSpPr/>
            <p:nvPr/>
          </p:nvSpPr>
          <p:spPr>
            <a:xfrm>
              <a:off x="7656175" y="2658622"/>
              <a:ext cx="6374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9" name="Google Shape;3729;p50"/>
            <p:cNvSpPr/>
            <p:nvPr/>
          </p:nvSpPr>
          <p:spPr>
            <a:xfrm>
              <a:off x="6523744" y="2633873"/>
              <a:ext cx="374977" cy="103493"/>
            </a:xfrm>
            <a:custGeom>
              <a:avLst/>
              <a:gdLst/>
              <a:ahLst/>
              <a:cxnLst/>
              <a:rect l="l" t="t" r="r" b="b"/>
              <a:pathLst>
                <a:path w="500" h="138" extrusionOk="0">
                  <a:moveTo>
                    <a:pt x="473" y="56"/>
                  </a:moveTo>
                  <a:lnTo>
                    <a:pt x="390" y="138"/>
                  </a:lnTo>
                  <a:lnTo>
                    <a:pt x="98" y="138"/>
                  </a:lnTo>
                  <a:lnTo>
                    <a:pt x="0" y="41"/>
                  </a:lnTo>
                  <a:lnTo>
                    <a:pt x="39"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0" name="Google Shape;3730;p50"/>
            <p:cNvSpPr/>
            <p:nvPr/>
          </p:nvSpPr>
          <p:spPr>
            <a:xfrm>
              <a:off x="6725481" y="2641372"/>
              <a:ext cx="1350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1" name="Google Shape;3731;p50"/>
            <p:cNvSpPr/>
            <p:nvPr/>
          </p:nvSpPr>
          <p:spPr>
            <a:xfrm>
              <a:off x="6741980" y="2658622"/>
              <a:ext cx="1020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2" name="Google Shape;3732;p50"/>
            <p:cNvSpPr/>
            <p:nvPr/>
          </p:nvSpPr>
          <p:spPr>
            <a:xfrm>
              <a:off x="6741980" y="2658622"/>
              <a:ext cx="64496" cy="101244"/>
            </a:xfrm>
            <a:custGeom>
              <a:avLst/>
              <a:gdLst/>
              <a:ahLst/>
              <a:cxnLst/>
              <a:rect l="l" t="t" r="r" b="b"/>
              <a:pathLst>
                <a:path w="70" h="110" extrusionOk="0">
                  <a:moveTo>
                    <a:pt x="55" y="0"/>
                  </a:moveTo>
                  <a:cubicBezTo>
                    <a:pt x="60" y="0"/>
                    <a:pt x="65" y="1"/>
                    <a:pt x="70" y="2"/>
                  </a:cubicBezTo>
                  <a:cubicBezTo>
                    <a:pt x="46" y="8"/>
                    <a:pt x="29" y="29"/>
                    <a:pt x="29" y="55"/>
                  </a:cubicBezTo>
                  <a:cubicBezTo>
                    <a:pt x="29" y="81"/>
                    <a:pt x="46" y="102"/>
                    <a:pt x="70" y="108"/>
                  </a:cubicBezTo>
                  <a:cubicBezTo>
                    <a:pt x="65" y="110"/>
                    <a:pt x="60" y="110"/>
                    <a:pt x="55" y="110"/>
                  </a:cubicBezTo>
                  <a:cubicBezTo>
                    <a:pt x="25" y="110"/>
                    <a:pt x="0" y="86"/>
                    <a:pt x="0" y="55"/>
                  </a:cubicBezTo>
                  <a:cubicBezTo>
                    <a:pt x="0" y="24"/>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3" name="Google Shape;3733;p50"/>
            <p:cNvSpPr/>
            <p:nvPr/>
          </p:nvSpPr>
          <p:spPr>
            <a:xfrm>
              <a:off x="6534993" y="2641372"/>
              <a:ext cx="135900" cy="1359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4" name="Google Shape;3734;p50"/>
            <p:cNvSpPr/>
            <p:nvPr/>
          </p:nvSpPr>
          <p:spPr>
            <a:xfrm>
              <a:off x="6552242" y="2658622"/>
              <a:ext cx="100500" cy="101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5" name="Google Shape;3735;p50"/>
            <p:cNvSpPr/>
            <p:nvPr/>
          </p:nvSpPr>
          <p:spPr>
            <a:xfrm>
              <a:off x="6552242" y="2658622"/>
              <a:ext cx="62996" cy="101244"/>
            </a:xfrm>
            <a:custGeom>
              <a:avLst/>
              <a:gdLst/>
              <a:ahLst/>
              <a:cxnLst/>
              <a:rect l="l" t="t" r="r" b="b"/>
              <a:pathLst>
                <a:path w="69" h="110" extrusionOk="0">
                  <a:moveTo>
                    <a:pt x="55" y="0"/>
                  </a:moveTo>
                  <a:cubicBezTo>
                    <a:pt x="60" y="0"/>
                    <a:pt x="65" y="1"/>
                    <a:pt x="69" y="2"/>
                  </a:cubicBezTo>
                  <a:cubicBezTo>
                    <a:pt x="46" y="8"/>
                    <a:pt x="29" y="29"/>
                    <a:pt x="29" y="55"/>
                  </a:cubicBezTo>
                  <a:cubicBezTo>
                    <a:pt x="29" y="81"/>
                    <a:pt x="46" y="102"/>
                    <a:pt x="69" y="108"/>
                  </a:cubicBezTo>
                  <a:cubicBezTo>
                    <a:pt x="65" y="110"/>
                    <a:pt x="60" y="110"/>
                    <a:pt x="55" y="110"/>
                  </a:cubicBezTo>
                  <a:cubicBezTo>
                    <a:pt x="24" y="110"/>
                    <a:pt x="0" y="86"/>
                    <a:pt x="0" y="55"/>
                  </a:cubicBezTo>
                  <a:cubicBezTo>
                    <a:pt x="0" y="24"/>
                    <a:pt x="24"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6" name="Google Shape;3736;p50"/>
            <p:cNvSpPr/>
            <p:nvPr/>
          </p:nvSpPr>
          <p:spPr>
            <a:xfrm>
              <a:off x="7118458" y="2388638"/>
              <a:ext cx="125243" cy="231736"/>
            </a:xfrm>
            <a:custGeom>
              <a:avLst/>
              <a:gdLst/>
              <a:ahLst/>
              <a:cxnLst/>
              <a:rect l="l" t="t" r="r" b="b"/>
              <a:pathLst>
                <a:path w="137" h="252" extrusionOk="0">
                  <a:moveTo>
                    <a:pt x="0" y="60"/>
                  </a:moveTo>
                  <a:cubicBezTo>
                    <a:pt x="0" y="226"/>
                    <a:pt x="0" y="226"/>
                    <a:pt x="0" y="226"/>
                  </a:cubicBezTo>
                  <a:cubicBezTo>
                    <a:pt x="0" y="241"/>
                    <a:pt x="12" y="252"/>
                    <a:pt x="26" y="252"/>
                  </a:cubicBezTo>
                  <a:cubicBezTo>
                    <a:pt x="111" y="252"/>
                    <a:pt x="111" y="252"/>
                    <a:pt x="111" y="252"/>
                  </a:cubicBezTo>
                  <a:cubicBezTo>
                    <a:pt x="125" y="252"/>
                    <a:pt x="137" y="241"/>
                    <a:pt x="137" y="226"/>
                  </a:cubicBezTo>
                  <a:cubicBezTo>
                    <a:pt x="137" y="26"/>
                    <a:pt x="137" y="26"/>
                    <a:pt x="137" y="26"/>
                  </a:cubicBezTo>
                  <a:cubicBezTo>
                    <a:pt x="137" y="12"/>
                    <a:pt x="125" y="0"/>
                    <a:pt x="111" y="0"/>
                  </a:cubicBezTo>
                  <a:cubicBezTo>
                    <a:pt x="26" y="0"/>
                    <a:pt x="26" y="0"/>
                    <a:pt x="26" y="0"/>
                  </a:cubicBezTo>
                  <a:cubicBezTo>
                    <a:pt x="12" y="0"/>
                    <a:pt x="0" y="12"/>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7" name="Google Shape;3737;p50"/>
            <p:cNvSpPr/>
            <p:nvPr/>
          </p:nvSpPr>
          <p:spPr>
            <a:xfrm>
              <a:off x="7753719"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8" name="Google Shape;3738;p50"/>
            <p:cNvSpPr/>
            <p:nvPr/>
          </p:nvSpPr>
          <p:spPr>
            <a:xfrm>
              <a:off x="7521983" y="2388638"/>
              <a:ext cx="21298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9" name="Google Shape;3739;p50"/>
            <p:cNvSpPr/>
            <p:nvPr/>
          </p:nvSpPr>
          <p:spPr>
            <a:xfrm>
              <a:off x="7129006" y="2405137"/>
              <a:ext cx="89245" cy="95244"/>
            </a:xfrm>
            <a:custGeom>
              <a:avLst/>
              <a:gdLst/>
              <a:ahLst/>
              <a:cxnLst/>
              <a:rect l="l" t="t" r="r" b="b"/>
              <a:pathLst>
                <a:path w="97" h="103" extrusionOk="0">
                  <a:moveTo>
                    <a:pt x="0" y="24"/>
                  </a:moveTo>
                  <a:cubicBezTo>
                    <a:pt x="0" y="92"/>
                    <a:pt x="0" y="92"/>
                    <a:pt x="0" y="92"/>
                  </a:cubicBezTo>
                  <a:cubicBezTo>
                    <a:pt x="0" y="98"/>
                    <a:pt x="9" y="103"/>
                    <a:pt x="19" y="103"/>
                  </a:cubicBezTo>
                  <a:cubicBezTo>
                    <a:pt x="79" y="103"/>
                    <a:pt x="79" y="103"/>
                    <a:pt x="79" y="103"/>
                  </a:cubicBezTo>
                  <a:cubicBezTo>
                    <a:pt x="89" y="103"/>
                    <a:pt x="97" y="98"/>
                    <a:pt x="97" y="92"/>
                  </a:cubicBezTo>
                  <a:cubicBezTo>
                    <a:pt x="97" y="10"/>
                    <a:pt x="97" y="10"/>
                    <a:pt x="97" y="10"/>
                  </a:cubicBezTo>
                  <a:cubicBezTo>
                    <a:pt x="97" y="4"/>
                    <a:pt x="89" y="0"/>
                    <a:pt x="79" y="0"/>
                  </a:cubicBezTo>
                  <a:cubicBezTo>
                    <a:pt x="19" y="0"/>
                    <a:pt x="19" y="0"/>
                    <a:pt x="19" y="0"/>
                  </a:cubicBezTo>
                  <a:cubicBezTo>
                    <a:pt x="9" y="0"/>
                    <a:pt x="0" y="4"/>
                    <a:pt x="0" y="10"/>
                  </a:cubicBezTo>
                  <a:cubicBezTo>
                    <a:pt x="0" y="24"/>
                    <a:pt x="0" y="24"/>
                    <a:pt x="0" y="24"/>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0" name="Google Shape;3740;p50"/>
            <p:cNvSpPr/>
            <p:nvPr/>
          </p:nvSpPr>
          <p:spPr>
            <a:xfrm>
              <a:off x="7335244"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1" name="Google Shape;3741;p50"/>
            <p:cNvSpPr/>
            <p:nvPr/>
          </p:nvSpPr>
          <p:spPr>
            <a:xfrm>
              <a:off x="6841774" y="2388638"/>
              <a:ext cx="171740" cy="111743"/>
            </a:xfrm>
            <a:custGeom>
              <a:avLst/>
              <a:gdLst/>
              <a:ahLst/>
              <a:cxnLst/>
              <a:rect l="l" t="t" r="r" b="b"/>
              <a:pathLst>
                <a:path w="187" h="121" extrusionOk="0">
                  <a:moveTo>
                    <a:pt x="28" y="0"/>
                  </a:moveTo>
                  <a:cubicBezTo>
                    <a:pt x="159" y="0"/>
                    <a:pt x="159" y="0"/>
                    <a:pt x="159" y="0"/>
                  </a:cubicBezTo>
                  <a:cubicBezTo>
                    <a:pt x="174" y="0"/>
                    <a:pt x="187" y="13"/>
                    <a:pt x="187" y="28"/>
                  </a:cubicBezTo>
                  <a:cubicBezTo>
                    <a:pt x="187" y="93"/>
                    <a:pt x="187" y="93"/>
                    <a:pt x="187" y="93"/>
                  </a:cubicBezTo>
                  <a:cubicBezTo>
                    <a:pt x="187" y="108"/>
                    <a:pt x="174" y="121"/>
                    <a:pt x="159" y="121"/>
                  </a:cubicBezTo>
                  <a:cubicBezTo>
                    <a:pt x="28" y="121"/>
                    <a:pt x="28" y="121"/>
                    <a:pt x="28" y="121"/>
                  </a:cubicBezTo>
                  <a:cubicBezTo>
                    <a:pt x="12" y="121"/>
                    <a:pt x="0" y="108"/>
                    <a:pt x="0" y="93"/>
                  </a:cubicBezTo>
                  <a:cubicBezTo>
                    <a:pt x="0" y="28"/>
                    <a:pt x="0" y="28"/>
                    <a:pt x="0" y="28"/>
                  </a:cubicBezTo>
                  <a:cubicBezTo>
                    <a:pt x="0" y="13"/>
                    <a:pt x="12"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2" name="Google Shape;3742;p50"/>
            <p:cNvSpPr/>
            <p:nvPr/>
          </p:nvSpPr>
          <p:spPr>
            <a:xfrm>
              <a:off x="6610038" y="2388638"/>
              <a:ext cx="212237" cy="111743"/>
            </a:xfrm>
            <a:custGeom>
              <a:avLst/>
              <a:gdLst/>
              <a:ahLst/>
              <a:cxnLst/>
              <a:rect l="l" t="t" r="r" b="b"/>
              <a:pathLst>
                <a:path w="232" h="121" extrusionOk="0">
                  <a:moveTo>
                    <a:pt x="204" y="121"/>
                  </a:moveTo>
                  <a:cubicBezTo>
                    <a:pt x="28" y="121"/>
                    <a:pt x="28" y="121"/>
                    <a:pt x="28" y="121"/>
                  </a:cubicBezTo>
                  <a:cubicBezTo>
                    <a:pt x="12" y="121"/>
                    <a:pt x="0" y="108"/>
                    <a:pt x="0" y="93"/>
                  </a:cubicBezTo>
                  <a:cubicBezTo>
                    <a:pt x="0" y="28"/>
                    <a:pt x="0" y="28"/>
                    <a:pt x="0" y="28"/>
                  </a:cubicBezTo>
                  <a:cubicBezTo>
                    <a:pt x="0" y="13"/>
                    <a:pt x="12" y="0"/>
                    <a:pt x="28" y="0"/>
                  </a:cubicBezTo>
                  <a:cubicBezTo>
                    <a:pt x="204" y="0"/>
                    <a:pt x="204" y="0"/>
                    <a:pt x="204" y="0"/>
                  </a:cubicBezTo>
                  <a:cubicBezTo>
                    <a:pt x="219" y="0"/>
                    <a:pt x="232" y="13"/>
                    <a:pt x="232" y="28"/>
                  </a:cubicBezTo>
                  <a:cubicBezTo>
                    <a:pt x="232" y="93"/>
                    <a:pt x="232" y="93"/>
                    <a:pt x="232" y="93"/>
                  </a:cubicBezTo>
                  <a:cubicBezTo>
                    <a:pt x="232" y="108"/>
                    <a:pt x="219" y="121"/>
                    <a:pt x="204" y="12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3" name="Google Shape;3743;p50"/>
            <p:cNvSpPr/>
            <p:nvPr/>
          </p:nvSpPr>
          <p:spPr>
            <a:xfrm>
              <a:off x="6423299" y="2388638"/>
              <a:ext cx="167240" cy="111743"/>
            </a:xfrm>
            <a:custGeom>
              <a:avLst/>
              <a:gdLst/>
              <a:ahLst/>
              <a:cxnLst/>
              <a:rect l="l" t="t" r="r" b="b"/>
              <a:pathLst>
                <a:path w="182" h="121" extrusionOk="0">
                  <a:moveTo>
                    <a:pt x="29" y="0"/>
                  </a:moveTo>
                  <a:cubicBezTo>
                    <a:pt x="153" y="0"/>
                    <a:pt x="153" y="0"/>
                    <a:pt x="153" y="0"/>
                  </a:cubicBezTo>
                  <a:cubicBezTo>
                    <a:pt x="169" y="0"/>
                    <a:pt x="182" y="13"/>
                    <a:pt x="182" y="29"/>
                  </a:cubicBezTo>
                  <a:cubicBezTo>
                    <a:pt x="182" y="92"/>
                    <a:pt x="182" y="92"/>
                    <a:pt x="182" y="92"/>
                  </a:cubicBezTo>
                  <a:cubicBezTo>
                    <a:pt x="182" y="108"/>
                    <a:pt x="169" y="121"/>
                    <a:pt x="153" y="121"/>
                  </a:cubicBezTo>
                  <a:cubicBezTo>
                    <a:pt x="29" y="121"/>
                    <a:pt x="29" y="121"/>
                    <a:pt x="29" y="121"/>
                  </a:cubicBezTo>
                  <a:cubicBezTo>
                    <a:pt x="13" y="121"/>
                    <a:pt x="0" y="108"/>
                    <a:pt x="0" y="92"/>
                  </a:cubicBezTo>
                  <a:cubicBezTo>
                    <a:pt x="0" y="29"/>
                    <a:pt x="0" y="29"/>
                    <a:pt x="0" y="29"/>
                  </a:cubicBezTo>
                  <a:cubicBezTo>
                    <a:pt x="0" y="13"/>
                    <a:pt x="13" y="0"/>
                    <a:pt x="29"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4" name="Google Shape;3744;p50"/>
            <p:cNvSpPr/>
            <p:nvPr/>
          </p:nvSpPr>
          <p:spPr>
            <a:xfrm>
              <a:off x="6254510" y="2624873"/>
              <a:ext cx="1915386" cy="118493"/>
            </a:xfrm>
            <a:custGeom>
              <a:avLst/>
              <a:gdLst/>
              <a:ahLst/>
              <a:cxnLst/>
              <a:rect l="l" t="t" r="r" b="b"/>
              <a:pathLst>
                <a:path w="2087" h="129" extrusionOk="0">
                  <a:moveTo>
                    <a:pt x="0" y="0"/>
                  </a:moveTo>
                  <a:cubicBezTo>
                    <a:pt x="2087" y="0"/>
                    <a:pt x="2087" y="0"/>
                    <a:pt x="2087" y="0"/>
                  </a:cubicBezTo>
                  <a:cubicBezTo>
                    <a:pt x="2087" y="90"/>
                    <a:pt x="2087" y="90"/>
                    <a:pt x="2087" y="90"/>
                  </a:cubicBezTo>
                  <a:cubicBezTo>
                    <a:pt x="2087" y="112"/>
                    <a:pt x="2069" y="129"/>
                    <a:pt x="2048" y="129"/>
                  </a:cubicBezTo>
                  <a:cubicBezTo>
                    <a:pt x="1876" y="129"/>
                    <a:pt x="1876" y="129"/>
                    <a:pt x="1876" y="129"/>
                  </a:cubicBezTo>
                  <a:cubicBezTo>
                    <a:pt x="1865" y="71"/>
                    <a:pt x="1865" y="71"/>
                    <a:pt x="1865" y="71"/>
                  </a:cubicBezTo>
                  <a:cubicBezTo>
                    <a:pt x="1860" y="48"/>
                    <a:pt x="1840" y="31"/>
                    <a:pt x="1816" y="31"/>
                  </a:cubicBezTo>
                  <a:cubicBezTo>
                    <a:pt x="1555" y="31"/>
                    <a:pt x="1555" y="31"/>
                    <a:pt x="1555" y="31"/>
                  </a:cubicBezTo>
                  <a:cubicBezTo>
                    <a:pt x="1532" y="31"/>
                    <a:pt x="1511" y="48"/>
                    <a:pt x="1507" y="71"/>
                  </a:cubicBezTo>
                  <a:cubicBezTo>
                    <a:pt x="1495" y="129"/>
                    <a:pt x="1495" y="129"/>
                    <a:pt x="1495" y="129"/>
                  </a:cubicBezTo>
                  <a:cubicBezTo>
                    <a:pt x="673" y="129"/>
                    <a:pt x="673" y="129"/>
                    <a:pt x="673" y="129"/>
                  </a:cubicBezTo>
                  <a:cubicBezTo>
                    <a:pt x="661" y="71"/>
                    <a:pt x="661" y="71"/>
                    <a:pt x="661" y="71"/>
                  </a:cubicBezTo>
                  <a:cubicBezTo>
                    <a:pt x="657" y="48"/>
                    <a:pt x="637" y="31"/>
                    <a:pt x="613" y="31"/>
                  </a:cubicBezTo>
                  <a:cubicBezTo>
                    <a:pt x="352" y="31"/>
                    <a:pt x="352" y="31"/>
                    <a:pt x="352" y="31"/>
                  </a:cubicBezTo>
                  <a:cubicBezTo>
                    <a:pt x="329" y="31"/>
                    <a:pt x="308" y="48"/>
                    <a:pt x="304" y="71"/>
                  </a:cubicBezTo>
                  <a:cubicBezTo>
                    <a:pt x="292" y="129"/>
                    <a:pt x="292" y="129"/>
                    <a:pt x="292" y="129"/>
                  </a:cubicBezTo>
                  <a:cubicBezTo>
                    <a:pt x="38" y="129"/>
                    <a:pt x="38" y="129"/>
                    <a:pt x="38" y="129"/>
                  </a:cubicBezTo>
                  <a:cubicBezTo>
                    <a:pt x="17" y="129"/>
                    <a:pt x="0" y="113"/>
                    <a:pt x="0" y="92"/>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5" name="Google Shape;3745;p50"/>
            <p:cNvSpPr/>
            <p:nvPr/>
          </p:nvSpPr>
          <p:spPr>
            <a:xfrm>
              <a:off x="6254510" y="2624873"/>
              <a:ext cx="1915500" cy="2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6" name="Google Shape;3746;p50"/>
            <p:cNvSpPr/>
            <p:nvPr/>
          </p:nvSpPr>
          <p:spPr>
            <a:xfrm>
              <a:off x="6225262" y="2435885"/>
              <a:ext cx="315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7" name="Google Shape;3747;p50"/>
            <p:cNvSpPr/>
            <p:nvPr/>
          </p:nvSpPr>
          <p:spPr>
            <a:xfrm>
              <a:off x="4825096" y="2285145"/>
              <a:ext cx="295482" cy="32998"/>
            </a:xfrm>
            <a:custGeom>
              <a:avLst/>
              <a:gdLst/>
              <a:ahLst/>
              <a:cxnLst/>
              <a:rect l="l" t="t" r="r" b="b"/>
              <a:pathLst>
                <a:path w="322" h="36" extrusionOk="0">
                  <a:moveTo>
                    <a:pt x="0" y="36"/>
                  </a:moveTo>
                  <a:cubicBezTo>
                    <a:pt x="322" y="36"/>
                    <a:pt x="322" y="36"/>
                    <a:pt x="322" y="36"/>
                  </a:cubicBezTo>
                  <a:cubicBezTo>
                    <a:pt x="322" y="13"/>
                    <a:pt x="322" y="13"/>
                    <a:pt x="322" y="13"/>
                  </a:cubicBezTo>
                  <a:cubicBezTo>
                    <a:pt x="322" y="6"/>
                    <a:pt x="316"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8" name="Google Shape;3748;p50"/>
            <p:cNvSpPr/>
            <p:nvPr/>
          </p:nvSpPr>
          <p:spPr>
            <a:xfrm>
              <a:off x="5714542" y="2285145"/>
              <a:ext cx="296232" cy="32998"/>
            </a:xfrm>
            <a:custGeom>
              <a:avLst/>
              <a:gdLst/>
              <a:ahLst/>
              <a:cxnLst/>
              <a:rect l="l" t="t" r="r" b="b"/>
              <a:pathLst>
                <a:path w="323" h="36" extrusionOk="0">
                  <a:moveTo>
                    <a:pt x="0" y="36"/>
                  </a:moveTo>
                  <a:cubicBezTo>
                    <a:pt x="323" y="36"/>
                    <a:pt x="323" y="36"/>
                    <a:pt x="323" y="36"/>
                  </a:cubicBezTo>
                  <a:cubicBezTo>
                    <a:pt x="323" y="13"/>
                    <a:pt x="323" y="13"/>
                    <a:pt x="323" y="13"/>
                  </a:cubicBezTo>
                  <a:cubicBezTo>
                    <a:pt x="323" y="6"/>
                    <a:pt x="317" y="0"/>
                    <a:pt x="309" y="0"/>
                  </a:cubicBezTo>
                  <a:cubicBezTo>
                    <a:pt x="13" y="0"/>
                    <a:pt x="13" y="0"/>
                    <a:pt x="13" y="0"/>
                  </a:cubicBezTo>
                  <a:cubicBezTo>
                    <a:pt x="6" y="0"/>
                    <a:pt x="0" y="6"/>
                    <a:pt x="0" y="13"/>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9" name="Google Shape;3749;p50"/>
            <p:cNvSpPr/>
            <p:nvPr/>
          </p:nvSpPr>
          <p:spPr>
            <a:xfrm>
              <a:off x="5740041"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0" name="Google Shape;3750;p50"/>
            <p:cNvSpPr/>
            <p:nvPr/>
          </p:nvSpPr>
          <p:spPr>
            <a:xfrm>
              <a:off x="4786098" y="2633123"/>
              <a:ext cx="374228" cy="104244"/>
            </a:xfrm>
            <a:custGeom>
              <a:avLst/>
              <a:gdLst/>
              <a:ahLst/>
              <a:cxnLst/>
              <a:rect l="l" t="t" r="r" b="b"/>
              <a:pathLst>
                <a:path w="499" h="139" extrusionOk="0">
                  <a:moveTo>
                    <a:pt x="472" y="56"/>
                  </a:moveTo>
                  <a:lnTo>
                    <a:pt x="390" y="139"/>
                  </a:lnTo>
                  <a:lnTo>
                    <a:pt x="98" y="139"/>
                  </a:lnTo>
                  <a:lnTo>
                    <a:pt x="0" y="42"/>
                  </a:lnTo>
                  <a:lnTo>
                    <a:pt x="39" y="8"/>
                  </a:lnTo>
                  <a:lnTo>
                    <a:pt x="499" y="0"/>
                  </a:lnTo>
                  <a:lnTo>
                    <a:pt x="472"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1" name="Google Shape;3751;p50"/>
            <p:cNvSpPr/>
            <p:nvPr/>
          </p:nvSpPr>
          <p:spPr>
            <a:xfrm>
              <a:off x="4570111" y="2307644"/>
              <a:ext cx="1618404" cy="325480"/>
            </a:xfrm>
            <a:custGeom>
              <a:avLst/>
              <a:gdLst/>
              <a:ahLst/>
              <a:cxnLst/>
              <a:rect l="l" t="t" r="r" b="b"/>
              <a:pathLst>
                <a:path w="1764" h="355" extrusionOk="0">
                  <a:moveTo>
                    <a:pt x="0" y="355"/>
                  </a:moveTo>
                  <a:cubicBezTo>
                    <a:pt x="1764" y="355"/>
                    <a:pt x="1764" y="355"/>
                    <a:pt x="1764" y="355"/>
                  </a:cubicBezTo>
                  <a:cubicBezTo>
                    <a:pt x="1764" y="39"/>
                    <a:pt x="1764" y="39"/>
                    <a:pt x="1764" y="39"/>
                  </a:cubicBezTo>
                  <a:cubicBezTo>
                    <a:pt x="1764" y="17"/>
                    <a:pt x="1746" y="0"/>
                    <a:pt x="1724" y="0"/>
                  </a:cubicBezTo>
                  <a:cubicBezTo>
                    <a:pt x="128" y="0"/>
                    <a:pt x="128" y="0"/>
                    <a:pt x="128" y="0"/>
                  </a:cubicBezTo>
                  <a:cubicBezTo>
                    <a:pt x="121" y="0"/>
                    <a:pt x="114" y="5"/>
                    <a:pt x="111" y="12"/>
                  </a:cubicBezTo>
                  <a:cubicBezTo>
                    <a:pt x="0" y="270"/>
                    <a:pt x="0" y="270"/>
                    <a:pt x="0" y="270"/>
                  </a:cubicBezTo>
                  <a:lnTo>
                    <a:pt x="0" y="35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2" name="Google Shape;3752;p50"/>
            <p:cNvSpPr/>
            <p:nvPr/>
          </p:nvSpPr>
          <p:spPr>
            <a:xfrm>
              <a:off x="4570111" y="2579127"/>
              <a:ext cx="1618200" cy="540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3" name="Google Shape;3753;p50"/>
            <p:cNvSpPr/>
            <p:nvPr/>
          </p:nvSpPr>
          <p:spPr>
            <a:xfrm>
              <a:off x="4627858" y="2307644"/>
              <a:ext cx="1560655" cy="62246"/>
            </a:xfrm>
            <a:custGeom>
              <a:avLst/>
              <a:gdLst/>
              <a:ahLst/>
              <a:cxnLst/>
              <a:rect l="l" t="t" r="r" b="b"/>
              <a:pathLst>
                <a:path w="1701" h="68" extrusionOk="0">
                  <a:moveTo>
                    <a:pt x="0" y="68"/>
                  </a:moveTo>
                  <a:cubicBezTo>
                    <a:pt x="1701" y="68"/>
                    <a:pt x="1701" y="68"/>
                    <a:pt x="1701" y="68"/>
                  </a:cubicBezTo>
                  <a:cubicBezTo>
                    <a:pt x="1701" y="39"/>
                    <a:pt x="1701" y="39"/>
                    <a:pt x="1701" y="39"/>
                  </a:cubicBezTo>
                  <a:cubicBezTo>
                    <a:pt x="1701" y="17"/>
                    <a:pt x="1683" y="0"/>
                    <a:pt x="1661" y="0"/>
                  </a:cubicBezTo>
                  <a:cubicBezTo>
                    <a:pt x="68" y="0"/>
                    <a:pt x="68" y="0"/>
                    <a:pt x="68" y="0"/>
                  </a:cubicBezTo>
                  <a:cubicBezTo>
                    <a:pt x="31" y="0"/>
                    <a:pt x="0" y="30"/>
                    <a:pt x="0" y="6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4" name="Google Shape;3754;p50"/>
            <p:cNvSpPr/>
            <p:nvPr/>
          </p:nvSpPr>
          <p:spPr>
            <a:xfrm>
              <a:off x="4627858" y="2350391"/>
              <a:ext cx="1560655" cy="19499"/>
            </a:xfrm>
            <a:custGeom>
              <a:avLst/>
              <a:gdLst/>
              <a:ahLst/>
              <a:cxnLst/>
              <a:rect l="l" t="t" r="r" b="b"/>
              <a:pathLst>
                <a:path w="1701" h="21" extrusionOk="0">
                  <a:moveTo>
                    <a:pt x="1701" y="0"/>
                  </a:moveTo>
                  <a:cubicBezTo>
                    <a:pt x="1701" y="21"/>
                    <a:pt x="1701" y="21"/>
                    <a:pt x="1701" y="21"/>
                  </a:cubicBezTo>
                  <a:cubicBezTo>
                    <a:pt x="0" y="21"/>
                    <a:pt x="0" y="21"/>
                    <a:pt x="0" y="21"/>
                  </a:cubicBezTo>
                  <a:cubicBezTo>
                    <a:pt x="0" y="14"/>
                    <a:pt x="1" y="7"/>
                    <a:pt x="3" y="0"/>
                  </a:cubicBezTo>
                  <a:lnTo>
                    <a:pt x="170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5" name="Google Shape;3755;p50"/>
            <p:cNvSpPr/>
            <p:nvPr/>
          </p:nvSpPr>
          <p:spPr>
            <a:xfrm>
              <a:off x="5942529"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6" name="Google Shape;3756;p50"/>
            <p:cNvSpPr/>
            <p:nvPr/>
          </p:nvSpPr>
          <p:spPr>
            <a:xfrm>
              <a:off x="5959028"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7" name="Google Shape;3757;p50"/>
            <p:cNvSpPr/>
            <p:nvPr/>
          </p:nvSpPr>
          <p:spPr>
            <a:xfrm>
              <a:off x="5959028" y="2657871"/>
              <a:ext cx="64496" cy="101994"/>
            </a:xfrm>
            <a:custGeom>
              <a:avLst/>
              <a:gdLst/>
              <a:ahLst/>
              <a:cxnLst/>
              <a:rect l="l" t="t" r="r" b="b"/>
              <a:pathLst>
                <a:path w="70" h="111" extrusionOk="0">
                  <a:moveTo>
                    <a:pt x="56" y="0"/>
                  </a:moveTo>
                  <a:cubicBezTo>
                    <a:pt x="61" y="0"/>
                    <a:pt x="65" y="1"/>
                    <a:pt x="70" y="2"/>
                  </a:cubicBezTo>
                  <a:cubicBezTo>
                    <a:pt x="47" y="9"/>
                    <a:pt x="29" y="30"/>
                    <a:pt x="29" y="56"/>
                  </a:cubicBezTo>
                  <a:cubicBezTo>
                    <a:pt x="29" y="81"/>
                    <a:pt x="47" y="102"/>
                    <a:pt x="70" y="109"/>
                  </a:cubicBezTo>
                  <a:cubicBezTo>
                    <a:pt x="65"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8" name="Google Shape;3758;p50"/>
            <p:cNvSpPr/>
            <p:nvPr/>
          </p:nvSpPr>
          <p:spPr>
            <a:xfrm>
              <a:off x="5752790"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9" name="Google Shape;3759;p50"/>
            <p:cNvSpPr/>
            <p:nvPr/>
          </p:nvSpPr>
          <p:spPr>
            <a:xfrm>
              <a:off x="5769289"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0" name="Google Shape;3760;p50"/>
            <p:cNvSpPr/>
            <p:nvPr/>
          </p:nvSpPr>
          <p:spPr>
            <a:xfrm>
              <a:off x="5769289" y="2657871"/>
              <a:ext cx="64496" cy="101994"/>
            </a:xfrm>
            <a:custGeom>
              <a:avLst/>
              <a:gdLst/>
              <a:ahLst/>
              <a:cxnLst/>
              <a:rect l="l" t="t" r="r" b="b"/>
              <a:pathLst>
                <a:path w="70" h="111" extrusionOk="0">
                  <a:moveTo>
                    <a:pt x="55" y="0"/>
                  </a:moveTo>
                  <a:cubicBezTo>
                    <a:pt x="60" y="0"/>
                    <a:pt x="65" y="1"/>
                    <a:pt x="70" y="2"/>
                  </a:cubicBezTo>
                  <a:cubicBezTo>
                    <a:pt x="46" y="9"/>
                    <a:pt x="29" y="30"/>
                    <a:pt x="29" y="56"/>
                  </a:cubicBezTo>
                  <a:cubicBezTo>
                    <a:pt x="29" y="81"/>
                    <a:pt x="46" y="102"/>
                    <a:pt x="70" y="109"/>
                  </a:cubicBezTo>
                  <a:cubicBezTo>
                    <a:pt x="65" y="110"/>
                    <a:pt x="60"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1" name="Google Shape;3761;p50"/>
            <p:cNvSpPr/>
            <p:nvPr/>
          </p:nvSpPr>
          <p:spPr>
            <a:xfrm>
              <a:off x="4995336" y="2641372"/>
              <a:ext cx="1341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2" name="Google Shape;3762;p50"/>
            <p:cNvSpPr/>
            <p:nvPr/>
          </p:nvSpPr>
          <p:spPr>
            <a:xfrm>
              <a:off x="5011835" y="2657871"/>
              <a:ext cx="1011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3" name="Google Shape;3763;p50"/>
            <p:cNvSpPr/>
            <p:nvPr/>
          </p:nvSpPr>
          <p:spPr>
            <a:xfrm>
              <a:off x="5011835" y="2657871"/>
              <a:ext cx="63746" cy="101994"/>
            </a:xfrm>
            <a:custGeom>
              <a:avLst/>
              <a:gdLst/>
              <a:ahLst/>
              <a:cxnLst/>
              <a:rect l="l" t="t" r="r" b="b"/>
              <a:pathLst>
                <a:path w="70" h="111" extrusionOk="0">
                  <a:moveTo>
                    <a:pt x="56" y="0"/>
                  </a:moveTo>
                  <a:cubicBezTo>
                    <a:pt x="61" y="0"/>
                    <a:pt x="66" y="1"/>
                    <a:pt x="70" y="2"/>
                  </a:cubicBezTo>
                  <a:cubicBezTo>
                    <a:pt x="47" y="9"/>
                    <a:pt x="29" y="30"/>
                    <a:pt x="29" y="56"/>
                  </a:cubicBezTo>
                  <a:cubicBezTo>
                    <a:pt x="29" y="81"/>
                    <a:pt x="47" y="102"/>
                    <a:pt x="70" y="109"/>
                  </a:cubicBezTo>
                  <a:cubicBezTo>
                    <a:pt x="66" y="110"/>
                    <a:pt x="61" y="111"/>
                    <a:pt x="56" y="111"/>
                  </a:cubicBezTo>
                  <a:cubicBezTo>
                    <a:pt x="25" y="111"/>
                    <a:pt x="0" y="86"/>
                    <a:pt x="0" y="56"/>
                  </a:cubicBezTo>
                  <a:cubicBezTo>
                    <a:pt x="0" y="25"/>
                    <a:pt x="25" y="0"/>
                    <a:pt x="5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4" name="Google Shape;3764;p50"/>
            <p:cNvSpPr/>
            <p:nvPr/>
          </p:nvSpPr>
          <p:spPr>
            <a:xfrm>
              <a:off x="4804847" y="2641372"/>
              <a:ext cx="135000" cy="135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5" name="Google Shape;3765;p50"/>
            <p:cNvSpPr/>
            <p:nvPr/>
          </p:nvSpPr>
          <p:spPr>
            <a:xfrm>
              <a:off x="4821346" y="2657871"/>
              <a:ext cx="102000" cy="102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6" name="Google Shape;3766;p50"/>
            <p:cNvSpPr/>
            <p:nvPr/>
          </p:nvSpPr>
          <p:spPr>
            <a:xfrm>
              <a:off x="4821346" y="2657871"/>
              <a:ext cx="64496" cy="101994"/>
            </a:xfrm>
            <a:custGeom>
              <a:avLst/>
              <a:gdLst/>
              <a:ahLst/>
              <a:cxnLst/>
              <a:rect l="l" t="t" r="r" b="b"/>
              <a:pathLst>
                <a:path w="70" h="111" extrusionOk="0">
                  <a:moveTo>
                    <a:pt x="55" y="0"/>
                  </a:moveTo>
                  <a:cubicBezTo>
                    <a:pt x="61" y="0"/>
                    <a:pt x="65" y="1"/>
                    <a:pt x="70" y="2"/>
                  </a:cubicBezTo>
                  <a:cubicBezTo>
                    <a:pt x="47" y="9"/>
                    <a:pt x="29" y="30"/>
                    <a:pt x="29" y="56"/>
                  </a:cubicBezTo>
                  <a:cubicBezTo>
                    <a:pt x="29" y="81"/>
                    <a:pt x="47" y="102"/>
                    <a:pt x="70" y="109"/>
                  </a:cubicBezTo>
                  <a:cubicBezTo>
                    <a:pt x="65" y="110"/>
                    <a:pt x="61" y="111"/>
                    <a:pt x="55" y="111"/>
                  </a:cubicBezTo>
                  <a:cubicBezTo>
                    <a:pt x="25" y="111"/>
                    <a:pt x="0" y="86"/>
                    <a:pt x="0" y="56"/>
                  </a:cubicBezTo>
                  <a:cubicBezTo>
                    <a:pt x="0" y="25"/>
                    <a:pt x="25" y="0"/>
                    <a:pt x="5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7" name="Google Shape;3767;p50"/>
            <p:cNvSpPr/>
            <p:nvPr/>
          </p:nvSpPr>
          <p:spPr>
            <a:xfrm>
              <a:off x="4525864" y="2624124"/>
              <a:ext cx="1662650" cy="119243"/>
            </a:xfrm>
            <a:custGeom>
              <a:avLst/>
              <a:gdLst/>
              <a:ahLst/>
              <a:cxnLst/>
              <a:rect l="l" t="t" r="r" b="b"/>
              <a:pathLst>
                <a:path w="1812" h="130" extrusionOk="0">
                  <a:moveTo>
                    <a:pt x="34" y="0"/>
                  </a:moveTo>
                  <a:cubicBezTo>
                    <a:pt x="1812" y="0"/>
                    <a:pt x="1812" y="0"/>
                    <a:pt x="1812" y="0"/>
                  </a:cubicBezTo>
                  <a:cubicBezTo>
                    <a:pt x="1812" y="91"/>
                    <a:pt x="1812" y="91"/>
                    <a:pt x="1812" y="91"/>
                  </a:cubicBezTo>
                  <a:cubicBezTo>
                    <a:pt x="1812" y="113"/>
                    <a:pt x="1794" y="130"/>
                    <a:pt x="1772" y="130"/>
                  </a:cubicBezTo>
                  <a:cubicBezTo>
                    <a:pt x="1704" y="130"/>
                    <a:pt x="1704" y="130"/>
                    <a:pt x="1704" y="130"/>
                  </a:cubicBezTo>
                  <a:cubicBezTo>
                    <a:pt x="1693" y="71"/>
                    <a:pt x="1693" y="71"/>
                    <a:pt x="1693" y="71"/>
                  </a:cubicBezTo>
                  <a:cubicBezTo>
                    <a:pt x="1688" y="48"/>
                    <a:pt x="1668" y="31"/>
                    <a:pt x="1644" y="31"/>
                  </a:cubicBezTo>
                  <a:cubicBezTo>
                    <a:pt x="1383" y="31"/>
                    <a:pt x="1383" y="31"/>
                    <a:pt x="1383" y="31"/>
                  </a:cubicBezTo>
                  <a:cubicBezTo>
                    <a:pt x="1360" y="31"/>
                    <a:pt x="1340" y="48"/>
                    <a:pt x="1335" y="71"/>
                  </a:cubicBezTo>
                  <a:cubicBezTo>
                    <a:pt x="1324" y="130"/>
                    <a:pt x="1324" y="130"/>
                    <a:pt x="1324" y="130"/>
                  </a:cubicBezTo>
                  <a:cubicBezTo>
                    <a:pt x="671" y="130"/>
                    <a:pt x="671" y="130"/>
                    <a:pt x="671" y="130"/>
                  </a:cubicBezTo>
                  <a:cubicBezTo>
                    <a:pt x="660" y="71"/>
                    <a:pt x="660" y="71"/>
                    <a:pt x="660" y="71"/>
                  </a:cubicBezTo>
                  <a:cubicBezTo>
                    <a:pt x="655" y="48"/>
                    <a:pt x="635" y="31"/>
                    <a:pt x="612" y="31"/>
                  </a:cubicBezTo>
                  <a:cubicBezTo>
                    <a:pt x="351" y="31"/>
                    <a:pt x="351" y="31"/>
                    <a:pt x="351" y="31"/>
                  </a:cubicBezTo>
                  <a:cubicBezTo>
                    <a:pt x="327" y="31"/>
                    <a:pt x="307" y="48"/>
                    <a:pt x="302" y="71"/>
                  </a:cubicBezTo>
                  <a:cubicBezTo>
                    <a:pt x="291" y="130"/>
                    <a:pt x="291" y="130"/>
                    <a:pt x="291" y="130"/>
                  </a:cubicBezTo>
                  <a:cubicBezTo>
                    <a:pt x="34" y="130"/>
                    <a:pt x="34" y="130"/>
                    <a:pt x="34" y="130"/>
                  </a:cubicBezTo>
                  <a:cubicBezTo>
                    <a:pt x="15" y="130"/>
                    <a:pt x="0" y="115"/>
                    <a:pt x="0" y="96"/>
                  </a:cubicBezTo>
                  <a:cubicBezTo>
                    <a:pt x="0" y="34"/>
                    <a:pt x="0" y="34"/>
                    <a:pt x="0" y="34"/>
                  </a:cubicBezTo>
                  <a:cubicBezTo>
                    <a:pt x="0" y="15"/>
                    <a:pt x="15" y="0"/>
                    <a:pt x="3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8" name="Google Shape;3768;p50"/>
            <p:cNvSpPr/>
            <p:nvPr/>
          </p:nvSpPr>
          <p:spPr>
            <a:xfrm>
              <a:off x="4525864" y="2624124"/>
              <a:ext cx="1662650" cy="56996"/>
            </a:xfrm>
            <a:custGeom>
              <a:avLst/>
              <a:gdLst/>
              <a:ahLst/>
              <a:cxnLst/>
              <a:rect l="l" t="t" r="r" b="b"/>
              <a:pathLst>
                <a:path w="1812" h="62" extrusionOk="0">
                  <a:moveTo>
                    <a:pt x="34" y="0"/>
                  </a:moveTo>
                  <a:cubicBezTo>
                    <a:pt x="1812" y="0"/>
                    <a:pt x="1812" y="0"/>
                    <a:pt x="1812" y="0"/>
                  </a:cubicBezTo>
                  <a:cubicBezTo>
                    <a:pt x="1812" y="28"/>
                    <a:pt x="1812" y="28"/>
                    <a:pt x="1812" y="28"/>
                  </a:cubicBezTo>
                  <a:cubicBezTo>
                    <a:pt x="34" y="28"/>
                    <a:pt x="34" y="28"/>
                    <a:pt x="34" y="28"/>
                  </a:cubicBezTo>
                  <a:cubicBezTo>
                    <a:pt x="15" y="28"/>
                    <a:pt x="0" y="43"/>
                    <a:pt x="0" y="62"/>
                  </a:cubicBezTo>
                  <a:cubicBezTo>
                    <a:pt x="0" y="34"/>
                    <a:pt x="0" y="34"/>
                    <a:pt x="0" y="34"/>
                  </a:cubicBezTo>
                  <a:cubicBezTo>
                    <a:pt x="0" y="15"/>
                    <a:pt x="15" y="0"/>
                    <a:pt x="3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9" name="Google Shape;3769;p50"/>
            <p:cNvSpPr/>
            <p:nvPr/>
          </p:nvSpPr>
          <p:spPr>
            <a:xfrm>
              <a:off x="5389812" y="2388638"/>
              <a:ext cx="125243" cy="231736"/>
            </a:xfrm>
            <a:custGeom>
              <a:avLst/>
              <a:gdLst/>
              <a:ahLst/>
              <a:cxnLst/>
              <a:rect l="l" t="t" r="r" b="b"/>
              <a:pathLst>
                <a:path w="137" h="252" extrusionOk="0">
                  <a:moveTo>
                    <a:pt x="0" y="60"/>
                  </a:moveTo>
                  <a:cubicBezTo>
                    <a:pt x="0" y="226"/>
                    <a:pt x="0" y="226"/>
                    <a:pt x="0" y="226"/>
                  </a:cubicBezTo>
                  <a:cubicBezTo>
                    <a:pt x="0" y="240"/>
                    <a:pt x="12" y="252"/>
                    <a:pt x="26" y="252"/>
                  </a:cubicBezTo>
                  <a:cubicBezTo>
                    <a:pt x="111" y="252"/>
                    <a:pt x="111" y="252"/>
                    <a:pt x="111" y="252"/>
                  </a:cubicBezTo>
                  <a:cubicBezTo>
                    <a:pt x="125" y="252"/>
                    <a:pt x="137" y="240"/>
                    <a:pt x="137" y="226"/>
                  </a:cubicBezTo>
                  <a:cubicBezTo>
                    <a:pt x="137" y="26"/>
                    <a:pt x="137" y="26"/>
                    <a:pt x="137" y="26"/>
                  </a:cubicBezTo>
                  <a:cubicBezTo>
                    <a:pt x="137" y="11"/>
                    <a:pt x="125" y="0"/>
                    <a:pt x="111" y="0"/>
                  </a:cubicBezTo>
                  <a:cubicBezTo>
                    <a:pt x="26" y="0"/>
                    <a:pt x="26" y="0"/>
                    <a:pt x="26" y="0"/>
                  </a:cubicBezTo>
                  <a:cubicBezTo>
                    <a:pt x="12" y="0"/>
                    <a:pt x="0" y="11"/>
                    <a:pt x="0" y="26"/>
                  </a:cubicBezTo>
                  <a:cubicBezTo>
                    <a:pt x="0" y="60"/>
                    <a:pt x="0" y="60"/>
                    <a:pt x="0" y="6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0" name="Google Shape;3770;p50"/>
            <p:cNvSpPr/>
            <p:nvPr/>
          </p:nvSpPr>
          <p:spPr>
            <a:xfrm>
              <a:off x="4663856" y="2388638"/>
              <a:ext cx="254235" cy="110243"/>
            </a:xfrm>
            <a:custGeom>
              <a:avLst/>
              <a:gdLst/>
              <a:ahLst/>
              <a:cxnLst/>
              <a:rect l="l" t="t" r="r" b="b"/>
              <a:pathLst>
                <a:path w="277" h="120" extrusionOk="0">
                  <a:moveTo>
                    <a:pt x="249" y="120"/>
                  </a:moveTo>
                  <a:cubicBezTo>
                    <a:pt x="34" y="120"/>
                    <a:pt x="34" y="120"/>
                    <a:pt x="34" y="120"/>
                  </a:cubicBezTo>
                  <a:cubicBezTo>
                    <a:pt x="14" y="120"/>
                    <a:pt x="0" y="100"/>
                    <a:pt x="8" y="81"/>
                  </a:cubicBezTo>
                  <a:cubicBezTo>
                    <a:pt x="36" y="17"/>
                    <a:pt x="36" y="17"/>
                    <a:pt x="36" y="17"/>
                  </a:cubicBezTo>
                  <a:cubicBezTo>
                    <a:pt x="40" y="6"/>
                    <a:pt x="50" y="0"/>
                    <a:pt x="62" y="0"/>
                  </a:cubicBezTo>
                  <a:cubicBezTo>
                    <a:pt x="249" y="0"/>
                    <a:pt x="249" y="0"/>
                    <a:pt x="249" y="0"/>
                  </a:cubicBezTo>
                  <a:cubicBezTo>
                    <a:pt x="265" y="0"/>
                    <a:pt x="277" y="12"/>
                    <a:pt x="277" y="28"/>
                  </a:cubicBezTo>
                  <a:cubicBezTo>
                    <a:pt x="277" y="92"/>
                    <a:pt x="277" y="92"/>
                    <a:pt x="277" y="92"/>
                  </a:cubicBezTo>
                  <a:cubicBezTo>
                    <a:pt x="277" y="108"/>
                    <a:pt x="265" y="120"/>
                    <a:pt x="249"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1" name="Google Shape;3771;p50"/>
            <p:cNvSpPr/>
            <p:nvPr/>
          </p:nvSpPr>
          <p:spPr>
            <a:xfrm>
              <a:off x="5951578" y="2388638"/>
              <a:ext cx="172490" cy="110243"/>
            </a:xfrm>
            <a:custGeom>
              <a:avLst/>
              <a:gdLst/>
              <a:ahLst/>
              <a:cxnLst/>
              <a:rect l="l" t="t" r="r" b="b"/>
              <a:pathLst>
                <a:path w="188" h="120" extrusionOk="0">
                  <a:moveTo>
                    <a:pt x="28" y="0"/>
                  </a:moveTo>
                  <a:cubicBezTo>
                    <a:pt x="160" y="0"/>
                    <a:pt x="160" y="0"/>
                    <a:pt x="160" y="0"/>
                  </a:cubicBezTo>
                  <a:cubicBezTo>
                    <a:pt x="175" y="0"/>
                    <a:pt x="188" y="12"/>
                    <a:pt x="188" y="28"/>
                  </a:cubicBezTo>
                  <a:cubicBezTo>
                    <a:pt x="188" y="92"/>
                    <a:pt x="188" y="92"/>
                    <a:pt x="188" y="92"/>
                  </a:cubicBezTo>
                  <a:cubicBezTo>
                    <a:pt x="188" y="108"/>
                    <a:pt x="175" y="120"/>
                    <a:pt x="160"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2" name="Google Shape;3772;p50"/>
            <p:cNvSpPr/>
            <p:nvPr/>
          </p:nvSpPr>
          <p:spPr>
            <a:xfrm>
              <a:off x="5719842" y="2388638"/>
              <a:ext cx="212987" cy="110243"/>
            </a:xfrm>
            <a:custGeom>
              <a:avLst/>
              <a:gdLst/>
              <a:ahLst/>
              <a:cxnLst/>
              <a:rect l="l" t="t" r="r" b="b"/>
              <a:pathLst>
                <a:path w="232" h="120" extrusionOk="0">
                  <a:moveTo>
                    <a:pt x="204" y="120"/>
                  </a:moveTo>
                  <a:cubicBezTo>
                    <a:pt x="28" y="120"/>
                    <a:pt x="28" y="120"/>
                    <a:pt x="28" y="120"/>
                  </a:cubicBezTo>
                  <a:cubicBezTo>
                    <a:pt x="13" y="120"/>
                    <a:pt x="0" y="108"/>
                    <a:pt x="0" y="92"/>
                  </a:cubicBezTo>
                  <a:cubicBezTo>
                    <a:pt x="0" y="28"/>
                    <a:pt x="0" y="28"/>
                    <a:pt x="0" y="28"/>
                  </a:cubicBezTo>
                  <a:cubicBezTo>
                    <a:pt x="0" y="12"/>
                    <a:pt x="13" y="0"/>
                    <a:pt x="28" y="0"/>
                  </a:cubicBezTo>
                  <a:cubicBezTo>
                    <a:pt x="204" y="0"/>
                    <a:pt x="204" y="0"/>
                    <a:pt x="204" y="0"/>
                  </a:cubicBezTo>
                  <a:cubicBezTo>
                    <a:pt x="220" y="0"/>
                    <a:pt x="232" y="12"/>
                    <a:pt x="232" y="28"/>
                  </a:cubicBezTo>
                  <a:cubicBezTo>
                    <a:pt x="232" y="92"/>
                    <a:pt x="232" y="92"/>
                    <a:pt x="232" y="92"/>
                  </a:cubicBezTo>
                  <a:cubicBezTo>
                    <a:pt x="232" y="108"/>
                    <a:pt x="220" y="120"/>
                    <a:pt x="204" y="12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3" name="Google Shape;3773;p50"/>
            <p:cNvSpPr/>
            <p:nvPr/>
          </p:nvSpPr>
          <p:spPr>
            <a:xfrm>
              <a:off x="4937589" y="2388638"/>
              <a:ext cx="212237" cy="110243"/>
            </a:xfrm>
            <a:custGeom>
              <a:avLst/>
              <a:gdLst/>
              <a:ahLst/>
              <a:cxnLst/>
              <a:rect l="l" t="t" r="r" b="b"/>
              <a:pathLst>
                <a:path w="232" h="120" extrusionOk="0">
                  <a:moveTo>
                    <a:pt x="28" y="0"/>
                  </a:moveTo>
                  <a:cubicBezTo>
                    <a:pt x="204" y="0"/>
                    <a:pt x="204" y="0"/>
                    <a:pt x="204" y="0"/>
                  </a:cubicBezTo>
                  <a:cubicBezTo>
                    <a:pt x="220" y="0"/>
                    <a:pt x="232" y="12"/>
                    <a:pt x="232" y="28"/>
                  </a:cubicBezTo>
                  <a:cubicBezTo>
                    <a:pt x="232" y="92"/>
                    <a:pt x="232" y="92"/>
                    <a:pt x="232" y="92"/>
                  </a:cubicBezTo>
                  <a:cubicBezTo>
                    <a:pt x="232" y="108"/>
                    <a:pt x="220" y="120"/>
                    <a:pt x="204" y="120"/>
                  </a:cubicBezTo>
                  <a:cubicBezTo>
                    <a:pt x="28" y="120"/>
                    <a:pt x="28" y="120"/>
                    <a:pt x="28" y="120"/>
                  </a:cubicBezTo>
                  <a:cubicBezTo>
                    <a:pt x="13" y="120"/>
                    <a:pt x="0" y="108"/>
                    <a:pt x="0" y="92"/>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4" name="Google Shape;3774;p50"/>
            <p:cNvSpPr/>
            <p:nvPr/>
          </p:nvSpPr>
          <p:spPr>
            <a:xfrm>
              <a:off x="5400361" y="2404387"/>
              <a:ext cx="89245" cy="94494"/>
            </a:xfrm>
            <a:custGeom>
              <a:avLst/>
              <a:gdLst/>
              <a:ahLst/>
              <a:cxnLst/>
              <a:rect l="l" t="t" r="r" b="b"/>
              <a:pathLst>
                <a:path w="97" h="103" extrusionOk="0">
                  <a:moveTo>
                    <a:pt x="0" y="25"/>
                  </a:moveTo>
                  <a:cubicBezTo>
                    <a:pt x="0" y="93"/>
                    <a:pt x="0" y="93"/>
                    <a:pt x="0" y="93"/>
                  </a:cubicBezTo>
                  <a:cubicBezTo>
                    <a:pt x="0" y="99"/>
                    <a:pt x="9" y="103"/>
                    <a:pt x="19" y="103"/>
                  </a:cubicBezTo>
                  <a:cubicBezTo>
                    <a:pt x="79" y="103"/>
                    <a:pt x="79" y="103"/>
                    <a:pt x="79" y="103"/>
                  </a:cubicBezTo>
                  <a:cubicBezTo>
                    <a:pt x="89" y="103"/>
                    <a:pt x="97" y="99"/>
                    <a:pt x="97" y="93"/>
                  </a:cubicBezTo>
                  <a:cubicBezTo>
                    <a:pt x="97" y="11"/>
                    <a:pt x="97" y="11"/>
                    <a:pt x="97" y="11"/>
                  </a:cubicBezTo>
                  <a:cubicBezTo>
                    <a:pt x="97" y="5"/>
                    <a:pt x="89" y="0"/>
                    <a:pt x="79" y="0"/>
                  </a:cubicBezTo>
                  <a:cubicBezTo>
                    <a:pt x="19" y="0"/>
                    <a:pt x="19" y="0"/>
                    <a:pt x="19" y="0"/>
                  </a:cubicBezTo>
                  <a:cubicBezTo>
                    <a:pt x="9" y="0"/>
                    <a:pt x="0" y="5"/>
                    <a:pt x="0" y="11"/>
                  </a:cubicBezTo>
                  <a:cubicBezTo>
                    <a:pt x="0" y="25"/>
                    <a:pt x="0" y="25"/>
                    <a:pt x="0" y="25"/>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5" name="Google Shape;3775;p50"/>
            <p:cNvSpPr/>
            <p:nvPr/>
          </p:nvSpPr>
          <p:spPr>
            <a:xfrm>
              <a:off x="5534603" y="2388638"/>
              <a:ext cx="165740" cy="110243"/>
            </a:xfrm>
            <a:custGeom>
              <a:avLst/>
              <a:gdLst/>
              <a:ahLst/>
              <a:cxnLst/>
              <a:rect l="l" t="t" r="r" b="b"/>
              <a:pathLst>
                <a:path w="181" h="120" extrusionOk="0">
                  <a:moveTo>
                    <a:pt x="28" y="0"/>
                  </a:moveTo>
                  <a:cubicBezTo>
                    <a:pt x="153" y="0"/>
                    <a:pt x="153" y="0"/>
                    <a:pt x="153" y="0"/>
                  </a:cubicBezTo>
                  <a:cubicBezTo>
                    <a:pt x="168" y="0"/>
                    <a:pt x="181" y="12"/>
                    <a:pt x="181" y="28"/>
                  </a:cubicBezTo>
                  <a:cubicBezTo>
                    <a:pt x="181" y="91"/>
                    <a:pt x="181" y="91"/>
                    <a:pt x="181" y="91"/>
                  </a:cubicBezTo>
                  <a:cubicBezTo>
                    <a:pt x="181" y="107"/>
                    <a:pt x="168" y="120"/>
                    <a:pt x="153" y="120"/>
                  </a:cubicBezTo>
                  <a:cubicBezTo>
                    <a:pt x="28" y="120"/>
                    <a:pt x="28" y="120"/>
                    <a:pt x="28" y="120"/>
                  </a:cubicBezTo>
                  <a:cubicBezTo>
                    <a:pt x="13" y="120"/>
                    <a:pt x="0" y="107"/>
                    <a:pt x="0" y="91"/>
                  </a:cubicBezTo>
                  <a:cubicBezTo>
                    <a:pt x="0" y="28"/>
                    <a:pt x="0" y="28"/>
                    <a:pt x="0" y="28"/>
                  </a:cubicBezTo>
                  <a:cubicBezTo>
                    <a:pt x="0" y="12"/>
                    <a:pt x="13" y="0"/>
                    <a:pt x="2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6" name="Google Shape;3776;p50"/>
            <p:cNvSpPr/>
            <p:nvPr/>
          </p:nvSpPr>
          <p:spPr>
            <a:xfrm>
              <a:off x="5169325" y="2388638"/>
              <a:ext cx="194239" cy="110243"/>
            </a:xfrm>
            <a:custGeom>
              <a:avLst/>
              <a:gdLst/>
              <a:ahLst/>
              <a:cxnLst/>
              <a:rect l="l" t="t" r="r" b="b"/>
              <a:pathLst>
                <a:path w="212" h="120" extrusionOk="0">
                  <a:moveTo>
                    <a:pt x="212" y="28"/>
                  </a:moveTo>
                  <a:cubicBezTo>
                    <a:pt x="212" y="91"/>
                    <a:pt x="212" y="91"/>
                    <a:pt x="212" y="91"/>
                  </a:cubicBezTo>
                  <a:cubicBezTo>
                    <a:pt x="212" y="107"/>
                    <a:pt x="199" y="120"/>
                    <a:pt x="183" y="120"/>
                  </a:cubicBezTo>
                  <a:cubicBezTo>
                    <a:pt x="29" y="120"/>
                    <a:pt x="29" y="120"/>
                    <a:pt x="29" y="120"/>
                  </a:cubicBezTo>
                  <a:cubicBezTo>
                    <a:pt x="13" y="120"/>
                    <a:pt x="0" y="107"/>
                    <a:pt x="0" y="91"/>
                  </a:cubicBezTo>
                  <a:cubicBezTo>
                    <a:pt x="0" y="28"/>
                    <a:pt x="0" y="28"/>
                    <a:pt x="0" y="28"/>
                  </a:cubicBezTo>
                  <a:cubicBezTo>
                    <a:pt x="0" y="12"/>
                    <a:pt x="13" y="0"/>
                    <a:pt x="29" y="0"/>
                  </a:cubicBezTo>
                  <a:cubicBezTo>
                    <a:pt x="183" y="0"/>
                    <a:pt x="183" y="0"/>
                    <a:pt x="183" y="0"/>
                  </a:cubicBezTo>
                  <a:cubicBezTo>
                    <a:pt x="199" y="0"/>
                    <a:pt x="212" y="12"/>
                    <a:pt x="212" y="2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7" name="Google Shape;3777;p50"/>
            <p:cNvSpPr/>
            <p:nvPr/>
          </p:nvSpPr>
          <p:spPr>
            <a:xfrm>
              <a:off x="4592610" y="2522130"/>
              <a:ext cx="27000" cy="570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8" name="Google Shape;3778;p50"/>
            <p:cNvSpPr/>
            <p:nvPr/>
          </p:nvSpPr>
          <p:spPr>
            <a:xfrm>
              <a:off x="6187014" y="2435885"/>
              <a:ext cx="30900" cy="205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9" name="Google Shape;3779;p50"/>
          <p:cNvGrpSpPr/>
          <p:nvPr/>
        </p:nvGrpSpPr>
        <p:grpSpPr>
          <a:xfrm>
            <a:off x="4865171" y="1232447"/>
            <a:ext cx="3204144" cy="441769"/>
            <a:chOff x="4634608" y="1397950"/>
            <a:chExt cx="3425793" cy="472328"/>
          </a:xfrm>
        </p:grpSpPr>
        <p:sp>
          <p:nvSpPr>
            <p:cNvPr id="3780" name="Google Shape;3780;p50"/>
            <p:cNvSpPr/>
            <p:nvPr/>
          </p:nvSpPr>
          <p:spPr>
            <a:xfrm>
              <a:off x="6148016" y="1532192"/>
              <a:ext cx="435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1" name="Google Shape;3781;p50"/>
            <p:cNvSpPr/>
            <p:nvPr/>
          </p:nvSpPr>
          <p:spPr>
            <a:xfrm>
              <a:off x="7230951" y="1397950"/>
              <a:ext cx="829449" cy="442472"/>
            </a:xfrm>
            <a:custGeom>
              <a:avLst/>
              <a:gdLst/>
              <a:ahLst/>
              <a:cxnLst/>
              <a:rect l="l" t="t" r="r" b="b"/>
              <a:pathLst>
                <a:path w="904" h="482" extrusionOk="0">
                  <a:moveTo>
                    <a:pt x="828" y="0"/>
                  </a:moveTo>
                  <a:cubicBezTo>
                    <a:pt x="0" y="0"/>
                    <a:pt x="0" y="0"/>
                    <a:pt x="0" y="0"/>
                  </a:cubicBezTo>
                  <a:cubicBezTo>
                    <a:pt x="0" y="482"/>
                    <a:pt x="0" y="482"/>
                    <a:pt x="0" y="482"/>
                  </a:cubicBezTo>
                  <a:cubicBezTo>
                    <a:pt x="266" y="482"/>
                    <a:pt x="266" y="482"/>
                    <a:pt x="266" y="482"/>
                  </a:cubicBezTo>
                  <a:cubicBezTo>
                    <a:pt x="266" y="417"/>
                    <a:pt x="266" y="417"/>
                    <a:pt x="266" y="417"/>
                  </a:cubicBezTo>
                  <a:cubicBezTo>
                    <a:pt x="707" y="417"/>
                    <a:pt x="707" y="417"/>
                    <a:pt x="707" y="417"/>
                  </a:cubicBezTo>
                  <a:cubicBezTo>
                    <a:pt x="707" y="482"/>
                    <a:pt x="707" y="482"/>
                    <a:pt x="707" y="482"/>
                  </a:cubicBezTo>
                  <a:cubicBezTo>
                    <a:pt x="865" y="482"/>
                    <a:pt x="865" y="482"/>
                    <a:pt x="865" y="482"/>
                  </a:cubicBezTo>
                  <a:cubicBezTo>
                    <a:pt x="887" y="482"/>
                    <a:pt x="904" y="465"/>
                    <a:pt x="904" y="443"/>
                  </a:cubicBezTo>
                  <a:cubicBezTo>
                    <a:pt x="904" y="76"/>
                    <a:pt x="904" y="76"/>
                    <a:pt x="904" y="76"/>
                  </a:cubicBezTo>
                  <a:cubicBezTo>
                    <a:pt x="904" y="34"/>
                    <a:pt x="870" y="0"/>
                    <a:pt x="828"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2" name="Google Shape;3782;p50"/>
            <p:cNvSpPr/>
            <p:nvPr/>
          </p:nvSpPr>
          <p:spPr>
            <a:xfrm>
              <a:off x="6089520" y="1532192"/>
              <a:ext cx="42000" cy="202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3" name="Google Shape;3783;p50"/>
            <p:cNvSpPr/>
            <p:nvPr/>
          </p:nvSpPr>
          <p:spPr>
            <a:xfrm>
              <a:off x="4634608" y="1397950"/>
              <a:ext cx="1473662" cy="442472"/>
            </a:xfrm>
            <a:custGeom>
              <a:avLst/>
              <a:gdLst/>
              <a:ahLst/>
              <a:cxnLst/>
              <a:rect l="l" t="t" r="r" b="b"/>
              <a:pathLst>
                <a:path w="1606" h="482" extrusionOk="0">
                  <a:moveTo>
                    <a:pt x="1530" y="0"/>
                  </a:moveTo>
                  <a:cubicBezTo>
                    <a:pt x="230" y="0"/>
                    <a:pt x="230" y="0"/>
                    <a:pt x="230" y="0"/>
                  </a:cubicBezTo>
                  <a:cubicBezTo>
                    <a:pt x="103" y="0"/>
                    <a:pt x="0" y="103"/>
                    <a:pt x="0" y="230"/>
                  </a:cubicBezTo>
                  <a:cubicBezTo>
                    <a:pt x="0" y="440"/>
                    <a:pt x="0" y="440"/>
                    <a:pt x="0" y="440"/>
                  </a:cubicBezTo>
                  <a:cubicBezTo>
                    <a:pt x="0" y="464"/>
                    <a:pt x="19" y="482"/>
                    <a:pt x="42" y="482"/>
                  </a:cubicBezTo>
                  <a:cubicBezTo>
                    <a:pt x="200" y="482"/>
                    <a:pt x="200" y="482"/>
                    <a:pt x="200" y="482"/>
                  </a:cubicBezTo>
                  <a:cubicBezTo>
                    <a:pt x="216" y="482"/>
                    <a:pt x="231" y="474"/>
                    <a:pt x="237" y="459"/>
                  </a:cubicBezTo>
                  <a:cubicBezTo>
                    <a:pt x="246" y="438"/>
                    <a:pt x="267" y="424"/>
                    <a:pt x="291" y="424"/>
                  </a:cubicBezTo>
                  <a:cubicBezTo>
                    <a:pt x="528" y="424"/>
                    <a:pt x="528" y="424"/>
                    <a:pt x="528" y="424"/>
                  </a:cubicBezTo>
                  <a:cubicBezTo>
                    <a:pt x="552" y="424"/>
                    <a:pt x="573" y="438"/>
                    <a:pt x="582" y="459"/>
                  </a:cubicBezTo>
                  <a:cubicBezTo>
                    <a:pt x="588" y="474"/>
                    <a:pt x="603" y="482"/>
                    <a:pt x="619" y="482"/>
                  </a:cubicBezTo>
                  <a:cubicBezTo>
                    <a:pt x="967" y="482"/>
                    <a:pt x="967" y="482"/>
                    <a:pt x="967" y="482"/>
                  </a:cubicBezTo>
                  <a:cubicBezTo>
                    <a:pt x="967" y="417"/>
                    <a:pt x="967" y="417"/>
                    <a:pt x="967" y="417"/>
                  </a:cubicBezTo>
                  <a:cubicBezTo>
                    <a:pt x="1409" y="417"/>
                    <a:pt x="1409" y="417"/>
                    <a:pt x="1409" y="417"/>
                  </a:cubicBezTo>
                  <a:cubicBezTo>
                    <a:pt x="1409" y="482"/>
                    <a:pt x="1409" y="482"/>
                    <a:pt x="1409" y="482"/>
                  </a:cubicBezTo>
                  <a:cubicBezTo>
                    <a:pt x="1567" y="482"/>
                    <a:pt x="1567" y="482"/>
                    <a:pt x="1567" y="482"/>
                  </a:cubicBezTo>
                  <a:cubicBezTo>
                    <a:pt x="1589" y="482"/>
                    <a:pt x="1606" y="465"/>
                    <a:pt x="1606" y="443"/>
                  </a:cubicBezTo>
                  <a:cubicBezTo>
                    <a:pt x="1606" y="76"/>
                    <a:pt x="1606" y="76"/>
                    <a:pt x="1606" y="76"/>
                  </a:cubicBezTo>
                  <a:cubicBezTo>
                    <a:pt x="1606" y="34"/>
                    <a:pt x="1572" y="0"/>
                    <a:pt x="1530"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4" name="Google Shape;3784;p50"/>
            <p:cNvSpPr/>
            <p:nvPr/>
          </p:nvSpPr>
          <p:spPr>
            <a:xfrm>
              <a:off x="4828096" y="1734679"/>
              <a:ext cx="374978" cy="103493"/>
            </a:xfrm>
            <a:custGeom>
              <a:avLst/>
              <a:gdLst/>
              <a:ahLst/>
              <a:cxnLst/>
              <a:rect l="l" t="t" r="r" b="b"/>
              <a:pathLst>
                <a:path w="500" h="138" extrusionOk="0">
                  <a:moveTo>
                    <a:pt x="473" y="56"/>
                  </a:moveTo>
                  <a:lnTo>
                    <a:pt x="391" y="138"/>
                  </a:lnTo>
                  <a:lnTo>
                    <a:pt x="98"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5" name="Google Shape;3785;p50"/>
            <p:cNvSpPr/>
            <p:nvPr/>
          </p:nvSpPr>
          <p:spPr>
            <a:xfrm>
              <a:off x="5035083"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6" name="Google Shape;3786;p50"/>
            <p:cNvSpPr/>
            <p:nvPr/>
          </p:nvSpPr>
          <p:spPr>
            <a:xfrm>
              <a:off x="5050082"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7" name="Google Shape;3787;p50"/>
            <p:cNvSpPr/>
            <p:nvPr/>
          </p:nvSpPr>
          <p:spPr>
            <a:xfrm>
              <a:off x="4864843"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8" name="Google Shape;3788;p50"/>
            <p:cNvSpPr/>
            <p:nvPr/>
          </p:nvSpPr>
          <p:spPr>
            <a:xfrm>
              <a:off x="4879093"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9" name="Google Shape;3789;p50"/>
            <p:cNvSpPr/>
            <p:nvPr/>
          </p:nvSpPr>
          <p:spPr>
            <a:xfrm>
              <a:off x="4879093" y="1492444"/>
              <a:ext cx="580465" cy="94494"/>
            </a:xfrm>
            <a:custGeom>
              <a:avLst/>
              <a:gdLst/>
              <a:ahLst/>
              <a:cxnLst/>
              <a:rect l="l" t="t" r="r" b="b"/>
              <a:pathLst>
                <a:path w="632" h="103" extrusionOk="0">
                  <a:moveTo>
                    <a:pt x="605" y="0"/>
                  </a:moveTo>
                  <a:cubicBezTo>
                    <a:pt x="28" y="0"/>
                    <a:pt x="28" y="0"/>
                    <a:pt x="28" y="0"/>
                  </a:cubicBezTo>
                  <a:cubicBezTo>
                    <a:pt x="13" y="0"/>
                    <a:pt x="0" y="13"/>
                    <a:pt x="0" y="28"/>
                  </a:cubicBezTo>
                  <a:cubicBezTo>
                    <a:pt x="0" y="75"/>
                    <a:pt x="0" y="75"/>
                    <a:pt x="0" y="75"/>
                  </a:cubicBezTo>
                  <a:cubicBezTo>
                    <a:pt x="0" y="91"/>
                    <a:pt x="13" y="103"/>
                    <a:pt x="28" y="103"/>
                  </a:cubicBezTo>
                  <a:cubicBezTo>
                    <a:pt x="605" y="103"/>
                    <a:pt x="605" y="103"/>
                    <a:pt x="605" y="103"/>
                  </a:cubicBezTo>
                  <a:cubicBezTo>
                    <a:pt x="620" y="103"/>
                    <a:pt x="632" y="91"/>
                    <a:pt x="632" y="75"/>
                  </a:cubicBezTo>
                  <a:cubicBezTo>
                    <a:pt x="632" y="28"/>
                    <a:pt x="632" y="28"/>
                    <a:pt x="632" y="28"/>
                  </a:cubicBezTo>
                  <a:cubicBezTo>
                    <a:pt x="632" y="13"/>
                    <a:pt x="620" y="0"/>
                    <a:pt x="60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0" name="Google Shape;3790;p50"/>
            <p:cNvSpPr/>
            <p:nvPr/>
          </p:nvSpPr>
          <p:spPr>
            <a:xfrm>
              <a:off x="5488806" y="1492444"/>
              <a:ext cx="575965" cy="94494"/>
            </a:xfrm>
            <a:custGeom>
              <a:avLst/>
              <a:gdLst/>
              <a:ahLst/>
              <a:cxnLst/>
              <a:rect l="l" t="t" r="r" b="b"/>
              <a:pathLst>
                <a:path w="628" h="103" extrusionOk="0">
                  <a:moveTo>
                    <a:pt x="598" y="0"/>
                  </a:moveTo>
                  <a:cubicBezTo>
                    <a:pt x="28" y="0"/>
                    <a:pt x="28" y="0"/>
                    <a:pt x="28" y="0"/>
                  </a:cubicBezTo>
                  <a:cubicBezTo>
                    <a:pt x="12" y="0"/>
                    <a:pt x="0" y="13"/>
                    <a:pt x="0" y="28"/>
                  </a:cubicBezTo>
                  <a:cubicBezTo>
                    <a:pt x="0" y="75"/>
                    <a:pt x="0" y="75"/>
                    <a:pt x="0" y="75"/>
                  </a:cubicBezTo>
                  <a:cubicBezTo>
                    <a:pt x="0" y="91"/>
                    <a:pt x="12" y="103"/>
                    <a:pt x="28" y="103"/>
                  </a:cubicBezTo>
                  <a:cubicBezTo>
                    <a:pt x="598" y="103"/>
                    <a:pt x="598" y="103"/>
                    <a:pt x="598" y="103"/>
                  </a:cubicBezTo>
                  <a:cubicBezTo>
                    <a:pt x="615" y="103"/>
                    <a:pt x="628" y="89"/>
                    <a:pt x="628" y="73"/>
                  </a:cubicBezTo>
                  <a:cubicBezTo>
                    <a:pt x="628" y="31"/>
                    <a:pt x="628" y="31"/>
                    <a:pt x="628" y="31"/>
                  </a:cubicBezTo>
                  <a:cubicBezTo>
                    <a:pt x="628" y="14"/>
                    <a:pt x="615" y="0"/>
                    <a:pt x="598"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1" name="Google Shape;3791;p50"/>
            <p:cNvSpPr/>
            <p:nvPr/>
          </p:nvSpPr>
          <p:spPr>
            <a:xfrm>
              <a:off x="4635357" y="1492444"/>
              <a:ext cx="212987" cy="94494"/>
            </a:xfrm>
            <a:custGeom>
              <a:avLst/>
              <a:gdLst/>
              <a:ahLst/>
              <a:cxnLst/>
              <a:rect l="l" t="t" r="r" b="b"/>
              <a:pathLst>
                <a:path w="232" h="103" extrusionOk="0">
                  <a:moveTo>
                    <a:pt x="204" y="0"/>
                  </a:moveTo>
                  <a:cubicBezTo>
                    <a:pt x="126" y="0"/>
                    <a:pt x="126" y="0"/>
                    <a:pt x="126" y="0"/>
                  </a:cubicBezTo>
                  <a:cubicBezTo>
                    <a:pt x="93" y="0"/>
                    <a:pt x="93" y="0"/>
                    <a:pt x="93" y="0"/>
                  </a:cubicBezTo>
                  <a:cubicBezTo>
                    <a:pt x="37" y="0"/>
                    <a:pt x="37" y="0"/>
                    <a:pt x="37" y="0"/>
                  </a:cubicBezTo>
                  <a:cubicBezTo>
                    <a:pt x="17" y="30"/>
                    <a:pt x="4" y="65"/>
                    <a:pt x="0" y="103"/>
                  </a:cubicBezTo>
                  <a:cubicBezTo>
                    <a:pt x="76" y="103"/>
                    <a:pt x="76" y="103"/>
                    <a:pt x="76" y="103"/>
                  </a:cubicBezTo>
                  <a:cubicBezTo>
                    <a:pt x="126" y="103"/>
                    <a:pt x="126" y="103"/>
                    <a:pt x="126" y="103"/>
                  </a:cubicBezTo>
                  <a:cubicBezTo>
                    <a:pt x="204" y="103"/>
                    <a:pt x="204" y="103"/>
                    <a:pt x="204" y="103"/>
                  </a:cubicBezTo>
                  <a:cubicBezTo>
                    <a:pt x="219" y="103"/>
                    <a:pt x="232" y="91"/>
                    <a:pt x="232" y="75"/>
                  </a:cubicBezTo>
                  <a:cubicBezTo>
                    <a:pt x="232" y="28"/>
                    <a:pt x="232" y="28"/>
                    <a:pt x="232" y="28"/>
                  </a:cubicBezTo>
                  <a:cubicBezTo>
                    <a:pt x="232" y="13"/>
                    <a:pt x="219" y="0"/>
                    <a:pt x="204"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2" name="Google Shape;3792;p50"/>
            <p:cNvSpPr/>
            <p:nvPr/>
          </p:nvSpPr>
          <p:spPr>
            <a:xfrm>
              <a:off x="4983336" y="1475195"/>
              <a:ext cx="112493" cy="221236"/>
            </a:xfrm>
            <a:custGeom>
              <a:avLst/>
              <a:gdLst/>
              <a:ahLst/>
              <a:cxnLst/>
              <a:rect l="l" t="t" r="r" b="b"/>
              <a:pathLst>
                <a:path w="123"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3" y="5"/>
                    <a:pt x="123" y="12"/>
                  </a:cubicBezTo>
                  <a:cubicBezTo>
                    <a:pt x="123" y="229"/>
                    <a:pt x="123" y="229"/>
                    <a:pt x="123" y="229"/>
                  </a:cubicBezTo>
                  <a:cubicBezTo>
                    <a:pt x="123"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3" name="Google Shape;3793;p50"/>
            <p:cNvSpPr/>
            <p:nvPr/>
          </p:nvSpPr>
          <p:spPr>
            <a:xfrm>
              <a:off x="5813536" y="1475195"/>
              <a:ext cx="113993" cy="221236"/>
            </a:xfrm>
            <a:custGeom>
              <a:avLst/>
              <a:gdLst/>
              <a:ahLst/>
              <a:cxnLst/>
              <a:rect l="l" t="t" r="r" b="b"/>
              <a:pathLst>
                <a:path w="124" h="241" extrusionOk="0">
                  <a:moveTo>
                    <a:pt x="112" y="241"/>
                  </a:moveTo>
                  <a:cubicBezTo>
                    <a:pt x="12" y="241"/>
                    <a:pt x="12" y="241"/>
                    <a:pt x="12" y="241"/>
                  </a:cubicBezTo>
                  <a:cubicBezTo>
                    <a:pt x="5" y="241"/>
                    <a:pt x="0" y="235"/>
                    <a:pt x="0" y="229"/>
                  </a:cubicBezTo>
                  <a:cubicBezTo>
                    <a:pt x="0" y="12"/>
                    <a:pt x="0" y="12"/>
                    <a:pt x="0" y="12"/>
                  </a:cubicBezTo>
                  <a:cubicBezTo>
                    <a:pt x="0" y="5"/>
                    <a:pt x="5" y="0"/>
                    <a:pt x="12" y="0"/>
                  </a:cubicBezTo>
                  <a:cubicBezTo>
                    <a:pt x="112" y="0"/>
                    <a:pt x="112" y="0"/>
                    <a:pt x="112" y="0"/>
                  </a:cubicBezTo>
                  <a:cubicBezTo>
                    <a:pt x="118" y="0"/>
                    <a:pt x="124" y="5"/>
                    <a:pt x="124" y="12"/>
                  </a:cubicBezTo>
                  <a:cubicBezTo>
                    <a:pt x="124" y="229"/>
                    <a:pt x="124" y="229"/>
                    <a:pt x="124" y="229"/>
                  </a:cubicBezTo>
                  <a:cubicBezTo>
                    <a:pt x="124" y="235"/>
                    <a:pt x="118" y="241"/>
                    <a:pt x="112"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4" name="Google Shape;3794;p50"/>
            <p:cNvSpPr/>
            <p:nvPr/>
          </p:nvSpPr>
          <p:spPr>
            <a:xfrm>
              <a:off x="4722352" y="1397950"/>
              <a:ext cx="1379168" cy="40497"/>
            </a:xfrm>
            <a:custGeom>
              <a:avLst/>
              <a:gdLst/>
              <a:ahLst/>
              <a:cxnLst/>
              <a:rect l="l" t="t" r="r" b="b"/>
              <a:pathLst>
                <a:path w="1503" h="44" extrusionOk="0">
                  <a:moveTo>
                    <a:pt x="1503" y="44"/>
                  </a:moveTo>
                  <a:cubicBezTo>
                    <a:pt x="1500" y="37"/>
                    <a:pt x="1496" y="31"/>
                    <a:pt x="1491" y="26"/>
                  </a:cubicBezTo>
                  <a:cubicBezTo>
                    <a:pt x="1491" y="26"/>
                    <a:pt x="1491" y="26"/>
                    <a:pt x="1491" y="26"/>
                  </a:cubicBezTo>
                  <a:cubicBezTo>
                    <a:pt x="1486" y="21"/>
                    <a:pt x="1481" y="16"/>
                    <a:pt x="1475" y="13"/>
                  </a:cubicBezTo>
                  <a:cubicBezTo>
                    <a:pt x="1475" y="12"/>
                    <a:pt x="1475" y="12"/>
                    <a:pt x="1475" y="12"/>
                  </a:cubicBezTo>
                  <a:cubicBezTo>
                    <a:pt x="1472" y="11"/>
                    <a:pt x="1469" y="9"/>
                    <a:pt x="1467" y="8"/>
                  </a:cubicBezTo>
                  <a:cubicBezTo>
                    <a:pt x="1466" y="8"/>
                    <a:pt x="1466" y="7"/>
                    <a:pt x="1465" y="7"/>
                  </a:cubicBezTo>
                  <a:cubicBezTo>
                    <a:pt x="1462" y="6"/>
                    <a:pt x="1459" y="5"/>
                    <a:pt x="1456" y="4"/>
                  </a:cubicBezTo>
                  <a:cubicBezTo>
                    <a:pt x="1456" y="4"/>
                    <a:pt x="1455" y="3"/>
                    <a:pt x="1455" y="3"/>
                  </a:cubicBezTo>
                  <a:cubicBezTo>
                    <a:pt x="1452" y="3"/>
                    <a:pt x="1449" y="2"/>
                    <a:pt x="1447" y="1"/>
                  </a:cubicBezTo>
                  <a:cubicBezTo>
                    <a:pt x="1446" y="1"/>
                    <a:pt x="1445" y="1"/>
                    <a:pt x="1444" y="1"/>
                  </a:cubicBezTo>
                  <a:cubicBezTo>
                    <a:pt x="1441" y="1"/>
                    <a:pt x="1438" y="0"/>
                    <a:pt x="1434" y="0"/>
                  </a:cubicBezTo>
                  <a:cubicBezTo>
                    <a:pt x="134" y="0"/>
                    <a:pt x="134" y="0"/>
                    <a:pt x="134" y="0"/>
                  </a:cubicBezTo>
                  <a:cubicBezTo>
                    <a:pt x="84" y="0"/>
                    <a:pt x="38" y="17"/>
                    <a:pt x="0" y="44"/>
                  </a:cubicBezTo>
                  <a:lnTo>
                    <a:pt x="1503"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5" name="Google Shape;3795;p50"/>
            <p:cNvSpPr/>
            <p:nvPr/>
          </p:nvSpPr>
          <p:spPr>
            <a:xfrm>
              <a:off x="4634608" y="1733179"/>
              <a:ext cx="827199" cy="107244"/>
            </a:xfrm>
            <a:custGeom>
              <a:avLst/>
              <a:gdLst/>
              <a:ahLst/>
              <a:cxnLst/>
              <a:rect l="l" t="t" r="r" b="b"/>
              <a:pathLst>
                <a:path w="902" h="117" extrusionOk="0">
                  <a:moveTo>
                    <a:pt x="0" y="0"/>
                  </a:moveTo>
                  <a:cubicBezTo>
                    <a:pt x="0" y="75"/>
                    <a:pt x="0" y="75"/>
                    <a:pt x="0" y="75"/>
                  </a:cubicBezTo>
                  <a:cubicBezTo>
                    <a:pt x="0" y="99"/>
                    <a:pt x="19" y="117"/>
                    <a:pt x="42" y="117"/>
                  </a:cubicBezTo>
                  <a:cubicBezTo>
                    <a:pt x="200" y="117"/>
                    <a:pt x="200" y="117"/>
                    <a:pt x="200" y="117"/>
                  </a:cubicBezTo>
                  <a:cubicBezTo>
                    <a:pt x="216" y="117"/>
                    <a:pt x="231" y="109"/>
                    <a:pt x="237" y="94"/>
                  </a:cubicBezTo>
                  <a:cubicBezTo>
                    <a:pt x="246" y="73"/>
                    <a:pt x="267" y="59"/>
                    <a:pt x="291" y="59"/>
                  </a:cubicBezTo>
                  <a:cubicBezTo>
                    <a:pt x="528" y="59"/>
                    <a:pt x="528" y="59"/>
                    <a:pt x="528" y="59"/>
                  </a:cubicBezTo>
                  <a:cubicBezTo>
                    <a:pt x="552" y="59"/>
                    <a:pt x="573" y="73"/>
                    <a:pt x="582" y="94"/>
                  </a:cubicBezTo>
                  <a:cubicBezTo>
                    <a:pt x="588" y="109"/>
                    <a:pt x="603" y="117"/>
                    <a:pt x="619" y="117"/>
                  </a:cubicBezTo>
                  <a:cubicBezTo>
                    <a:pt x="902" y="117"/>
                    <a:pt x="902" y="117"/>
                    <a:pt x="902" y="117"/>
                  </a:cubicBezTo>
                  <a:cubicBezTo>
                    <a:pt x="902" y="0"/>
                    <a:pt x="902" y="0"/>
                    <a:pt x="902"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6" name="Google Shape;3796;p50"/>
            <p:cNvSpPr/>
            <p:nvPr/>
          </p:nvSpPr>
          <p:spPr>
            <a:xfrm>
              <a:off x="4634608" y="1733179"/>
              <a:ext cx="10020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7" name="Google Shape;3797;p50"/>
            <p:cNvSpPr/>
            <p:nvPr/>
          </p:nvSpPr>
          <p:spPr>
            <a:xfrm>
              <a:off x="5537553" y="1734679"/>
              <a:ext cx="374978" cy="103493"/>
            </a:xfrm>
            <a:custGeom>
              <a:avLst/>
              <a:gdLst/>
              <a:ahLst/>
              <a:cxnLst/>
              <a:rect l="l" t="t" r="r" b="b"/>
              <a:pathLst>
                <a:path w="500" h="138" extrusionOk="0">
                  <a:moveTo>
                    <a:pt x="28" y="56"/>
                  </a:moveTo>
                  <a:lnTo>
                    <a:pt x="110" y="138"/>
                  </a:lnTo>
                  <a:lnTo>
                    <a:pt x="402" y="138"/>
                  </a:lnTo>
                  <a:lnTo>
                    <a:pt x="500" y="41"/>
                  </a:lnTo>
                  <a:lnTo>
                    <a:pt x="461" y="9"/>
                  </a:lnTo>
                  <a:lnTo>
                    <a:pt x="0" y="0"/>
                  </a:lnTo>
                  <a:lnTo>
                    <a:pt x="28"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8" name="Google Shape;3798;p50"/>
            <p:cNvSpPr/>
            <p:nvPr/>
          </p:nvSpPr>
          <p:spPr>
            <a:xfrm>
              <a:off x="5584800"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9" name="Google Shape;3799;p50"/>
            <p:cNvSpPr/>
            <p:nvPr/>
          </p:nvSpPr>
          <p:spPr>
            <a:xfrm>
              <a:off x="559979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0" name="Google Shape;3800;p50"/>
            <p:cNvSpPr/>
            <p:nvPr/>
          </p:nvSpPr>
          <p:spPr>
            <a:xfrm>
              <a:off x="5755790" y="1749678"/>
              <a:ext cx="1200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1" name="Google Shape;3801;p50"/>
            <p:cNvSpPr/>
            <p:nvPr/>
          </p:nvSpPr>
          <p:spPr>
            <a:xfrm>
              <a:off x="5770039"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2" name="Google Shape;3802;p50"/>
            <p:cNvSpPr/>
            <p:nvPr/>
          </p:nvSpPr>
          <p:spPr>
            <a:xfrm>
              <a:off x="5278818" y="1733179"/>
              <a:ext cx="827949"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6" y="117"/>
                    <a:pt x="671" y="109"/>
                    <a:pt x="665" y="94"/>
                  </a:cubicBezTo>
                  <a:cubicBezTo>
                    <a:pt x="656" y="73"/>
                    <a:pt x="635" y="59"/>
                    <a:pt x="611" y="59"/>
                  </a:cubicBezTo>
                  <a:cubicBezTo>
                    <a:pt x="374" y="59"/>
                    <a:pt x="374" y="59"/>
                    <a:pt x="374" y="59"/>
                  </a:cubicBezTo>
                  <a:cubicBezTo>
                    <a:pt x="350" y="59"/>
                    <a:pt x="329" y="73"/>
                    <a:pt x="320" y="94"/>
                  </a:cubicBezTo>
                  <a:cubicBezTo>
                    <a:pt x="314" y="109"/>
                    <a:pt x="299" y="117"/>
                    <a:pt x="283"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3" name="Google Shape;3803;p50"/>
            <p:cNvSpPr/>
            <p:nvPr/>
          </p:nvSpPr>
          <p:spPr>
            <a:xfrm>
              <a:off x="5104079" y="1733179"/>
              <a:ext cx="1002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4" name="Google Shape;3804;p50"/>
            <p:cNvSpPr/>
            <p:nvPr/>
          </p:nvSpPr>
          <p:spPr>
            <a:xfrm>
              <a:off x="7490435" y="1734679"/>
              <a:ext cx="374228" cy="103493"/>
            </a:xfrm>
            <a:custGeom>
              <a:avLst/>
              <a:gdLst/>
              <a:ahLst/>
              <a:cxnLst/>
              <a:rect l="l" t="t" r="r" b="b"/>
              <a:pathLst>
                <a:path w="499" h="138" extrusionOk="0">
                  <a:moveTo>
                    <a:pt x="27" y="56"/>
                  </a:moveTo>
                  <a:lnTo>
                    <a:pt x="109" y="138"/>
                  </a:lnTo>
                  <a:lnTo>
                    <a:pt x="402" y="138"/>
                  </a:lnTo>
                  <a:lnTo>
                    <a:pt x="499" y="41"/>
                  </a:lnTo>
                  <a:lnTo>
                    <a:pt x="460" y="9"/>
                  </a:lnTo>
                  <a:lnTo>
                    <a:pt x="0" y="0"/>
                  </a:lnTo>
                  <a:lnTo>
                    <a:pt x="27"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5" name="Google Shape;3805;p50"/>
            <p:cNvSpPr/>
            <p:nvPr/>
          </p:nvSpPr>
          <p:spPr>
            <a:xfrm>
              <a:off x="7537682"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6" name="Google Shape;3806;p50"/>
            <p:cNvSpPr/>
            <p:nvPr/>
          </p:nvSpPr>
          <p:spPr>
            <a:xfrm>
              <a:off x="7551931" y="1763927"/>
              <a:ext cx="924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7" name="Google Shape;3807;p50"/>
            <p:cNvSpPr/>
            <p:nvPr/>
          </p:nvSpPr>
          <p:spPr>
            <a:xfrm>
              <a:off x="7707922"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8" name="Google Shape;3808;p50"/>
            <p:cNvSpPr/>
            <p:nvPr/>
          </p:nvSpPr>
          <p:spPr>
            <a:xfrm>
              <a:off x="7722921"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9" name="Google Shape;3809;p50"/>
            <p:cNvSpPr/>
            <p:nvPr/>
          </p:nvSpPr>
          <p:spPr>
            <a:xfrm>
              <a:off x="7230951" y="1733179"/>
              <a:ext cx="828701" cy="107244"/>
            </a:xfrm>
            <a:custGeom>
              <a:avLst/>
              <a:gdLst/>
              <a:ahLst/>
              <a:cxnLst/>
              <a:rect l="l" t="t" r="r" b="b"/>
              <a:pathLst>
                <a:path w="903" h="117" extrusionOk="0">
                  <a:moveTo>
                    <a:pt x="903" y="0"/>
                  </a:moveTo>
                  <a:cubicBezTo>
                    <a:pt x="903" y="75"/>
                    <a:pt x="903" y="75"/>
                    <a:pt x="903" y="75"/>
                  </a:cubicBezTo>
                  <a:cubicBezTo>
                    <a:pt x="903" y="99"/>
                    <a:pt x="884" y="117"/>
                    <a:pt x="861" y="117"/>
                  </a:cubicBezTo>
                  <a:cubicBezTo>
                    <a:pt x="702" y="117"/>
                    <a:pt x="702" y="117"/>
                    <a:pt x="702" y="117"/>
                  </a:cubicBezTo>
                  <a:cubicBezTo>
                    <a:pt x="687" y="117"/>
                    <a:pt x="672" y="109"/>
                    <a:pt x="665" y="94"/>
                  </a:cubicBezTo>
                  <a:cubicBezTo>
                    <a:pt x="656" y="73"/>
                    <a:pt x="636" y="59"/>
                    <a:pt x="611" y="59"/>
                  </a:cubicBezTo>
                  <a:cubicBezTo>
                    <a:pt x="374" y="59"/>
                    <a:pt x="374" y="59"/>
                    <a:pt x="374" y="59"/>
                  </a:cubicBezTo>
                  <a:cubicBezTo>
                    <a:pt x="350" y="59"/>
                    <a:pt x="329" y="73"/>
                    <a:pt x="321" y="94"/>
                  </a:cubicBezTo>
                  <a:cubicBezTo>
                    <a:pt x="314" y="109"/>
                    <a:pt x="299" y="117"/>
                    <a:pt x="284" y="117"/>
                  </a:cubicBezTo>
                  <a:cubicBezTo>
                    <a:pt x="0" y="117"/>
                    <a:pt x="0" y="117"/>
                    <a:pt x="0" y="117"/>
                  </a:cubicBezTo>
                  <a:cubicBezTo>
                    <a:pt x="0" y="0"/>
                    <a:pt x="0" y="0"/>
                    <a:pt x="0" y="0"/>
                  </a:cubicBezTo>
                  <a:lnTo>
                    <a:pt x="903"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0" name="Google Shape;3810;p50"/>
            <p:cNvSpPr/>
            <p:nvPr/>
          </p:nvSpPr>
          <p:spPr>
            <a:xfrm>
              <a:off x="7230951" y="1733179"/>
              <a:ext cx="828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1" name="Google Shape;3811;p50"/>
            <p:cNvSpPr/>
            <p:nvPr/>
          </p:nvSpPr>
          <p:spPr>
            <a:xfrm>
              <a:off x="7230951" y="1397950"/>
              <a:ext cx="822699" cy="40497"/>
            </a:xfrm>
            <a:custGeom>
              <a:avLst/>
              <a:gdLst/>
              <a:ahLst/>
              <a:cxnLst/>
              <a:rect l="l" t="t" r="r" b="b"/>
              <a:pathLst>
                <a:path w="897" h="44" extrusionOk="0">
                  <a:moveTo>
                    <a:pt x="0" y="44"/>
                  </a:moveTo>
                  <a:cubicBezTo>
                    <a:pt x="897" y="44"/>
                    <a:pt x="897" y="44"/>
                    <a:pt x="897" y="44"/>
                  </a:cubicBezTo>
                  <a:cubicBezTo>
                    <a:pt x="894" y="37"/>
                    <a:pt x="890" y="31"/>
                    <a:pt x="885" y="26"/>
                  </a:cubicBezTo>
                  <a:cubicBezTo>
                    <a:pt x="885" y="26"/>
                    <a:pt x="885" y="26"/>
                    <a:pt x="885" y="26"/>
                  </a:cubicBezTo>
                  <a:cubicBezTo>
                    <a:pt x="881" y="21"/>
                    <a:pt x="875" y="16"/>
                    <a:pt x="870" y="13"/>
                  </a:cubicBezTo>
                  <a:cubicBezTo>
                    <a:pt x="869" y="12"/>
                    <a:pt x="869" y="12"/>
                    <a:pt x="869" y="12"/>
                  </a:cubicBezTo>
                  <a:cubicBezTo>
                    <a:pt x="866" y="11"/>
                    <a:pt x="864" y="9"/>
                    <a:pt x="861" y="8"/>
                  </a:cubicBezTo>
                  <a:cubicBezTo>
                    <a:pt x="861" y="8"/>
                    <a:pt x="860" y="7"/>
                    <a:pt x="860" y="7"/>
                  </a:cubicBezTo>
                  <a:cubicBezTo>
                    <a:pt x="857" y="6"/>
                    <a:pt x="854" y="5"/>
                    <a:pt x="850" y="4"/>
                  </a:cubicBezTo>
                  <a:cubicBezTo>
                    <a:pt x="850" y="4"/>
                    <a:pt x="850" y="3"/>
                    <a:pt x="849" y="3"/>
                  </a:cubicBezTo>
                  <a:cubicBezTo>
                    <a:pt x="847" y="3"/>
                    <a:pt x="844" y="2"/>
                    <a:pt x="841" y="1"/>
                  </a:cubicBezTo>
                  <a:cubicBezTo>
                    <a:pt x="840" y="1"/>
                    <a:pt x="839" y="1"/>
                    <a:pt x="838" y="1"/>
                  </a:cubicBezTo>
                  <a:cubicBezTo>
                    <a:pt x="835" y="1"/>
                    <a:pt x="832" y="0"/>
                    <a:pt x="828" y="0"/>
                  </a:cubicBezTo>
                  <a:cubicBezTo>
                    <a:pt x="0" y="0"/>
                    <a:pt x="0" y="0"/>
                    <a:pt x="0" y="0"/>
                  </a:cubicBezTo>
                  <a:lnTo>
                    <a:pt x="0"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2" name="Google Shape;3812;p50"/>
            <p:cNvSpPr/>
            <p:nvPr/>
          </p:nvSpPr>
          <p:spPr>
            <a:xfrm>
              <a:off x="6169765" y="1397950"/>
              <a:ext cx="1061186" cy="442472"/>
            </a:xfrm>
            <a:custGeom>
              <a:avLst/>
              <a:gdLst/>
              <a:ahLst/>
              <a:cxnLst/>
              <a:rect l="l" t="t" r="r" b="b"/>
              <a:pathLst>
                <a:path w="1157" h="482" extrusionOk="0">
                  <a:moveTo>
                    <a:pt x="76" y="0"/>
                  </a:moveTo>
                  <a:cubicBezTo>
                    <a:pt x="1157" y="0"/>
                    <a:pt x="1157" y="0"/>
                    <a:pt x="1157" y="0"/>
                  </a:cubicBezTo>
                  <a:cubicBezTo>
                    <a:pt x="1157" y="482"/>
                    <a:pt x="1157" y="482"/>
                    <a:pt x="1157" y="482"/>
                  </a:cubicBezTo>
                  <a:cubicBezTo>
                    <a:pt x="639" y="482"/>
                    <a:pt x="639" y="482"/>
                    <a:pt x="639" y="482"/>
                  </a:cubicBezTo>
                  <a:cubicBezTo>
                    <a:pt x="639" y="417"/>
                    <a:pt x="639" y="417"/>
                    <a:pt x="639" y="417"/>
                  </a:cubicBezTo>
                  <a:cubicBezTo>
                    <a:pt x="198" y="417"/>
                    <a:pt x="198" y="417"/>
                    <a:pt x="198" y="417"/>
                  </a:cubicBezTo>
                  <a:cubicBezTo>
                    <a:pt x="198" y="482"/>
                    <a:pt x="198" y="482"/>
                    <a:pt x="198" y="482"/>
                  </a:cubicBezTo>
                  <a:cubicBezTo>
                    <a:pt x="39" y="482"/>
                    <a:pt x="39" y="482"/>
                    <a:pt x="39" y="482"/>
                  </a:cubicBezTo>
                  <a:cubicBezTo>
                    <a:pt x="18" y="482"/>
                    <a:pt x="0" y="465"/>
                    <a:pt x="0" y="443"/>
                  </a:cubicBezTo>
                  <a:cubicBezTo>
                    <a:pt x="0" y="76"/>
                    <a:pt x="0" y="76"/>
                    <a:pt x="0" y="76"/>
                  </a:cubicBezTo>
                  <a:cubicBezTo>
                    <a:pt x="0" y="34"/>
                    <a:pt x="34" y="0"/>
                    <a:pt x="76"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3" name="Google Shape;3813;p50"/>
            <p:cNvSpPr/>
            <p:nvPr/>
          </p:nvSpPr>
          <p:spPr>
            <a:xfrm>
              <a:off x="6212512" y="1492444"/>
              <a:ext cx="1004939" cy="94494"/>
            </a:xfrm>
            <a:custGeom>
              <a:avLst/>
              <a:gdLst/>
              <a:ahLst/>
              <a:cxnLst/>
              <a:rect l="l" t="t" r="r" b="b"/>
              <a:pathLst>
                <a:path w="1095" h="103" extrusionOk="0">
                  <a:moveTo>
                    <a:pt x="31" y="0"/>
                  </a:moveTo>
                  <a:cubicBezTo>
                    <a:pt x="1068" y="0"/>
                    <a:pt x="1068" y="0"/>
                    <a:pt x="1068" y="0"/>
                  </a:cubicBezTo>
                  <a:cubicBezTo>
                    <a:pt x="1083" y="0"/>
                    <a:pt x="1095" y="13"/>
                    <a:pt x="1095" y="28"/>
                  </a:cubicBezTo>
                  <a:cubicBezTo>
                    <a:pt x="1095" y="75"/>
                    <a:pt x="1095" y="75"/>
                    <a:pt x="1095" y="75"/>
                  </a:cubicBezTo>
                  <a:cubicBezTo>
                    <a:pt x="1095" y="91"/>
                    <a:pt x="1083" y="103"/>
                    <a:pt x="1068" y="103"/>
                  </a:cubicBezTo>
                  <a:cubicBezTo>
                    <a:pt x="31" y="103"/>
                    <a:pt x="31" y="103"/>
                    <a:pt x="31" y="103"/>
                  </a:cubicBezTo>
                  <a:cubicBezTo>
                    <a:pt x="14" y="103"/>
                    <a:pt x="0" y="89"/>
                    <a:pt x="0" y="73"/>
                  </a:cubicBezTo>
                  <a:cubicBezTo>
                    <a:pt x="0" y="31"/>
                    <a:pt x="0" y="31"/>
                    <a:pt x="0" y="31"/>
                  </a:cubicBezTo>
                  <a:cubicBezTo>
                    <a:pt x="0" y="14"/>
                    <a:pt x="14" y="0"/>
                    <a:pt x="3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4" name="Google Shape;3814;p50"/>
            <p:cNvSpPr/>
            <p:nvPr/>
          </p:nvSpPr>
          <p:spPr>
            <a:xfrm>
              <a:off x="6365503" y="1734679"/>
              <a:ext cx="374977" cy="103493"/>
            </a:xfrm>
            <a:custGeom>
              <a:avLst/>
              <a:gdLst/>
              <a:ahLst/>
              <a:cxnLst/>
              <a:rect l="l" t="t" r="r" b="b"/>
              <a:pathLst>
                <a:path w="500" h="138" extrusionOk="0">
                  <a:moveTo>
                    <a:pt x="473" y="56"/>
                  </a:moveTo>
                  <a:lnTo>
                    <a:pt x="391" y="138"/>
                  </a:lnTo>
                  <a:lnTo>
                    <a:pt x="97" y="138"/>
                  </a:lnTo>
                  <a:lnTo>
                    <a:pt x="0" y="41"/>
                  </a:lnTo>
                  <a:lnTo>
                    <a:pt x="40" y="9"/>
                  </a:lnTo>
                  <a:lnTo>
                    <a:pt x="500" y="0"/>
                  </a:lnTo>
                  <a:lnTo>
                    <a:pt x="473"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5" name="Google Shape;3815;p50"/>
            <p:cNvSpPr/>
            <p:nvPr/>
          </p:nvSpPr>
          <p:spPr>
            <a:xfrm>
              <a:off x="6572491" y="1749678"/>
              <a:ext cx="1206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6" name="Google Shape;3816;p50"/>
            <p:cNvSpPr/>
            <p:nvPr/>
          </p:nvSpPr>
          <p:spPr>
            <a:xfrm>
              <a:off x="6586739" y="1763927"/>
              <a:ext cx="906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7" name="Google Shape;3817;p50"/>
            <p:cNvSpPr/>
            <p:nvPr/>
          </p:nvSpPr>
          <p:spPr>
            <a:xfrm>
              <a:off x="6401501" y="1749678"/>
              <a:ext cx="121500" cy="120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8" name="Google Shape;3818;p50"/>
            <p:cNvSpPr/>
            <p:nvPr/>
          </p:nvSpPr>
          <p:spPr>
            <a:xfrm>
              <a:off x="6416500" y="1763927"/>
              <a:ext cx="91500" cy="924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9" name="Google Shape;3819;p50"/>
            <p:cNvSpPr/>
            <p:nvPr/>
          </p:nvSpPr>
          <p:spPr>
            <a:xfrm>
              <a:off x="6171265" y="1733179"/>
              <a:ext cx="1059687" cy="107244"/>
            </a:xfrm>
            <a:custGeom>
              <a:avLst/>
              <a:gdLst/>
              <a:ahLst/>
              <a:cxnLst/>
              <a:rect l="l" t="t" r="r" b="b"/>
              <a:pathLst>
                <a:path w="1155" h="117" extrusionOk="0">
                  <a:moveTo>
                    <a:pt x="0" y="0"/>
                  </a:moveTo>
                  <a:cubicBezTo>
                    <a:pt x="0" y="75"/>
                    <a:pt x="0" y="75"/>
                    <a:pt x="0" y="75"/>
                  </a:cubicBezTo>
                  <a:cubicBezTo>
                    <a:pt x="0" y="99"/>
                    <a:pt x="19" y="117"/>
                    <a:pt x="42" y="117"/>
                  </a:cubicBezTo>
                  <a:cubicBezTo>
                    <a:pt x="201" y="117"/>
                    <a:pt x="201" y="117"/>
                    <a:pt x="201" y="117"/>
                  </a:cubicBezTo>
                  <a:cubicBezTo>
                    <a:pt x="216" y="117"/>
                    <a:pt x="231" y="109"/>
                    <a:pt x="237" y="94"/>
                  </a:cubicBezTo>
                  <a:cubicBezTo>
                    <a:pt x="246" y="73"/>
                    <a:pt x="267" y="59"/>
                    <a:pt x="291" y="59"/>
                  </a:cubicBezTo>
                  <a:cubicBezTo>
                    <a:pt x="528" y="59"/>
                    <a:pt x="528" y="59"/>
                    <a:pt x="528" y="59"/>
                  </a:cubicBezTo>
                  <a:cubicBezTo>
                    <a:pt x="553" y="59"/>
                    <a:pt x="573" y="73"/>
                    <a:pt x="582" y="94"/>
                  </a:cubicBezTo>
                  <a:cubicBezTo>
                    <a:pt x="589" y="109"/>
                    <a:pt x="604" y="117"/>
                    <a:pt x="619" y="117"/>
                  </a:cubicBezTo>
                  <a:cubicBezTo>
                    <a:pt x="1155" y="117"/>
                    <a:pt x="1155" y="117"/>
                    <a:pt x="1155" y="117"/>
                  </a:cubicBezTo>
                  <a:cubicBezTo>
                    <a:pt x="1155" y="0"/>
                    <a:pt x="1155" y="0"/>
                    <a:pt x="1155" y="0"/>
                  </a:cubicBez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0" name="Google Shape;3820;p50"/>
            <p:cNvSpPr/>
            <p:nvPr/>
          </p:nvSpPr>
          <p:spPr>
            <a:xfrm>
              <a:off x="6171265" y="1733179"/>
              <a:ext cx="1059600" cy="2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1" name="Google Shape;3821;p50"/>
            <p:cNvSpPr/>
            <p:nvPr/>
          </p:nvSpPr>
          <p:spPr>
            <a:xfrm>
              <a:off x="6176514" y="1397950"/>
              <a:ext cx="1054437" cy="40497"/>
            </a:xfrm>
            <a:custGeom>
              <a:avLst/>
              <a:gdLst/>
              <a:ahLst/>
              <a:cxnLst/>
              <a:rect l="l" t="t" r="r" b="b"/>
              <a:pathLst>
                <a:path w="1149" h="44" extrusionOk="0">
                  <a:moveTo>
                    <a:pt x="1149" y="44"/>
                  </a:moveTo>
                  <a:cubicBezTo>
                    <a:pt x="0" y="44"/>
                    <a:pt x="0" y="44"/>
                    <a:pt x="0" y="44"/>
                  </a:cubicBezTo>
                  <a:cubicBezTo>
                    <a:pt x="3" y="37"/>
                    <a:pt x="7" y="31"/>
                    <a:pt x="11" y="26"/>
                  </a:cubicBezTo>
                  <a:cubicBezTo>
                    <a:pt x="12" y="26"/>
                    <a:pt x="12" y="26"/>
                    <a:pt x="12" y="26"/>
                  </a:cubicBezTo>
                  <a:cubicBezTo>
                    <a:pt x="16" y="21"/>
                    <a:pt x="21" y="16"/>
                    <a:pt x="27" y="13"/>
                  </a:cubicBezTo>
                  <a:cubicBezTo>
                    <a:pt x="27" y="12"/>
                    <a:pt x="28" y="12"/>
                    <a:pt x="28" y="12"/>
                  </a:cubicBezTo>
                  <a:cubicBezTo>
                    <a:pt x="30" y="11"/>
                    <a:pt x="33" y="9"/>
                    <a:pt x="36" y="8"/>
                  </a:cubicBezTo>
                  <a:cubicBezTo>
                    <a:pt x="36" y="8"/>
                    <a:pt x="37" y="7"/>
                    <a:pt x="37" y="7"/>
                  </a:cubicBezTo>
                  <a:cubicBezTo>
                    <a:pt x="40" y="6"/>
                    <a:pt x="43" y="5"/>
                    <a:pt x="46" y="4"/>
                  </a:cubicBezTo>
                  <a:cubicBezTo>
                    <a:pt x="47" y="4"/>
                    <a:pt x="47" y="3"/>
                    <a:pt x="48" y="3"/>
                  </a:cubicBezTo>
                  <a:cubicBezTo>
                    <a:pt x="50" y="3"/>
                    <a:pt x="53" y="2"/>
                    <a:pt x="56" y="1"/>
                  </a:cubicBezTo>
                  <a:cubicBezTo>
                    <a:pt x="57" y="1"/>
                    <a:pt x="58" y="1"/>
                    <a:pt x="59" y="1"/>
                  </a:cubicBezTo>
                  <a:cubicBezTo>
                    <a:pt x="62" y="1"/>
                    <a:pt x="65" y="0"/>
                    <a:pt x="68" y="0"/>
                  </a:cubicBezTo>
                  <a:cubicBezTo>
                    <a:pt x="1149" y="0"/>
                    <a:pt x="1149" y="0"/>
                    <a:pt x="1149" y="0"/>
                  </a:cubicBezTo>
                  <a:lnTo>
                    <a:pt x="1149" y="4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2" name="Google Shape;3822;p50"/>
            <p:cNvSpPr/>
            <p:nvPr/>
          </p:nvSpPr>
          <p:spPr>
            <a:xfrm>
              <a:off x="6819976" y="1492444"/>
              <a:ext cx="1198428" cy="94494"/>
            </a:xfrm>
            <a:custGeom>
              <a:avLst/>
              <a:gdLst/>
              <a:ahLst/>
              <a:cxnLst/>
              <a:rect l="l" t="t" r="r" b="b"/>
              <a:pathLst>
                <a:path w="1306" h="103" extrusionOk="0">
                  <a:moveTo>
                    <a:pt x="1275" y="0"/>
                  </a:moveTo>
                  <a:cubicBezTo>
                    <a:pt x="27" y="0"/>
                    <a:pt x="27" y="0"/>
                    <a:pt x="27" y="0"/>
                  </a:cubicBezTo>
                  <a:cubicBezTo>
                    <a:pt x="12" y="0"/>
                    <a:pt x="0" y="13"/>
                    <a:pt x="0" y="28"/>
                  </a:cubicBezTo>
                  <a:cubicBezTo>
                    <a:pt x="0" y="75"/>
                    <a:pt x="0" y="75"/>
                    <a:pt x="0" y="75"/>
                  </a:cubicBezTo>
                  <a:cubicBezTo>
                    <a:pt x="0" y="91"/>
                    <a:pt x="12" y="103"/>
                    <a:pt x="27" y="103"/>
                  </a:cubicBezTo>
                  <a:cubicBezTo>
                    <a:pt x="1275" y="103"/>
                    <a:pt x="1275" y="103"/>
                    <a:pt x="1275" y="103"/>
                  </a:cubicBezTo>
                  <a:cubicBezTo>
                    <a:pt x="1292" y="103"/>
                    <a:pt x="1306" y="89"/>
                    <a:pt x="1306" y="73"/>
                  </a:cubicBezTo>
                  <a:cubicBezTo>
                    <a:pt x="1306" y="31"/>
                    <a:pt x="1306" y="31"/>
                    <a:pt x="1306" y="31"/>
                  </a:cubicBezTo>
                  <a:cubicBezTo>
                    <a:pt x="1306" y="14"/>
                    <a:pt x="1292" y="0"/>
                    <a:pt x="1275"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3" name="Google Shape;3823;p50"/>
            <p:cNvSpPr/>
            <p:nvPr/>
          </p:nvSpPr>
          <p:spPr>
            <a:xfrm>
              <a:off x="7096709" y="1475195"/>
              <a:ext cx="113243" cy="221236"/>
            </a:xfrm>
            <a:custGeom>
              <a:avLst/>
              <a:gdLst/>
              <a:ahLst/>
              <a:cxnLst/>
              <a:rect l="l" t="t" r="r" b="b"/>
              <a:pathLst>
                <a:path w="123" h="241" extrusionOk="0">
                  <a:moveTo>
                    <a:pt x="11" y="241"/>
                  </a:moveTo>
                  <a:cubicBezTo>
                    <a:pt x="111" y="241"/>
                    <a:pt x="111" y="241"/>
                    <a:pt x="111" y="241"/>
                  </a:cubicBezTo>
                  <a:cubicBezTo>
                    <a:pt x="118" y="241"/>
                    <a:pt x="123" y="235"/>
                    <a:pt x="123" y="229"/>
                  </a:cubicBezTo>
                  <a:cubicBezTo>
                    <a:pt x="123" y="12"/>
                    <a:pt x="123" y="12"/>
                    <a:pt x="123" y="12"/>
                  </a:cubicBezTo>
                  <a:cubicBezTo>
                    <a:pt x="123" y="5"/>
                    <a:pt x="118" y="0"/>
                    <a:pt x="111" y="0"/>
                  </a:cubicBezTo>
                  <a:cubicBezTo>
                    <a:pt x="11" y="0"/>
                    <a:pt x="11" y="0"/>
                    <a:pt x="11" y="0"/>
                  </a:cubicBezTo>
                  <a:cubicBezTo>
                    <a:pt x="5" y="0"/>
                    <a:pt x="0" y="5"/>
                    <a:pt x="0" y="12"/>
                  </a:cubicBezTo>
                  <a:cubicBezTo>
                    <a:pt x="0" y="229"/>
                    <a:pt x="0" y="229"/>
                    <a:pt x="0" y="229"/>
                  </a:cubicBezTo>
                  <a:cubicBezTo>
                    <a:pt x="0" y="235"/>
                    <a:pt x="5" y="241"/>
                    <a:pt x="11" y="241"/>
                  </a:cubicBezTo>
                  <a:close/>
                </a:path>
              </a:pathLst>
            </a:custGeom>
            <a:solidFill>
              <a:schemeClr val="accent3"/>
            </a:solidFill>
            <a:ln w="9525" cap="flat" cmpd="sng">
              <a:solidFill>
                <a:schemeClr val="accent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4" name="Google Shape;3824;p50"/>
            <p:cNvSpPr/>
            <p:nvPr/>
          </p:nvSpPr>
          <p:spPr>
            <a:xfrm>
              <a:off x="4911341" y="1634186"/>
              <a:ext cx="28498" cy="8250"/>
            </a:xfrm>
            <a:custGeom>
              <a:avLst/>
              <a:gdLst/>
              <a:ahLst/>
              <a:cxnLst/>
              <a:rect l="l" t="t" r="r" b="b"/>
              <a:pathLst>
                <a:path w="38" h="11" extrusionOk="0">
                  <a:moveTo>
                    <a:pt x="38" y="11"/>
                  </a:moveTo>
                  <a:lnTo>
                    <a:pt x="13" y="11"/>
                  </a:lnTo>
                  <a:lnTo>
                    <a:pt x="0" y="0"/>
                  </a:lnTo>
                  <a:lnTo>
                    <a:pt x="27"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5" name="Google Shape;3825;p50"/>
            <p:cNvSpPr/>
            <p:nvPr/>
          </p:nvSpPr>
          <p:spPr>
            <a:xfrm>
              <a:off x="4848344"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6" name="Google Shape;3826;p50"/>
            <p:cNvSpPr/>
            <p:nvPr/>
          </p:nvSpPr>
          <p:spPr>
            <a:xfrm>
              <a:off x="4879093" y="1634186"/>
              <a:ext cx="28498" cy="8250"/>
            </a:xfrm>
            <a:custGeom>
              <a:avLst/>
              <a:gdLst/>
              <a:ahLst/>
              <a:cxnLst/>
              <a:rect l="l" t="t" r="r" b="b"/>
              <a:pathLst>
                <a:path w="38" h="11" extrusionOk="0">
                  <a:moveTo>
                    <a:pt x="0" y="0"/>
                  </a:moveTo>
                  <a:lnTo>
                    <a:pt x="27" y="0"/>
                  </a:lnTo>
                  <a:lnTo>
                    <a:pt x="38" y="11"/>
                  </a:lnTo>
                  <a:lnTo>
                    <a:pt x="13"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7" name="Google Shape;3827;p50"/>
            <p:cNvSpPr/>
            <p:nvPr/>
          </p:nvSpPr>
          <p:spPr>
            <a:xfrm>
              <a:off x="4783848" y="1634186"/>
              <a:ext cx="28498" cy="8250"/>
            </a:xfrm>
            <a:custGeom>
              <a:avLst/>
              <a:gdLst/>
              <a:ahLst/>
              <a:cxnLst/>
              <a:rect l="l" t="t" r="r" b="b"/>
              <a:pathLst>
                <a:path w="38" h="11" extrusionOk="0">
                  <a:moveTo>
                    <a:pt x="0" y="0"/>
                  </a:moveTo>
                  <a:lnTo>
                    <a:pt x="26"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8" name="Google Shape;3828;p50"/>
            <p:cNvSpPr/>
            <p:nvPr/>
          </p:nvSpPr>
          <p:spPr>
            <a:xfrm>
              <a:off x="4816097" y="1634186"/>
              <a:ext cx="28498" cy="8250"/>
            </a:xfrm>
            <a:custGeom>
              <a:avLst/>
              <a:gdLst/>
              <a:ahLst/>
              <a:cxnLst/>
              <a:rect l="l" t="t" r="r" b="b"/>
              <a:pathLst>
                <a:path w="38" h="11" extrusionOk="0">
                  <a:moveTo>
                    <a:pt x="0" y="0"/>
                  </a:moveTo>
                  <a:lnTo>
                    <a:pt x="26" y="0"/>
                  </a:lnTo>
                  <a:lnTo>
                    <a:pt x="38"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9" name="Google Shape;3829;p50"/>
            <p:cNvSpPr/>
            <p:nvPr/>
          </p:nvSpPr>
          <p:spPr>
            <a:xfrm>
              <a:off x="4943589" y="1634186"/>
              <a:ext cx="1117433" cy="8250"/>
            </a:xfrm>
            <a:custGeom>
              <a:avLst/>
              <a:gdLst/>
              <a:ahLst/>
              <a:cxnLst/>
              <a:rect l="l" t="t" r="r" b="b"/>
              <a:pathLst>
                <a:path w="1490" h="11" extrusionOk="0">
                  <a:moveTo>
                    <a:pt x="0" y="0"/>
                  </a:moveTo>
                  <a:lnTo>
                    <a:pt x="1490" y="0"/>
                  </a:lnTo>
                  <a:lnTo>
                    <a:pt x="1490"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0" name="Google Shape;3830;p50"/>
            <p:cNvSpPr/>
            <p:nvPr/>
          </p:nvSpPr>
          <p:spPr>
            <a:xfrm>
              <a:off x="4754600" y="1634186"/>
              <a:ext cx="25498" cy="8250"/>
            </a:xfrm>
            <a:custGeom>
              <a:avLst/>
              <a:gdLst/>
              <a:ahLst/>
              <a:cxnLst/>
              <a:rect l="l" t="t" r="r" b="b"/>
              <a:pathLst>
                <a:path w="34" h="11" extrusionOk="0">
                  <a:moveTo>
                    <a:pt x="0" y="3"/>
                  </a:moveTo>
                  <a:lnTo>
                    <a:pt x="0" y="0"/>
                  </a:lnTo>
                  <a:lnTo>
                    <a:pt x="23" y="0"/>
                  </a:lnTo>
                  <a:lnTo>
                    <a:pt x="34" y="11"/>
                  </a:lnTo>
                  <a:lnTo>
                    <a:pt x="9"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1" name="Google Shape;3831;p50"/>
            <p:cNvSpPr/>
            <p:nvPr/>
          </p:nvSpPr>
          <p:spPr>
            <a:xfrm>
              <a:off x="6402251" y="1634186"/>
              <a:ext cx="28498" cy="8250"/>
            </a:xfrm>
            <a:custGeom>
              <a:avLst/>
              <a:gdLst/>
              <a:ahLst/>
              <a:cxnLst/>
              <a:rect l="l" t="t" r="r" b="b"/>
              <a:pathLst>
                <a:path w="38" h="11" extrusionOk="0">
                  <a:moveTo>
                    <a:pt x="38" y="11"/>
                  </a:moveTo>
                  <a:lnTo>
                    <a:pt x="11" y="11"/>
                  </a:lnTo>
                  <a:lnTo>
                    <a:pt x="0" y="0"/>
                  </a:lnTo>
                  <a:lnTo>
                    <a:pt x="26" y="0"/>
                  </a:lnTo>
                  <a:lnTo>
                    <a:pt x="38" y="1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2" name="Google Shape;3832;p50"/>
            <p:cNvSpPr/>
            <p:nvPr/>
          </p:nvSpPr>
          <p:spPr>
            <a:xfrm>
              <a:off x="6338505" y="1634186"/>
              <a:ext cx="28498" cy="8250"/>
            </a:xfrm>
            <a:custGeom>
              <a:avLst/>
              <a:gdLst/>
              <a:ahLst/>
              <a:cxnLst/>
              <a:rect l="l" t="t" r="r" b="b"/>
              <a:pathLst>
                <a:path w="38" h="11" extrusionOk="0">
                  <a:moveTo>
                    <a:pt x="0" y="0"/>
                  </a:moveTo>
                  <a:lnTo>
                    <a:pt x="25"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3" name="Google Shape;3833;p50"/>
            <p:cNvSpPr/>
            <p:nvPr/>
          </p:nvSpPr>
          <p:spPr>
            <a:xfrm>
              <a:off x="6370752" y="1634186"/>
              <a:ext cx="27749" cy="8250"/>
            </a:xfrm>
            <a:custGeom>
              <a:avLst/>
              <a:gdLst/>
              <a:ahLst/>
              <a:cxnLst/>
              <a:rect l="l" t="t" r="r" b="b"/>
              <a:pathLst>
                <a:path w="37" h="11" extrusionOk="0">
                  <a:moveTo>
                    <a:pt x="0" y="0"/>
                  </a:moveTo>
                  <a:lnTo>
                    <a:pt x="25"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4" name="Google Shape;3834;p50"/>
            <p:cNvSpPr/>
            <p:nvPr/>
          </p:nvSpPr>
          <p:spPr>
            <a:xfrm>
              <a:off x="6274758" y="1634186"/>
              <a:ext cx="27749" cy="8250"/>
            </a:xfrm>
            <a:custGeom>
              <a:avLst/>
              <a:gdLst/>
              <a:ahLst/>
              <a:cxnLst/>
              <a:rect l="l" t="t" r="r" b="b"/>
              <a:pathLst>
                <a:path w="37" h="11" extrusionOk="0">
                  <a:moveTo>
                    <a:pt x="0" y="0"/>
                  </a:moveTo>
                  <a:lnTo>
                    <a:pt x="26" y="0"/>
                  </a:lnTo>
                  <a:lnTo>
                    <a:pt x="37"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5" name="Google Shape;3835;p50"/>
            <p:cNvSpPr/>
            <p:nvPr/>
          </p:nvSpPr>
          <p:spPr>
            <a:xfrm>
              <a:off x="6306256" y="1634186"/>
              <a:ext cx="28498" cy="8250"/>
            </a:xfrm>
            <a:custGeom>
              <a:avLst/>
              <a:gdLst/>
              <a:ahLst/>
              <a:cxnLst/>
              <a:rect l="l" t="t" r="r" b="b"/>
              <a:pathLst>
                <a:path w="38" h="11" extrusionOk="0">
                  <a:moveTo>
                    <a:pt x="0" y="0"/>
                  </a:moveTo>
                  <a:lnTo>
                    <a:pt x="27" y="0"/>
                  </a:lnTo>
                  <a:lnTo>
                    <a:pt x="38" y="11"/>
                  </a:lnTo>
                  <a:lnTo>
                    <a:pt x="12"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6" name="Google Shape;3836;p50"/>
            <p:cNvSpPr/>
            <p:nvPr/>
          </p:nvSpPr>
          <p:spPr>
            <a:xfrm>
              <a:off x="6434499" y="1634186"/>
              <a:ext cx="1566656" cy="8250"/>
            </a:xfrm>
            <a:custGeom>
              <a:avLst/>
              <a:gdLst/>
              <a:ahLst/>
              <a:cxnLst/>
              <a:rect l="l" t="t" r="r" b="b"/>
              <a:pathLst>
                <a:path w="2089" h="11" extrusionOk="0">
                  <a:moveTo>
                    <a:pt x="0" y="0"/>
                  </a:moveTo>
                  <a:lnTo>
                    <a:pt x="2089" y="0"/>
                  </a:lnTo>
                  <a:lnTo>
                    <a:pt x="2089" y="11"/>
                  </a:lnTo>
                  <a:lnTo>
                    <a:pt x="11" y="1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7" name="Google Shape;3837;p50"/>
            <p:cNvSpPr/>
            <p:nvPr/>
          </p:nvSpPr>
          <p:spPr>
            <a:xfrm>
              <a:off x="6245510" y="1634186"/>
              <a:ext cx="25498" cy="8250"/>
            </a:xfrm>
            <a:custGeom>
              <a:avLst/>
              <a:gdLst/>
              <a:ahLst/>
              <a:cxnLst/>
              <a:rect l="l" t="t" r="r" b="b"/>
              <a:pathLst>
                <a:path w="34" h="11" extrusionOk="0">
                  <a:moveTo>
                    <a:pt x="0" y="3"/>
                  </a:moveTo>
                  <a:lnTo>
                    <a:pt x="0" y="0"/>
                  </a:lnTo>
                  <a:lnTo>
                    <a:pt x="22" y="0"/>
                  </a:lnTo>
                  <a:lnTo>
                    <a:pt x="34" y="11"/>
                  </a:lnTo>
                  <a:lnTo>
                    <a:pt x="7" y="11"/>
                  </a:lnTo>
                  <a:lnTo>
                    <a:pt x="0" y="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8" name="Google Shape;3838;p50"/>
          <p:cNvSpPr/>
          <p:nvPr/>
        </p:nvSpPr>
        <p:spPr>
          <a:xfrm>
            <a:off x="5342890" y="3733312"/>
            <a:ext cx="1718331" cy="591913"/>
          </a:xfrm>
          <a:custGeom>
            <a:avLst/>
            <a:gdLst/>
            <a:ahLst/>
            <a:cxnLst/>
            <a:rect l="l" t="t" r="r" b="b"/>
            <a:pathLst>
              <a:path w="2844" h="979" extrusionOk="0">
                <a:moveTo>
                  <a:pt x="0" y="843"/>
                </a:moveTo>
                <a:cubicBezTo>
                  <a:pt x="118" y="846"/>
                  <a:pt x="118" y="846"/>
                  <a:pt x="118" y="846"/>
                </a:cubicBezTo>
                <a:cubicBezTo>
                  <a:pt x="114" y="931"/>
                  <a:pt x="114" y="931"/>
                  <a:pt x="114" y="931"/>
                </a:cubicBezTo>
                <a:cubicBezTo>
                  <a:pt x="124" y="939"/>
                  <a:pt x="152" y="944"/>
                  <a:pt x="166" y="931"/>
                </a:cubicBezTo>
                <a:cubicBezTo>
                  <a:pt x="161" y="847"/>
                  <a:pt x="161" y="847"/>
                  <a:pt x="161" y="847"/>
                </a:cubicBezTo>
                <a:cubicBezTo>
                  <a:pt x="263" y="850"/>
                  <a:pt x="263" y="850"/>
                  <a:pt x="263" y="850"/>
                </a:cubicBezTo>
                <a:cubicBezTo>
                  <a:pt x="260" y="844"/>
                  <a:pt x="260" y="844"/>
                  <a:pt x="260" y="844"/>
                </a:cubicBezTo>
                <a:cubicBezTo>
                  <a:pt x="346" y="846"/>
                  <a:pt x="346" y="846"/>
                  <a:pt x="346" y="846"/>
                </a:cubicBezTo>
                <a:cubicBezTo>
                  <a:pt x="341" y="962"/>
                  <a:pt x="341" y="962"/>
                  <a:pt x="341" y="962"/>
                </a:cubicBezTo>
                <a:cubicBezTo>
                  <a:pt x="355" y="972"/>
                  <a:pt x="394" y="979"/>
                  <a:pt x="413" y="962"/>
                </a:cubicBezTo>
                <a:cubicBezTo>
                  <a:pt x="406" y="848"/>
                  <a:pt x="406" y="848"/>
                  <a:pt x="406" y="848"/>
                </a:cubicBezTo>
                <a:cubicBezTo>
                  <a:pt x="547" y="851"/>
                  <a:pt x="547" y="851"/>
                  <a:pt x="547" y="851"/>
                </a:cubicBezTo>
                <a:cubicBezTo>
                  <a:pt x="536" y="826"/>
                  <a:pt x="536" y="826"/>
                  <a:pt x="536" y="826"/>
                </a:cubicBezTo>
                <a:cubicBezTo>
                  <a:pt x="655" y="829"/>
                  <a:pt x="655" y="829"/>
                  <a:pt x="655" y="829"/>
                </a:cubicBezTo>
                <a:cubicBezTo>
                  <a:pt x="650" y="920"/>
                  <a:pt x="650" y="920"/>
                  <a:pt x="650" y="920"/>
                </a:cubicBezTo>
                <a:cubicBezTo>
                  <a:pt x="664" y="928"/>
                  <a:pt x="702" y="934"/>
                  <a:pt x="721" y="920"/>
                </a:cubicBezTo>
                <a:cubicBezTo>
                  <a:pt x="714" y="830"/>
                  <a:pt x="714" y="830"/>
                  <a:pt x="714" y="830"/>
                </a:cubicBezTo>
                <a:cubicBezTo>
                  <a:pt x="792" y="832"/>
                  <a:pt x="792" y="832"/>
                  <a:pt x="792" y="832"/>
                </a:cubicBezTo>
                <a:cubicBezTo>
                  <a:pt x="789" y="842"/>
                  <a:pt x="789" y="842"/>
                  <a:pt x="789" y="842"/>
                </a:cubicBezTo>
                <a:cubicBezTo>
                  <a:pt x="952" y="846"/>
                  <a:pt x="952" y="846"/>
                  <a:pt x="952" y="846"/>
                </a:cubicBezTo>
                <a:cubicBezTo>
                  <a:pt x="947" y="962"/>
                  <a:pt x="947" y="962"/>
                  <a:pt x="947" y="962"/>
                </a:cubicBezTo>
                <a:cubicBezTo>
                  <a:pt x="961" y="972"/>
                  <a:pt x="1000" y="979"/>
                  <a:pt x="1019" y="962"/>
                </a:cubicBezTo>
                <a:cubicBezTo>
                  <a:pt x="1012" y="848"/>
                  <a:pt x="1012" y="848"/>
                  <a:pt x="1012" y="848"/>
                </a:cubicBezTo>
                <a:cubicBezTo>
                  <a:pt x="1153" y="851"/>
                  <a:pt x="1153" y="851"/>
                  <a:pt x="1153" y="851"/>
                </a:cubicBezTo>
                <a:cubicBezTo>
                  <a:pt x="1152" y="848"/>
                  <a:pt x="1152" y="848"/>
                  <a:pt x="1152" y="848"/>
                </a:cubicBezTo>
                <a:cubicBezTo>
                  <a:pt x="1215" y="849"/>
                  <a:pt x="1215" y="849"/>
                  <a:pt x="1215" y="849"/>
                </a:cubicBezTo>
                <a:cubicBezTo>
                  <a:pt x="1211" y="935"/>
                  <a:pt x="1211" y="935"/>
                  <a:pt x="1211" y="935"/>
                </a:cubicBezTo>
                <a:cubicBezTo>
                  <a:pt x="1221" y="943"/>
                  <a:pt x="1249" y="948"/>
                  <a:pt x="1263" y="935"/>
                </a:cubicBezTo>
                <a:cubicBezTo>
                  <a:pt x="1257" y="851"/>
                  <a:pt x="1257" y="851"/>
                  <a:pt x="1257" y="851"/>
                </a:cubicBezTo>
                <a:cubicBezTo>
                  <a:pt x="1359" y="853"/>
                  <a:pt x="1359" y="853"/>
                  <a:pt x="1359" y="853"/>
                </a:cubicBezTo>
                <a:cubicBezTo>
                  <a:pt x="1328" y="781"/>
                  <a:pt x="1328" y="781"/>
                  <a:pt x="1328" y="781"/>
                </a:cubicBezTo>
                <a:cubicBezTo>
                  <a:pt x="1448" y="784"/>
                  <a:pt x="1448" y="784"/>
                  <a:pt x="1448" y="784"/>
                </a:cubicBezTo>
                <a:cubicBezTo>
                  <a:pt x="1442" y="900"/>
                  <a:pt x="1442" y="900"/>
                  <a:pt x="1442" y="900"/>
                </a:cubicBezTo>
                <a:cubicBezTo>
                  <a:pt x="1456" y="910"/>
                  <a:pt x="1495" y="917"/>
                  <a:pt x="1514" y="900"/>
                </a:cubicBezTo>
                <a:cubicBezTo>
                  <a:pt x="1507" y="786"/>
                  <a:pt x="1507" y="786"/>
                  <a:pt x="1507" y="786"/>
                </a:cubicBezTo>
                <a:cubicBezTo>
                  <a:pt x="1649" y="789"/>
                  <a:pt x="1649" y="789"/>
                  <a:pt x="1649" y="789"/>
                </a:cubicBezTo>
                <a:cubicBezTo>
                  <a:pt x="1579" y="637"/>
                  <a:pt x="1579" y="637"/>
                  <a:pt x="1579" y="637"/>
                </a:cubicBezTo>
                <a:cubicBezTo>
                  <a:pt x="1614" y="644"/>
                  <a:pt x="1614" y="644"/>
                  <a:pt x="1614" y="644"/>
                </a:cubicBezTo>
                <a:cubicBezTo>
                  <a:pt x="1610" y="627"/>
                  <a:pt x="1610" y="627"/>
                  <a:pt x="1610" y="627"/>
                </a:cubicBezTo>
                <a:cubicBezTo>
                  <a:pt x="1700" y="630"/>
                  <a:pt x="1700" y="630"/>
                  <a:pt x="1700" y="630"/>
                </a:cubicBezTo>
                <a:cubicBezTo>
                  <a:pt x="1697" y="703"/>
                  <a:pt x="1697" y="703"/>
                  <a:pt x="1697" y="703"/>
                </a:cubicBezTo>
                <a:cubicBezTo>
                  <a:pt x="1707" y="709"/>
                  <a:pt x="1735" y="714"/>
                  <a:pt x="1748" y="703"/>
                </a:cubicBezTo>
                <a:cubicBezTo>
                  <a:pt x="1743" y="631"/>
                  <a:pt x="1743" y="631"/>
                  <a:pt x="1743" y="631"/>
                </a:cubicBezTo>
                <a:cubicBezTo>
                  <a:pt x="1845" y="633"/>
                  <a:pt x="1845" y="633"/>
                  <a:pt x="1845" y="633"/>
                </a:cubicBezTo>
                <a:cubicBezTo>
                  <a:pt x="1824" y="592"/>
                  <a:pt x="1824" y="592"/>
                  <a:pt x="1824" y="592"/>
                </a:cubicBezTo>
                <a:cubicBezTo>
                  <a:pt x="1882" y="593"/>
                  <a:pt x="1882" y="593"/>
                  <a:pt x="1882" y="593"/>
                </a:cubicBezTo>
                <a:cubicBezTo>
                  <a:pt x="1878" y="682"/>
                  <a:pt x="1878" y="682"/>
                  <a:pt x="1878" y="682"/>
                </a:cubicBezTo>
                <a:cubicBezTo>
                  <a:pt x="1890" y="690"/>
                  <a:pt x="1924" y="695"/>
                  <a:pt x="1941" y="682"/>
                </a:cubicBezTo>
                <a:cubicBezTo>
                  <a:pt x="1934" y="595"/>
                  <a:pt x="1934" y="595"/>
                  <a:pt x="1934" y="595"/>
                </a:cubicBezTo>
                <a:cubicBezTo>
                  <a:pt x="2058" y="597"/>
                  <a:pt x="2058" y="597"/>
                  <a:pt x="2058" y="597"/>
                </a:cubicBezTo>
                <a:cubicBezTo>
                  <a:pt x="2042" y="567"/>
                  <a:pt x="2042" y="567"/>
                  <a:pt x="2042" y="567"/>
                </a:cubicBezTo>
                <a:cubicBezTo>
                  <a:pt x="2106" y="568"/>
                  <a:pt x="2106" y="568"/>
                  <a:pt x="2106" y="568"/>
                </a:cubicBezTo>
                <a:cubicBezTo>
                  <a:pt x="2103" y="641"/>
                  <a:pt x="2103" y="641"/>
                  <a:pt x="2103" y="641"/>
                </a:cubicBezTo>
                <a:cubicBezTo>
                  <a:pt x="2113" y="648"/>
                  <a:pt x="2141" y="652"/>
                  <a:pt x="2155" y="641"/>
                </a:cubicBezTo>
                <a:cubicBezTo>
                  <a:pt x="2149" y="569"/>
                  <a:pt x="2149" y="569"/>
                  <a:pt x="2149" y="569"/>
                </a:cubicBezTo>
                <a:cubicBezTo>
                  <a:pt x="2251" y="571"/>
                  <a:pt x="2251" y="571"/>
                  <a:pt x="2251" y="571"/>
                </a:cubicBezTo>
                <a:cubicBezTo>
                  <a:pt x="2240" y="549"/>
                  <a:pt x="2240" y="549"/>
                  <a:pt x="2240" y="549"/>
                </a:cubicBezTo>
                <a:cubicBezTo>
                  <a:pt x="2384" y="552"/>
                  <a:pt x="2384" y="552"/>
                  <a:pt x="2384" y="552"/>
                </a:cubicBezTo>
                <a:cubicBezTo>
                  <a:pt x="2378" y="653"/>
                  <a:pt x="2378" y="653"/>
                  <a:pt x="2378" y="653"/>
                </a:cubicBezTo>
                <a:cubicBezTo>
                  <a:pt x="2392" y="663"/>
                  <a:pt x="2431" y="669"/>
                  <a:pt x="2450" y="653"/>
                </a:cubicBezTo>
                <a:cubicBezTo>
                  <a:pt x="2443" y="553"/>
                  <a:pt x="2443" y="553"/>
                  <a:pt x="2443" y="553"/>
                </a:cubicBezTo>
                <a:cubicBezTo>
                  <a:pt x="2568" y="556"/>
                  <a:pt x="2568" y="556"/>
                  <a:pt x="2568" y="556"/>
                </a:cubicBezTo>
                <a:cubicBezTo>
                  <a:pt x="2526" y="660"/>
                  <a:pt x="2526" y="660"/>
                  <a:pt x="2526" y="660"/>
                </a:cubicBezTo>
                <a:cubicBezTo>
                  <a:pt x="2669" y="663"/>
                  <a:pt x="2669" y="663"/>
                  <a:pt x="2669" y="663"/>
                </a:cubicBezTo>
                <a:cubicBezTo>
                  <a:pt x="2664" y="752"/>
                  <a:pt x="2664" y="752"/>
                  <a:pt x="2664" y="752"/>
                </a:cubicBezTo>
                <a:cubicBezTo>
                  <a:pt x="2676" y="760"/>
                  <a:pt x="2710" y="765"/>
                  <a:pt x="2727" y="752"/>
                </a:cubicBezTo>
                <a:cubicBezTo>
                  <a:pt x="2721" y="664"/>
                  <a:pt x="2721" y="664"/>
                  <a:pt x="2721" y="664"/>
                </a:cubicBezTo>
                <a:cubicBezTo>
                  <a:pt x="2844" y="667"/>
                  <a:pt x="2844" y="667"/>
                  <a:pt x="2844" y="667"/>
                </a:cubicBezTo>
                <a:cubicBezTo>
                  <a:pt x="2784" y="550"/>
                  <a:pt x="2784" y="550"/>
                  <a:pt x="2784" y="550"/>
                </a:cubicBezTo>
                <a:cubicBezTo>
                  <a:pt x="2814" y="556"/>
                  <a:pt x="2814" y="556"/>
                  <a:pt x="2814" y="556"/>
                </a:cubicBezTo>
                <a:cubicBezTo>
                  <a:pt x="2784" y="451"/>
                  <a:pt x="2784" y="451"/>
                  <a:pt x="2784" y="451"/>
                </a:cubicBezTo>
                <a:cubicBezTo>
                  <a:pt x="2754" y="424"/>
                  <a:pt x="2754" y="424"/>
                  <a:pt x="2754" y="424"/>
                </a:cubicBezTo>
                <a:cubicBezTo>
                  <a:pt x="2775" y="429"/>
                  <a:pt x="2775" y="429"/>
                  <a:pt x="2775" y="429"/>
                </a:cubicBezTo>
                <a:cubicBezTo>
                  <a:pt x="2747" y="330"/>
                  <a:pt x="2747" y="330"/>
                  <a:pt x="2747" y="330"/>
                </a:cubicBezTo>
                <a:cubicBezTo>
                  <a:pt x="2728" y="338"/>
                  <a:pt x="2728" y="338"/>
                  <a:pt x="2728" y="338"/>
                </a:cubicBezTo>
                <a:cubicBezTo>
                  <a:pt x="2742" y="308"/>
                  <a:pt x="2742" y="308"/>
                  <a:pt x="2742" y="308"/>
                </a:cubicBezTo>
                <a:cubicBezTo>
                  <a:pt x="2698" y="182"/>
                  <a:pt x="2698" y="182"/>
                  <a:pt x="2698" y="182"/>
                </a:cubicBezTo>
                <a:cubicBezTo>
                  <a:pt x="2698" y="182"/>
                  <a:pt x="2698" y="182"/>
                  <a:pt x="2698" y="182"/>
                </a:cubicBezTo>
                <a:cubicBezTo>
                  <a:pt x="2632" y="359"/>
                  <a:pt x="2632" y="359"/>
                  <a:pt x="2632" y="359"/>
                </a:cubicBezTo>
                <a:cubicBezTo>
                  <a:pt x="2650" y="393"/>
                  <a:pt x="2650" y="393"/>
                  <a:pt x="2650" y="393"/>
                </a:cubicBezTo>
                <a:cubicBezTo>
                  <a:pt x="2632" y="383"/>
                  <a:pt x="2632" y="383"/>
                  <a:pt x="2632" y="383"/>
                </a:cubicBezTo>
                <a:cubicBezTo>
                  <a:pt x="2577" y="522"/>
                  <a:pt x="2577" y="522"/>
                  <a:pt x="2577" y="522"/>
                </a:cubicBezTo>
                <a:cubicBezTo>
                  <a:pt x="2599" y="564"/>
                  <a:pt x="2599" y="564"/>
                  <a:pt x="2599" y="564"/>
                </a:cubicBezTo>
                <a:cubicBezTo>
                  <a:pt x="2584" y="556"/>
                  <a:pt x="2584" y="556"/>
                  <a:pt x="2584" y="556"/>
                </a:cubicBezTo>
                <a:cubicBezTo>
                  <a:pt x="2516" y="423"/>
                  <a:pt x="2516" y="423"/>
                  <a:pt x="2516" y="423"/>
                </a:cubicBezTo>
                <a:cubicBezTo>
                  <a:pt x="2550" y="430"/>
                  <a:pt x="2550" y="430"/>
                  <a:pt x="2550" y="430"/>
                </a:cubicBezTo>
                <a:cubicBezTo>
                  <a:pt x="2516" y="309"/>
                  <a:pt x="2516" y="309"/>
                  <a:pt x="2516" y="309"/>
                </a:cubicBezTo>
                <a:cubicBezTo>
                  <a:pt x="2481" y="278"/>
                  <a:pt x="2481" y="278"/>
                  <a:pt x="2481" y="278"/>
                </a:cubicBezTo>
                <a:cubicBezTo>
                  <a:pt x="2505" y="284"/>
                  <a:pt x="2505" y="284"/>
                  <a:pt x="2505" y="284"/>
                </a:cubicBezTo>
                <a:cubicBezTo>
                  <a:pt x="2473" y="171"/>
                  <a:pt x="2473" y="171"/>
                  <a:pt x="2473" y="171"/>
                </a:cubicBezTo>
                <a:cubicBezTo>
                  <a:pt x="2451" y="180"/>
                  <a:pt x="2451" y="180"/>
                  <a:pt x="2451" y="180"/>
                </a:cubicBezTo>
                <a:cubicBezTo>
                  <a:pt x="2467" y="145"/>
                  <a:pt x="2467" y="145"/>
                  <a:pt x="2467" y="145"/>
                </a:cubicBezTo>
                <a:cubicBezTo>
                  <a:pt x="2417" y="1"/>
                  <a:pt x="2417" y="1"/>
                  <a:pt x="2417" y="1"/>
                </a:cubicBezTo>
                <a:cubicBezTo>
                  <a:pt x="2417" y="0"/>
                  <a:pt x="2417" y="0"/>
                  <a:pt x="2417" y="0"/>
                </a:cubicBezTo>
                <a:cubicBezTo>
                  <a:pt x="2341" y="204"/>
                  <a:pt x="2341" y="204"/>
                  <a:pt x="2341" y="204"/>
                </a:cubicBezTo>
                <a:cubicBezTo>
                  <a:pt x="2362" y="243"/>
                  <a:pt x="2362" y="243"/>
                  <a:pt x="2362" y="243"/>
                </a:cubicBezTo>
                <a:cubicBezTo>
                  <a:pt x="2341" y="231"/>
                  <a:pt x="2341" y="231"/>
                  <a:pt x="2341" y="231"/>
                </a:cubicBezTo>
                <a:cubicBezTo>
                  <a:pt x="2278" y="390"/>
                  <a:pt x="2278" y="390"/>
                  <a:pt x="2278" y="390"/>
                </a:cubicBezTo>
                <a:cubicBezTo>
                  <a:pt x="2304" y="439"/>
                  <a:pt x="2304" y="439"/>
                  <a:pt x="2304" y="439"/>
                </a:cubicBezTo>
                <a:cubicBezTo>
                  <a:pt x="2272" y="421"/>
                  <a:pt x="2272" y="421"/>
                  <a:pt x="2272" y="421"/>
                </a:cubicBezTo>
                <a:cubicBezTo>
                  <a:pt x="2229" y="527"/>
                  <a:pt x="2229" y="527"/>
                  <a:pt x="2229" y="527"/>
                </a:cubicBezTo>
                <a:cubicBezTo>
                  <a:pt x="2202" y="475"/>
                  <a:pt x="2202" y="475"/>
                  <a:pt x="2202" y="475"/>
                </a:cubicBezTo>
                <a:cubicBezTo>
                  <a:pt x="2226" y="480"/>
                  <a:pt x="2226" y="480"/>
                  <a:pt x="2226" y="480"/>
                </a:cubicBezTo>
                <a:cubicBezTo>
                  <a:pt x="2202" y="393"/>
                  <a:pt x="2202" y="393"/>
                  <a:pt x="2202" y="393"/>
                </a:cubicBezTo>
                <a:cubicBezTo>
                  <a:pt x="2177" y="371"/>
                  <a:pt x="2177" y="371"/>
                  <a:pt x="2177" y="371"/>
                </a:cubicBezTo>
                <a:cubicBezTo>
                  <a:pt x="2194" y="375"/>
                  <a:pt x="2194" y="375"/>
                  <a:pt x="2194" y="375"/>
                </a:cubicBezTo>
                <a:cubicBezTo>
                  <a:pt x="2171" y="293"/>
                  <a:pt x="2171" y="293"/>
                  <a:pt x="2171" y="293"/>
                </a:cubicBezTo>
                <a:cubicBezTo>
                  <a:pt x="2155" y="300"/>
                  <a:pt x="2155" y="300"/>
                  <a:pt x="2155" y="300"/>
                </a:cubicBezTo>
                <a:cubicBezTo>
                  <a:pt x="2167" y="275"/>
                  <a:pt x="2167" y="275"/>
                  <a:pt x="2167" y="275"/>
                </a:cubicBezTo>
                <a:cubicBezTo>
                  <a:pt x="2131" y="171"/>
                  <a:pt x="2131" y="171"/>
                  <a:pt x="2131" y="171"/>
                </a:cubicBezTo>
                <a:cubicBezTo>
                  <a:pt x="2131" y="170"/>
                  <a:pt x="2131" y="170"/>
                  <a:pt x="2131" y="170"/>
                </a:cubicBezTo>
                <a:cubicBezTo>
                  <a:pt x="2076" y="317"/>
                  <a:pt x="2076" y="317"/>
                  <a:pt x="2076" y="317"/>
                </a:cubicBezTo>
                <a:cubicBezTo>
                  <a:pt x="2091" y="345"/>
                  <a:pt x="2091" y="345"/>
                  <a:pt x="2091" y="345"/>
                </a:cubicBezTo>
                <a:cubicBezTo>
                  <a:pt x="2076" y="337"/>
                  <a:pt x="2076" y="337"/>
                  <a:pt x="2076" y="337"/>
                </a:cubicBezTo>
                <a:cubicBezTo>
                  <a:pt x="2031" y="452"/>
                  <a:pt x="2031" y="452"/>
                  <a:pt x="2031" y="452"/>
                </a:cubicBezTo>
                <a:cubicBezTo>
                  <a:pt x="2049" y="487"/>
                  <a:pt x="2049" y="487"/>
                  <a:pt x="2049" y="487"/>
                </a:cubicBezTo>
                <a:cubicBezTo>
                  <a:pt x="2026" y="474"/>
                  <a:pt x="2026" y="474"/>
                  <a:pt x="2026" y="474"/>
                </a:cubicBezTo>
                <a:cubicBezTo>
                  <a:pt x="2025" y="477"/>
                  <a:pt x="2025" y="477"/>
                  <a:pt x="2025" y="477"/>
                </a:cubicBezTo>
                <a:cubicBezTo>
                  <a:pt x="1998" y="381"/>
                  <a:pt x="1998" y="381"/>
                  <a:pt x="1998" y="381"/>
                </a:cubicBezTo>
                <a:cubicBezTo>
                  <a:pt x="1967" y="355"/>
                  <a:pt x="1967" y="355"/>
                  <a:pt x="1967" y="355"/>
                </a:cubicBezTo>
                <a:cubicBezTo>
                  <a:pt x="1988" y="359"/>
                  <a:pt x="1988" y="359"/>
                  <a:pt x="1988" y="359"/>
                </a:cubicBezTo>
                <a:cubicBezTo>
                  <a:pt x="1961" y="261"/>
                  <a:pt x="1961" y="261"/>
                  <a:pt x="1961" y="261"/>
                </a:cubicBezTo>
                <a:cubicBezTo>
                  <a:pt x="1941" y="269"/>
                  <a:pt x="1941" y="269"/>
                  <a:pt x="1941" y="269"/>
                </a:cubicBezTo>
                <a:cubicBezTo>
                  <a:pt x="1955" y="239"/>
                  <a:pt x="1955" y="239"/>
                  <a:pt x="1955" y="239"/>
                </a:cubicBezTo>
                <a:cubicBezTo>
                  <a:pt x="1912" y="112"/>
                  <a:pt x="1912" y="112"/>
                  <a:pt x="1912" y="112"/>
                </a:cubicBezTo>
                <a:cubicBezTo>
                  <a:pt x="1912" y="112"/>
                  <a:pt x="1912" y="112"/>
                  <a:pt x="1912" y="112"/>
                </a:cubicBezTo>
                <a:cubicBezTo>
                  <a:pt x="1845" y="289"/>
                  <a:pt x="1845" y="289"/>
                  <a:pt x="1845" y="289"/>
                </a:cubicBezTo>
                <a:cubicBezTo>
                  <a:pt x="1863" y="324"/>
                  <a:pt x="1863" y="324"/>
                  <a:pt x="1863" y="324"/>
                </a:cubicBezTo>
                <a:cubicBezTo>
                  <a:pt x="1845" y="313"/>
                  <a:pt x="1845" y="313"/>
                  <a:pt x="1845" y="313"/>
                </a:cubicBezTo>
                <a:cubicBezTo>
                  <a:pt x="1791" y="450"/>
                  <a:pt x="1791" y="450"/>
                  <a:pt x="1791" y="450"/>
                </a:cubicBezTo>
                <a:cubicBezTo>
                  <a:pt x="1770" y="432"/>
                  <a:pt x="1770" y="432"/>
                  <a:pt x="1770" y="432"/>
                </a:cubicBezTo>
                <a:cubicBezTo>
                  <a:pt x="1788" y="436"/>
                  <a:pt x="1788" y="436"/>
                  <a:pt x="1788" y="436"/>
                </a:cubicBezTo>
                <a:cubicBezTo>
                  <a:pt x="1765" y="355"/>
                  <a:pt x="1765" y="355"/>
                  <a:pt x="1765" y="355"/>
                </a:cubicBezTo>
                <a:cubicBezTo>
                  <a:pt x="1749" y="361"/>
                  <a:pt x="1749" y="361"/>
                  <a:pt x="1749" y="361"/>
                </a:cubicBezTo>
                <a:cubicBezTo>
                  <a:pt x="1761" y="337"/>
                  <a:pt x="1761" y="337"/>
                  <a:pt x="1761" y="337"/>
                </a:cubicBezTo>
                <a:cubicBezTo>
                  <a:pt x="1725" y="232"/>
                  <a:pt x="1725" y="232"/>
                  <a:pt x="1725" y="232"/>
                </a:cubicBezTo>
                <a:cubicBezTo>
                  <a:pt x="1725" y="232"/>
                  <a:pt x="1725" y="232"/>
                  <a:pt x="1725" y="232"/>
                </a:cubicBezTo>
                <a:cubicBezTo>
                  <a:pt x="1670" y="379"/>
                  <a:pt x="1670" y="379"/>
                  <a:pt x="1670" y="379"/>
                </a:cubicBezTo>
                <a:cubicBezTo>
                  <a:pt x="1685" y="407"/>
                  <a:pt x="1685" y="407"/>
                  <a:pt x="1685" y="407"/>
                </a:cubicBezTo>
                <a:cubicBezTo>
                  <a:pt x="1670" y="398"/>
                  <a:pt x="1670" y="398"/>
                  <a:pt x="1670" y="398"/>
                </a:cubicBezTo>
                <a:cubicBezTo>
                  <a:pt x="1624" y="513"/>
                  <a:pt x="1624" y="513"/>
                  <a:pt x="1624" y="513"/>
                </a:cubicBezTo>
                <a:cubicBezTo>
                  <a:pt x="1643" y="548"/>
                  <a:pt x="1643" y="548"/>
                  <a:pt x="1643" y="548"/>
                </a:cubicBezTo>
                <a:cubicBezTo>
                  <a:pt x="1620" y="535"/>
                  <a:pt x="1620" y="535"/>
                  <a:pt x="1620" y="535"/>
                </a:cubicBezTo>
                <a:cubicBezTo>
                  <a:pt x="1599" y="586"/>
                  <a:pt x="1599" y="586"/>
                  <a:pt x="1599" y="586"/>
                </a:cubicBezTo>
                <a:cubicBezTo>
                  <a:pt x="1579" y="506"/>
                  <a:pt x="1579" y="506"/>
                  <a:pt x="1579" y="506"/>
                </a:cubicBezTo>
                <a:cubicBezTo>
                  <a:pt x="1545" y="472"/>
                  <a:pt x="1545" y="472"/>
                  <a:pt x="1545" y="472"/>
                </a:cubicBezTo>
                <a:cubicBezTo>
                  <a:pt x="1569" y="478"/>
                  <a:pt x="1569" y="478"/>
                  <a:pt x="1569" y="478"/>
                </a:cubicBezTo>
                <a:cubicBezTo>
                  <a:pt x="1537" y="349"/>
                  <a:pt x="1537" y="349"/>
                  <a:pt x="1537" y="349"/>
                </a:cubicBezTo>
                <a:cubicBezTo>
                  <a:pt x="1515" y="359"/>
                  <a:pt x="1515" y="359"/>
                  <a:pt x="1515" y="359"/>
                </a:cubicBezTo>
                <a:cubicBezTo>
                  <a:pt x="1531" y="320"/>
                  <a:pt x="1531" y="320"/>
                  <a:pt x="1531" y="320"/>
                </a:cubicBezTo>
                <a:cubicBezTo>
                  <a:pt x="1481" y="155"/>
                  <a:pt x="1481" y="155"/>
                  <a:pt x="1481" y="155"/>
                </a:cubicBezTo>
                <a:cubicBezTo>
                  <a:pt x="1481" y="154"/>
                  <a:pt x="1481" y="154"/>
                  <a:pt x="1481" y="154"/>
                </a:cubicBezTo>
                <a:cubicBezTo>
                  <a:pt x="1405" y="387"/>
                  <a:pt x="1405" y="387"/>
                  <a:pt x="1405" y="387"/>
                </a:cubicBezTo>
                <a:cubicBezTo>
                  <a:pt x="1425" y="431"/>
                  <a:pt x="1425" y="431"/>
                  <a:pt x="1425" y="431"/>
                </a:cubicBezTo>
                <a:cubicBezTo>
                  <a:pt x="1405" y="417"/>
                  <a:pt x="1405" y="417"/>
                  <a:pt x="1405" y="417"/>
                </a:cubicBezTo>
                <a:cubicBezTo>
                  <a:pt x="1342" y="600"/>
                  <a:pt x="1342" y="600"/>
                  <a:pt x="1342" y="600"/>
                </a:cubicBezTo>
                <a:cubicBezTo>
                  <a:pt x="1368" y="655"/>
                  <a:pt x="1368" y="655"/>
                  <a:pt x="1368" y="655"/>
                </a:cubicBezTo>
                <a:cubicBezTo>
                  <a:pt x="1336" y="635"/>
                  <a:pt x="1336" y="635"/>
                  <a:pt x="1336" y="635"/>
                </a:cubicBezTo>
                <a:cubicBezTo>
                  <a:pt x="1319" y="682"/>
                  <a:pt x="1319" y="682"/>
                  <a:pt x="1319" y="682"/>
                </a:cubicBezTo>
                <a:cubicBezTo>
                  <a:pt x="1310" y="643"/>
                  <a:pt x="1310" y="643"/>
                  <a:pt x="1310" y="643"/>
                </a:cubicBezTo>
                <a:cubicBezTo>
                  <a:pt x="1285" y="618"/>
                  <a:pt x="1285" y="618"/>
                  <a:pt x="1285" y="618"/>
                </a:cubicBezTo>
                <a:cubicBezTo>
                  <a:pt x="1302" y="622"/>
                  <a:pt x="1302" y="622"/>
                  <a:pt x="1302" y="622"/>
                </a:cubicBezTo>
                <a:cubicBezTo>
                  <a:pt x="1279" y="527"/>
                  <a:pt x="1279" y="527"/>
                  <a:pt x="1279" y="527"/>
                </a:cubicBezTo>
                <a:cubicBezTo>
                  <a:pt x="1263" y="534"/>
                  <a:pt x="1263" y="534"/>
                  <a:pt x="1263" y="534"/>
                </a:cubicBezTo>
                <a:cubicBezTo>
                  <a:pt x="1275" y="505"/>
                  <a:pt x="1275" y="505"/>
                  <a:pt x="1275" y="505"/>
                </a:cubicBezTo>
                <a:cubicBezTo>
                  <a:pt x="1239" y="383"/>
                  <a:pt x="1239" y="383"/>
                  <a:pt x="1239" y="383"/>
                </a:cubicBezTo>
                <a:cubicBezTo>
                  <a:pt x="1239" y="382"/>
                  <a:pt x="1239" y="382"/>
                  <a:pt x="1239" y="382"/>
                </a:cubicBezTo>
                <a:cubicBezTo>
                  <a:pt x="1184" y="555"/>
                  <a:pt x="1184" y="555"/>
                  <a:pt x="1184" y="555"/>
                </a:cubicBezTo>
                <a:cubicBezTo>
                  <a:pt x="1199" y="588"/>
                  <a:pt x="1199" y="588"/>
                  <a:pt x="1199" y="588"/>
                </a:cubicBezTo>
                <a:cubicBezTo>
                  <a:pt x="1184" y="578"/>
                  <a:pt x="1184" y="578"/>
                  <a:pt x="1184" y="578"/>
                </a:cubicBezTo>
                <a:cubicBezTo>
                  <a:pt x="1139" y="713"/>
                  <a:pt x="1139" y="713"/>
                  <a:pt x="1139" y="713"/>
                </a:cubicBezTo>
                <a:cubicBezTo>
                  <a:pt x="1157" y="754"/>
                  <a:pt x="1157" y="754"/>
                  <a:pt x="1157" y="754"/>
                </a:cubicBezTo>
                <a:cubicBezTo>
                  <a:pt x="1134" y="739"/>
                  <a:pt x="1134" y="739"/>
                  <a:pt x="1134" y="739"/>
                </a:cubicBezTo>
                <a:cubicBezTo>
                  <a:pt x="1120" y="778"/>
                  <a:pt x="1120" y="778"/>
                  <a:pt x="1120" y="778"/>
                </a:cubicBezTo>
                <a:cubicBezTo>
                  <a:pt x="1084" y="699"/>
                  <a:pt x="1084" y="699"/>
                  <a:pt x="1084" y="699"/>
                </a:cubicBezTo>
                <a:cubicBezTo>
                  <a:pt x="1119" y="706"/>
                  <a:pt x="1119" y="706"/>
                  <a:pt x="1119" y="706"/>
                </a:cubicBezTo>
                <a:cubicBezTo>
                  <a:pt x="1084" y="568"/>
                  <a:pt x="1084" y="568"/>
                  <a:pt x="1084" y="568"/>
                </a:cubicBezTo>
                <a:cubicBezTo>
                  <a:pt x="1049" y="534"/>
                  <a:pt x="1049" y="534"/>
                  <a:pt x="1049" y="534"/>
                </a:cubicBezTo>
                <a:cubicBezTo>
                  <a:pt x="1073" y="540"/>
                  <a:pt x="1073" y="540"/>
                  <a:pt x="1073" y="540"/>
                </a:cubicBezTo>
                <a:cubicBezTo>
                  <a:pt x="1042" y="411"/>
                  <a:pt x="1042" y="411"/>
                  <a:pt x="1042" y="411"/>
                </a:cubicBezTo>
                <a:cubicBezTo>
                  <a:pt x="1020" y="421"/>
                  <a:pt x="1020" y="421"/>
                  <a:pt x="1020" y="421"/>
                </a:cubicBezTo>
                <a:cubicBezTo>
                  <a:pt x="1036" y="382"/>
                  <a:pt x="1036" y="382"/>
                  <a:pt x="1036" y="382"/>
                </a:cubicBezTo>
                <a:cubicBezTo>
                  <a:pt x="986" y="217"/>
                  <a:pt x="986" y="217"/>
                  <a:pt x="986" y="217"/>
                </a:cubicBezTo>
                <a:cubicBezTo>
                  <a:pt x="986" y="216"/>
                  <a:pt x="986" y="216"/>
                  <a:pt x="986" y="216"/>
                </a:cubicBezTo>
                <a:cubicBezTo>
                  <a:pt x="910" y="449"/>
                  <a:pt x="910" y="449"/>
                  <a:pt x="910" y="449"/>
                </a:cubicBezTo>
                <a:cubicBezTo>
                  <a:pt x="930" y="493"/>
                  <a:pt x="930" y="493"/>
                  <a:pt x="930" y="493"/>
                </a:cubicBezTo>
                <a:cubicBezTo>
                  <a:pt x="910" y="479"/>
                  <a:pt x="910" y="479"/>
                  <a:pt x="910" y="479"/>
                </a:cubicBezTo>
                <a:cubicBezTo>
                  <a:pt x="847" y="662"/>
                  <a:pt x="847" y="662"/>
                  <a:pt x="847" y="662"/>
                </a:cubicBezTo>
                <a:cubicBezTo>
                  <a:pt x="873" y="717"/>
                  <a:pt x="873" y="717"/>
                  <a:pt x="873" y="717"/>
                </a:cubicBezTo>
                <a:cubicBezTo>
                  <a:pt x="841" y="697"/>
                  <a:pt x="841" y="697"/>
                  <a:pt x="841" y="697"/>
                </a:cubicBezTo>
                <a:cubicBezTo>
                  <a:pt x="816" y="765"/>
                  <a:pt x="816" y="765"/>
                  <a:pt x="816" y="765"/>
                </a:cubicBezTo>
                <a:cubicBezTo>
                  <a:pt x="786" y="712"/>
                  <a:pt x="786" y="712"/>
                  <a:pt x="786" y="712"/>
                </a:cubicBezTo>
                <a:cubicBezTo>
                  <a:pt x="820" y="719"/>
                  <a:pt x="820" y="719"/>
                  <a:pt x="820" y="719"/>
                </a:cubicBezTo>
                <a:cubicBezTo>
                  <a:pt x="786" y="610"/>
                  <a:pt x="786" y="610"/>
                  <a:pt x="786" y="610"/>
                </a:cubicBezTo>
                <a:cubicBezTo>
                  <a:pt x="751" y="582"/>
                  <a:pt x="751" y="582"/>
                  <a:pt x="751" y="582"/>
                </a:cubicBezTo>
                <a:cubicBezTo>
                  <a:pt x="775" y="587"/>
                  <a:pt x="775" y="587"/>
                  <a:pt x="775" y="587"/>
                </a:cubicBezTo>
                <a:cubicBezTo>
                  <a:pt x="744" y="485"/>
                  <a:pt x="744" y="485"/>
                  <a:pt x="744" y="485"/>
                </a:cubicBezTo>
                <a:cubicBezTo>
                  <a:pt x="722" y="493"/>
                  <a:pt x="722" y="493"/>
                  <a:pt x="722" y="493"/>
                </a:cubicBezTo>
                <a:cubicBezTo>
                  <a:pt x="738" y="462"/>
                  <a:pt x="738" y="462"/>
                  <a:pt x="738" y="462"/>
                </a:cubicBezTo>
                <a:cubicBezTo>
                  <a:pt x="688" y="332"/>
                  <a:pt x="688" y="332"/>
                  <a:pt x="688" y="332"/>
                </a:cubicBezTo>
                <a:cubicBezTo>
                  <a:pt x="688" y="331"/>
                  <a:pt x="688" y="331"/>
                  <a:pt x="688" y="331"/>
                </a:cubicBezTo>
                <a:cubicBezTo>
                  <a:pt x="613" y="515"/>
                  <a:pt x="613" y="515"/>
                  <a:pt x="613" y="515"/>
                </a:cubicBezTo>
                <a:cubicBezTo>
                  <a:pt x="633" y="550"/>
                  <a:pt x="633" y="550"/>
                  <a:pt x="633" y="550"/>
                </a:cubicBezTo>
                <a:cubicBezTo>
                  <a:pt x="613" y="539"/>
                  <a:pt x="613" y="539"/>
                  <a:pt x="613" y="539"/>
                </a:cubicBezTo>
                <a:cubicBezTo>
                  <a:pt x="550" y="683"/>
                  <a:pt x="550" y="683"/>
                  <a:pt x="550" y="683"/>
                </a:cubicBezTo>
                <a:cubicBezTo>
                  <a:pt x="576" y="727"/>
                  <a:pt x="576" y="727"/>
                  <a:pt x="576" y="727"/>
                </a:cubicBezTo>
                <a:cubicBezTo>
                  <a:pt x="544" y="711"/>
                  <a:pt x="544" y="711"/>
                  <a:pt x="544" y="711"/>
                </a:cubicBezTo>
                <a:cubicBezTo>
                  <a:pt x="514" y="778"/>
                  <a:pt x="514" y="778"/>
                  <a:pt x="514" y="778"/>
                </a:cubicBezTo>
                <a:cubicBezTo>
                  <a:pt x="478" y="699"/>
                  <a:pt x="478" y="699"/>
                  <a:pt x="478" y="699"/>
                </a:cubicBezTo>
                <a:cubicBezTo>
                  <a:pt x="513" y="706"/>
                  <a:pt x="513" y="706"/>
                  <a:pt x="513" y="706"/>
                </a:cubicBezTo>
                <a:cubicBezTo>
                  <a:pt x="478" y="568"/>
                  <a:pt x="478" y="568"/>
                  <a:pt x="478" y="568"/>
                </a:cubicBezTo>
                <a:cubicBezTo>
                  <a:pt x="443" y="534"/>
                  <a:pt x="443" y="534"/>
                  <a:pt x="443" y="534"/>
                </a:cubicBezTo>
                <a:cubicBezTo>
                  <a:pt x="467" y="540"/>
                  <a:pt x="467" y="540"/>
                  <a:pt x="467" y="540"/>
                </a:cubicBezTo>
                <a:cubicBezTo>
                  <a:pt x="436" y="411"/>
                  <a:pt x="436" y="411"/>
                  <a:pt x="436" y="411"/>
                </a:cubicBezTo>
                <a:cubicBezTo>
                  <a:pt x="413" y="421"/>
                  <a:pt x="413" y="421"/>
                  <a:pt x="413" y="421"/>
                </a:cubicBezTo>
                <a:cubicBezTo>
                  <a:pt x="430" y="382"/>
                  <a:pt x="430" y="382"/>
                  <a:pt x="430" y="382"/>
                </a:cubicBezTo>
                <a:cubicBezTo>
                  <a:pt x="380" y="217"/>
                  <a:pt x="380" y="217"/>
                  <a:pt x="380" y="217"/>
                </a:cubicBezTo>
                <a:cubicBezTo>
                  <a:pt x="380" y="216"/>
                  <a:pt x="380" y="216"/>
                  <a:pt x="380" y="216"/>
                </a:cubicBezTo>
                <a:cubicBezTo>
                  <a:pt x="303" y="449"/>
                  <a:pt x="303" y="449"/>
                  <a:pt x="303" y="449"/>
                </a:cubicBezTo>
                <a:cubicBezTo>
                  <a:pt x="324" y="493"/>
                  <a:pt x="324" y="493"/>
                  <a:pt x="324" y="493"/>
                </a:cubicBezTo>
                <a:cubicBezTo>
                  <a:pt x="303" y="479"/>
                  <a:pt x="303" y="479"/>
                  <a:pt x="303" y="479"/>
                </a:cubicBezTo>
                <a:cubicBezTo>
                  <a:pt x="241" y="662"/>
                  <a:pt x="241" y="662"/>
                  <a:pt x="241" y="662"/>
                </a:cubicBezTo>
                <a:cubicBezTo>
                  <a:pt x="267" y="717"/>
                  <a:pt x="267" y="717"/>
                  <a:pt x="267" y="717"/>
                </a:cubicBezTo>
                <a:cubicBezTo>
                  <a:pt x="234" y="697"/>
                  <a:pt x="234" y="697"/>
                  <a:pt x="234" y="697"/>
                </a:cubicBezTo>
                <a:cubicBezTo>
                  <a:pt x="230" y="710"/>
                  <a:pt x="230" y="710"/>
                  <a:pt x="230" y="710"/>
                </a:cubicBezTo>
                <a:cubicBezTo>
                  <a:pt x="213" y="640"/>
                  <a:pt x="213" y="640"/>
                  <a:pt x="213" y="640"/>
                </a:cubicBezTo>
                <a:cubicBezTo>
                  <a:pt x="188" y="614"/>
                  <a:pt x="188" y="614"/>
                  <a:pt x="188" y="614"/>
                </a:cubicBezTo>
                <a:cubicBezTo>
                  <a:pt x="205" y="619"/>
                  <a:pt x="205" y="619"/>
                  <a:pt x="205" y="619"/>
                </a:cubicBezTo>
                <a:cubicBezTo>
                  <a:pt x="182" y="523"/>
                  <a:pt x="182" y="523"/>
                  <a:pt x="182" y="523"/>
                </a:cubicBezTo>
                <a:cubicBezTo>
                  <a:pt x="166" y="531"/>
                  <a:pt x="166" y="531"/>
                  <a:pt x="166" y="531"/>
                </a:cubicBezTo>
                <a:cubicBezTo>
                  <a:pt x="178" y="501"/>
                  <a:pt x="178" y="501"/>
                  <a:pt x="178" y="501"/>
                </a:cubicBezTo>
                <a:cubicBezTo>
                  <a:pt x="142" y="379"/>
                  <a:pt x="142" y="379"/>
                  <a:pt x="142" y="379"/>
                </a:cubicBezTo>
                <a:cubicBezTo>
                  <a:pt x="142" y="378"/>
                  <a:pt x="142" y="378"/>
                  <a:pt x="142" y="378"/>
                </a:cubicBezTo>
                <a:cubicBezTo>
                  <a:pt x="87" y="551"/>
                  <a:pt x="87" y="551"/>
                  <a:pt x="87" y="551"/>
                </a:cubicBezTo>
                <a:cubicBezTo>
                  <a:pt x="102" y="584"/>
                  <a:pt x="102" y="584"/>
                  <a:pt x="102" y="584"/>
                </a:cubicBezTo>
                <a:cubicBezTo>
                  <a:pt x="87" y="574"/>
                  <a:pt x="87" y="574"/>
                  <a:pt x="87" y="574"/>
                </a:cubicBezTo>
                <a:cubicBezTo>
                  <a:pt x="42" y="709"/>
                  <a:pt x="42" y="709"/>
                  <a:pt x="42" y="709"/>
                </a:cubicBezTo>
                <a:cubicBezTo>
                  <a:pt x="60" y="750"/>
                  <a:pt x="60" y="750"/>
                  <a:pt x="60" y="750"/>
                </a:cubicBezTo>
                <a:cubicBezTo>
                  <a:pt x="37" y="735"/>
                  <a:pt x="37" y="735"/>
                  <a:pt x="37" y="735"/>
                </a:cubicBezTo>
                <a:lnTo>
                  <a:pt x="0" y="843"/>
                </a:lnTo>
                <a:close/>
                <a:moveTo>
                  <a:pt x="2012" y="508"/>
                </a:moveTo>
                <a:cubicBezTo>
                  <a:pt x="1998" y="481"/>
                  <a:pt x="1998" y="481"/>
                  <a:pt x="1998" y="481"/>
                </a:cubicBezTo>
                <a:cubicBezTo>
                  <a:pt x="2021" y="485"/>
                  <a:pt x="2021" y="485"/>
                  <a:pt x="2021" y="485"/>
                </a:cubicBezTo>
                <a:lnTo>
                  <a:pt x="2012" y="508"/>
                </a:lnTo>
                <a:close/>
                <a:moveTo>
                  <a:pt x="1813" y="495"/>
                </a:moveTo>
                <a:cubicBezTo>
                  <a:pt x="1806" y="491"/>
                  <a:pt x="1806" y="491"/>
                  <a:pt x="1806" y="491"/>
                </a:cubicBezTo>
                <a:cubicBezTo>
                  <a:pt x="1800" y="470"/>
                  <a:pt x="1800" y="470"/>
                  <a:pt x="1800" y="470"/>
                </a:cubicBezTo>
                <a:lnTo>
                  <a:pt x="1813" y="495"/>
                </a:lnTo>
                <a:close/>
                <a:moveTo>
                  <a:pt x="217" y="746"/>
                </a:moveTo>
                <a:cubicBezTo>
                  <a:pt x="213" y="736"/>
                  <a:pt x="213" y="736"/>
                  <a:pt x="213" y="736"/>
                </a:cubicBezTo>
                <a:cubicBezTo>
                  <a:pt x="220" y="738"/>
                  <a:pt x="220" y="738"/>
                  <a:pt x="220" y="738"/>
                </a:cubicBezTo>
                <a:lnTo>
                  <a:pt x="217" y="7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9" name="Google Shape;3839;p50"/>
          <p:cNvSpPr/>
          <p:nvPr/>
        </p:nvSpPr>
        <p:spPr>
          <a:xfrm>
            <a:off x="3819833" y="3814126"/>
            <a:ext cx="1098404" cy="475225"/>
          </a:xfrm>
          <a:custGeom>
            <a:avLst/>
            <a:gdLst/>
            <a:ahLst/>
            <a:cxnLst/>
            <a:rect l="l" t="t" r="r" b="b"/>
            <a:pathLst>
              <a:path w="1817" h="786" extrusionOk="0">
                <a:moveTo>
                  <a:pt x="146" y="579"/>
                </a:moveTo>
                <a:cubicBezTo>
                  <a:pt x="141" y="682"/>
                  <a:pt x="141" y="682"/>
                  <a:pt x="141" y="682"/>
                </a:cubicBezTo>
                <a:cubicBezTo>
                  <a:pt x="154" y="691"/>
                  <a:pt x="189" y="697"/>
                  <a:pt x="206" y="682"/>
                </a:cubicBezTo>
                <a:cubicBezTo>
                  <a:pt x="199" y="580"/>
                  <a:pt x="199" y="580"/>
                  <a:pt x="199" y="580"/>
                </a:cubicBezTo>
                <a:cubicBezTo>
                  <a:pt x="293" y="582"/>
                  <a:pt x="293" y="582"/>
                  <a:pt x="293" y="582"/>
                </a:cubicBezTo>
                <a:cubicBezTo>
                  <a:pt x="277" y="626"/>
                  <a:pt x="277" y="626"/>
                  <a:pt x="277" y="626"/>
                </a:cubicBezTo>
                <a:cubicBezTo>
                  <a:pt x="441" y="630"/>
                  <a:pt x="441" y="630"/>
                  <a:pt x="441" y="630"/>
                </a:cubicBezTo>
                <a:cubicBezTo>
                  <a:pt x="435" y="746"/>
                  <a:pt x="435" y="746"/>
                  <a:pt x="435" y="746"/>
                </a:cubicBezTo>
                <a:cubicBezTo>
                  <a:pt x="449" y="756"/>
                  <a:pt x="488" y="763"/>
                  <a:pt x="507" y="746"/>
                </a:cubicBezTo>
                <a:cubicBezTo>
                  <a:pt x="500" y="632"/>
                  <a:pt x="500" y="632"/>
                  <a:pt x="500" y="632"/>
                </a:cubicBezTo>
                <a:cubicBezTo>
                  <a:pt x="563" y="633"/>
                  <a:pt x="563" y="633"/>
                  <a:pt x="563" y="633"/>
                </a:cubicBezTo>
                <a:cubicBezTo>
                  <a:pt x="555" y="657"/>
                  <a:pt x="555" y="657"/>
                  <a:pt x="555" y="657"/>
                </a:cubicBezTo>
                <a:cubicBezTo>
                  <a:pt x="673" y="660"/>
                  <a:pt x="673" y="660"/>
                  <a:pt x="673" y="660"/>
                </a:cubicBezTo>
                <a:cubicBezTo>
                  <a:pt x="669" y="746"/>
                  <a:pt x="669" y="746"/>
                  <a:pt x="669" y="746"/>
                </a:cubicBezTo>
                <a:cubicBezTo>
                  <a:pt x="679" y="754"/>
                  <a:pt x="707" y="759"/>
                  <a:pt x="721" y="746"/>
                </a:cubicBezTo>
                <a:cubicBezTo>
                  <a:pt x="716" y="661"/>
                  <a:pt x="716" y="661"/>
                  <a:pt x="716" y="661"/>
                </a:cubicBezTo>
                <a:cubicBezTo>
                  <a:pt x="818" y="664"/>
                  <a:pt x="818" y="664"/>
                  <a:pt x="818" y="664"/>
                </a:cubicBezTo>
                <a:cubicBezTo>
                  <a:pt x="812" y="650"/>
                  <a:pt x="812" y="650"/>
                  <a:pt x="812" y="650"/>
                </a:cubicBezTo>
                <a:cubicBezTo>
                  <a:pt x="917" y="652"/>
                  <a:pt x="917" y="652"/>
                  <a:pt x="917" y="652"/>
                </a:cubicBezTo>
                <a:cubicBezTo>
                  <a:pt x="912" y="768"/>
                  <a:pt x="912" y="768"/>
                  <a:pt x="912" y="768"/>
                </a:cubicBezTo>
                <a:cubicBezTo>
                  <a:pt x="926" y="778"/>
                  <a:pt x="965" y="786"/>
                  <a:pt x="984" y="768"/>
                </a:cubicBezTo>
                <a:cubicBezTo>
                  <a:pt x="977" y="654"/>
                  <a:pt x="977" y="654"/>
                  <a:pt x="977" y="654"/>
                </a:cubicBezTo>
                <a:cubicBezTo>
                  <a:pt x="1050" y="656"/>
                  <a:pt x="1050" y="656"/>
                  <a:pt x="1050" y="656"/>
                </a:cubicBezTo>
                <a:cubicBezTo>
                  <a:pt x="1040" y="684"/>
                  <a:pt x="1040" y="684"/>
                  <a:pt x="1040" y="684"/>
                </a:cubicBezTo>
                <a:cubicBezTo>
                  <a:pt x="1158" y="687"/>
                  <a:pt x="1158" y="687"/>
                  <a:pt x="1158" y="687"/>
                </a:cubicBezTo>
                <a:cubicBezTo>
                  <a:pt x="1154" y="772"/>
                  <a:pt x="1154" y="772"/>
                  <a:pt x="1154" y="772"/>
                </a:cubicBezTo>
                <a:cubicBezTo>
                  <a:pt x="1164" y="780"/>
                  <a:pt x="1192" y="785"/>
                  <a:pt x="1206" y="772"/>
                </a:cubicBezTo>
                <a:cubicBezTo>
                  <a:pt x="1201" y="688"/>
                  <a:pt x="1201" y="688"/>
                  <a:pt x="1201" y="688"/>
                </a:cubicBezTo>
                <a:cubicBezTo>
                  <a:pt x="1303" y="691"/>
                  <a:pt x="1303" y="691"/>
                  <a:pt x="1303" y="691"/>
                </a:cubicBezTo>
                <a:cubicBezTo>
                  <a:pt x="1290" y="662"/>
                  <a:pt x="1290" y="662"/>
                  <a:pt x="1290" y="662"/>
                </a:cubicBezTo>
                <a:cubicBezTo>
                  <a:pt x="1360" y="663"/>
                  <a:pt x="1360" y="663"/>
                  <a:pt x="1360" y="663"/>
                </a:cubicBezTo>
                <a:cubicBezTo>
                  <a:pt x="1354" y="754"/>
                  <a:pt x="1354" y="754"/>
                  <a:pt x="1354" y="754"/>
                </a:cubicBezTo>
                <a:cubicBezTo>
                  <a:pt x="1368" y="763"/>
                  <a:pt x="1407" y="768"/>
                  <a:pt x="1426" y="754"/>
                </a:cubicBezTo>
                <a:cubicBezTo>
                  <a:pt x="1419" y="664"/>
                  <a:pt x="1419" y="664"/>
                  <a:pt x="1419" y="664"/>
                </a:cubicBezTo>
                <a:cubicBezTo>
                  <a:pt x="1559" y="667"/>
                  <a:pt x="1559" y="667"/>
                  <a:pt x="1559" y="667"/>
                </a:cubicBezTo>
                <a:cubicBezTo>
                  <a:pt x="1540" y="633"/>
                  <a:pt x="1540" y="633"/>
                  <a:pt x="1540" y="633"/>
                </a:cubicBezTo>
                <a:cubicBezTo>
                  <a:pt x="1617" y="634"/>
                  <a:pt x="1617" y="634"/>
                  <a:pt x="1617" y="634"/>
                </a:cubicBezTo>
                <a:cubicBezTo>
                  <a:pt x="1612" y="725"/>
                  <a:pt x="1612" y="725"/>
                  <a:pt x="1612" y="725"/>
                </a:cubicBezTo>
                <a:cubicBezTo>
                  <a:pt x="1626" y="734"/>
                  <a:pt x="1664" y="739"/>
                  <a:pt x="1683" y="725"/>
                </a:cubicBezTo>
                <a:cubicBezTo>
                  <a:pt x="1676" y="635"/>
                  <a:pt x="1676" y="635"/>
                  <a:pt x="1676" y="635"/>
                </a:cubicBezTo>
                <a:cubicBezTo>
                  <a:pt x="1817" y="638"/>
                  <a:pt x="1817" y="638"/>
                  <a:pt x="1817" y="638"/>
                </a:cubicBezTo>
                <a:cubicBezTo>
                  <a:pt x="1748" y="518"/>
                  <a:pt x="1748" y="518"/>
                  <a:pt x="1748" y="518"/>
                </a:cubicBezTo>
                <a:cubicBezTo>
                  <a:pt x="1782" y="524"/>
                  <a:pt x="1782" y="524"/>
                  <a:pt x="1782" y="524"/>
                </a:cubicBezTo>
                <a:cubicBezTo>
                  <a:pt x="1748" y="415"/>
                  <a:pt x="1748" y="415"/>
                  <a:pt x="1748" y="415"/>
                </a:cubicBezTo>
                <a:cubicBezTo>
                  <a:pt x="1714" y="387"/>
                  <a:pt x="1714" y="387"/>
                  <a:pt x="1714" y="387"/>
                </a:cubicBezTo>
                <a:cubicBezTo>
                  <a:pt x="1737" y="392"/>
                  <a:pt x="1737" y="392"/>
                  <a:pt x="1737" y="392"/>
                </a:cubicBezTo>
                <a:cubicBezTo>
                  <a:pt x="1706" y="290"/>
                  <a:pt x="1706" y="290"/>
                  <a:pt x="1706" y="290"/>
                </a:cubicBezTo>
                <a:cubicBezTo>
                  <a:pt x="1684" y="299"/>
                  <a:pt x="1684" y="299"/>
                  <a:pt x="1684" y="299"/>
                </a:cubicBezTo>
                <a:cubicBezTo>
                  <a:pt x="1700" y="268"/>
                  <a:pt x="1700" y="268"/>
                  <a:pt x="1700" y="268"/>
                </a:cubicBezTo>
                <a:cubicBezTo>
                  <a:pt x="1650" y="137"/>
                  <a:pt x="1650" y="137"/>
                  <a:pt x="1650" y="137"/>
                </a:cubicBezTo>
                <a:cubicBezTo>
                  <a:pt x="1650" y="137"/>
                  <a:pt x="1650" y="137"/>
                  <a:pt x="1650" y="137"/>
                </a:cubicBezTo>
                <a:cubicBezTo>
                  <a:pt x="1575" y="320"/>
                  <a:pt x="1575" y="320"/>
                  <a:pt x="1575" y="320"/>
                </a:cubicBezTo>
                <a:cubicBezTo>
                  <a:pt x="1595" y="356"/>
                  <a:pt x="1595" y="356"/>
                  <a:pt x="1595" y="356"/>
                </a:cubicBezTo>
                <a:cubicBezTo>
                  <a:pt x="1575" y="345"/>
                  <a:pt x="1575" y="345"/>
                  <a:pt x="1575" y="345"/>
                </a:cubicBezTo>
                <a:cubicBezTo>
                  <a:pt x="1512" y="488"/>
                  <a:pt x="1512" y="488"/>
                  <a:pt x="1512" y="488"/>
                </a:cubicBezTo>
                <a:cubicBezTo>
                  <a:pt x="1538" y="532"/>
                  <a:pt x="1538" y="532"/>
                  <a:pt x="1538" y="532"/>
                </a:cubicBezTo>
                <a:cubicBezTo>
                  <a:pt x="1515" y="521"/>
                  <a:pt x="1515" y="521"/>
                  <a:pt x="1515" y="521"/>
                </a:cubicBezTo>
                <a:cubicBezTo>
                  <a:pt x="1491" y="444"/>
                  <a:pt x="1491" y="444"/>
                  <a:pt x="1491" y="444"/>
                </a:cubicBezTo>
                <a:cubicBezTo>
                  <a:pt x="1456" y="416"/>
                  <a:pt x="1456" y="416"/>
                  <a:pt x="1456" y="416"/>
                </a:cubicBezTo>
                <a:cubicBezTo>
                  <a:pt x="1480" y="421"/>
                  <a:pt x="1480" y="421"/>
                  <a:pt x="1480" y="421"/>
                </a:cubicBezTo>
                <a:cubicBezTo>
                  <a:pt x="1449" y="319"/>
                  <a:pt x="1449" y="319"/>
                  <a:pt x="1449" y="319"/>
                </a:cubicBezTo>
                <a:cubicBezTo>
                  <a:pt x="1426" y="328"/>
                  <a:pt x="1426" y="328"/>
                  <a:pt x="1426" y="328"/>
                </a:cubicBezTo>
                <a:cubicBezTo>
                  <a:pt x="1443" y="297"/>
                  <a:pt x="1443" y="297"/>
                  <a:pt x="1443" y="297"/>
                </a:cubicBezTo>
                <a:cubicBezTo>
                  <a:pt x="1393" y="166"/>
                  <a:pt x="1393" y="166"/>
                  <a:pt x="1393" y="166"/>
                </a:cubicBezTo>
                <a:cubicBezTo>
                  <a:pt x="1393" y="166"/>
                  <a:pt x="1393" y="166"/>
                  <a:pt x="1393" y="166"/>
                </a:cubicBezTo>
                <a:cubicBezTo>
                  <a:pt x="1317" y="349"/>
                  <a:pt x="1317" y="349"/>
                  <a:pt x="1317" y="349"/>
                </a:cubicBezTo>
                <a:cubicBezTo>
                  <a:pt x="1338" y="384"/>
                  <a:pt x="1338" y="384"/>
                  <a:pt x="1338" y="384"/>
                </a:cubicBezTo>
                <a:cubicBezTo>
                  <a:pt x="1317" y="374"/>
                  <a:pt x="1317" y="374"/>
                  <a:pt x="1317" y="374"/>
                </a:cubicBezTo>
                <a:cubicBezTo>
                  <a:pt x="1259" y="507"/>
                  <a:pt x="1259" y="507"/>
                  <a:pt x="1259" y="507"/>
                </a:cubicBezTo>
                <a:cubicBezTo>
                  <a:pt x="1253" y="481"/>
                  <a:pt x="1253" y="481"/>
                  <a:pt x="1253" y="481"/>
                </a:cubicBezTo>
                <a:cubicBezTo>
                  <a:pt x="1228" y="455"/>
                  <a:pt x="1228" y="455"/>
                  <a:pt x="1228" y="455"/>
                </a:cubicBezTo>
                <a:cubicBezTo>
                  <a:pt x="1245" y="460"/>
                  <a:pt x="1245" y="460"/>
                  <a:pt x="1245" y="460"/>
                </a:cubicBezTo>
                <a:cubicBezTo>
                  <a:pt x="1222" y="364"/>
                  <a:pt x="1222" y="364"/>
                  <a:pt x="1222" y="364"/>
                </a:cubicBezTo>
                <a:cubicBezTo>
                  <a:pt x="1206" y="372"/>
                  <a:pt x="1206" y="372"/>
                  <a:pt x="1206" y="372"/>
                </a:cubicBezTo>
                <a:cubicBezTo>
                  <a:pt x="1218" y="342"/>
                  <a:pt x="1218" y="342"/>
                  <a:pt x="1218" y="342"/>
                </a:cubicBezTo>
                <a:cubicBezTo>
                  <a:pt x="1182" y="220"/>
                  <a:pt x="1182" y="220"/>
                  <a:pt x="1182" y="220"/>
                </a:cubicBezTo>
                <a:cubicBezTo>
                  <a:pt x="1182" y="219"/>
                  <a:pt x="1182" y="219"/>
                  <a:pt x="1182" y="219"/>
                </a:cubicBezTo>
                <a:cubicBezTo>
                  <a:pt x="1127" y="392"/>
                  <a:pt x="1127" y="392"/>
                  <a:pt x="1127" y="392"/>
                </a:cubicBezTo>
                <a:cubicBezTo>
                  <a:pt x="1142" y="425"/>
                  <a:pt x="1142" y="425"/>
                  <a:pt x="1142" y="425"/>
                </a:cubicBezTo>
                <a:cubicBezTo>
                  <a:pt x="1127" y="415"/>
                  <a:pt x="1127" y="415"/>
                  <a:pt x="1127" y="415"/>
                </a:cubicBezTo>
                <a:cubicBezTo>
                  <a:pt x="1082" y="550"/>
                  <a:pt x="1082" y="550"/>
                  <a:pt x="1082" y="550"/>
                </a:cubicBezTo>
                <a:cubicBezTo>
                  <a:pt x="1100" y="591"/>
                  <a:pt x="1100" y="591"/>
                  <a:pt x="1100" y="591"/>
                </a:cubicBezTo>
                <a:cubicBezTo>
                  <a:pt x="1083" y="579"/>
                  <a:pt x="1083" y="579"/>
                  <a:pt x="1083" y="579"/>
                </a:cubicBezTo>
                <a:cubicBezTo>
                  <a:pt x="1049" y="505"/>
                  <a:pt x="1049" y="505"/>
                  <a:pt x="1049" y="505"/>
                </a:cubicBezTo>
                <a:cubicBezTo>
                  <a:pt x="1083" y="513"/>
                  <a:pt x="1083" y="513"/>
                  <a:pt x="1083" y="513"/>
                </a:cubicBezTo>
                <a:cubicBezTo>
                  <a:pt x="1049" y="375"/>
                  <a:pt x="1049" y="375"/>
                  <a:pt x="1049" y="375"/>
                </a:cubicBezTo>
                <a:cubicBezTo>
                  <a:pt x="1014" y="340"/>
                  <a:pt x="1014" y="340"/>
                  <a:pt x="1014" y="340"/>
                </a:cubicBezTo>
                <a:cubicBezTo>
                  <a:pt x="1038" y="346"/>
                  <a:pt x="1038" y="346"/>
                  <a:pt x="1038" y="346"/>
                </a:cubicBezTo>
                <a:cubicBezTo>
                  <a:pt x="1007" y="217"/>
                  <a:pt x="1007" y="217"/>
                  <a:pt x="1007" y="217"/>
                </a:cubicBezTo>
                <a:cubicBezTo>
                  <a:pt x="984" y="228"/>
                  <a:pt x="984" y="228"/>
                  <a:pt x="984" y="228"/>
                </a:cubicBezTo>
                <a:cubicBezTo>
                  <a:pt x="1001" y="188"/>
                  <a:pt x="1001" y="188"/>
                  <a:pt x="1001" y="188"/>
                </a:cubicBezTo>
                <a:cubicBezTo>
                  <a:pt x="951" y="23"/>
                  <a:pt x="951" y="23"/>
                  <a:pt x="951" y="23"/>
                </a:cubicBezTo>
                <a:cubicBezTo>
                  <a:pt x="950" y="22"/>
                  <a:pt x="950" y="22"/>
                  <a:pt x="950" y="22"/>
                </a:cubicBezTo>
                <a:cubicBezTo>
                  <a:pt x="874" y="255"/>
                  <a:pt x="874" y="255"/>
                  <a:pt x="874" y="255"/>
                </a:cubicBezTo>
                <a:cubicBezTo>
                  <a:pt x="895" y="300"/>
                  <a:pt x="895" y="300"/>
                  <a:pt x="895" y="300"/>
                </a:cubicBezTo>
                <a:cubicBezTo>
                  <a:pt x="874" y="286"/>
                  <a:pt x="874" y="286"/>
                  <a:pt x="874" y="286"/>
                </a:cubicBezTo>
                <a:cubicBezTo>
                  <a:pt x="811" y="468"/>
                  <a:pt x="811" y="468"/>
                  <a:pt x="811" y="468"/>
                </a:cubicBezTo>
                <a:cubicBezTo>
                  <a:pt x="837" y="523"/>
                  <a:pt x="837" y="523"/>
                  <a:pt x="837" y="523"/>
                </a:cubicBezTo>
                <a:cubicBezTo>
                  <a:pt x="805" y="503"/>
                  <a:pt x="805" y="503"/>
                  <a:pt x="805" y="503"/>
                </a:cubicBezTo>
                <a:cubicBezTo>
                  <a:pt x="790" y="545"/>
                  <a:pt x="790" y="545"/>
                  <a:pt x="790" y="545"/>
                </a:cubicBezTo>
                <a:cubicBezTo>
                  <a:pt x="768" y="454"/>
                  <a:pt x="768" y="454"/>
                  <a:pt x="768" y="454"/>
                </a:cubicBezTo>
                <a:cubicBezTo>
                  <a:pt x="743" y="428"/>
                  <a:pt x="743" y="428"/>
                  <a:pt x="743" y="428"/>
                </a:cubicBezTo>
                <a:cubicBezTo>
                  <a:pt x="760" y="433"/>
                  <a:pt x="760" y="433"/>
                  <a:pt x="760" y="433"/>
                </a:cubicBezTo>
                <a:cubicBezTo>
                  <a:pt x="738" y="337"/>
                  <a:pt x="738" y="337"/>
                  <a:pt x="738" y="337"/>
                </a:cubicBezTo>
                <a:cubicBezTo>
                  <a:pt x="722" y="345"/>
                  <a:pt x="722" y="345"/>
                  <a:pt x="722" y="345"/>
                </a:cubicBezTo>
                <a:cubicBezTo>
                  <a:pt x="733" y="316"/>
                  <a:pt x="733" y="316"/>
                  <a:pt x="733" y="316"/>
                </a:cubicBezTo>
                <a:cubicBezTo>
                  <a:pt x="697" y="193"/>
                  <a:pt x="697" y="193"/>
                  <a:pt x="697" y="193"/>
                </a:cubicBezTo>
                <a:cubicBezTo>
                  <a:pt x="697" y="193"/>
                  <a:pt x="697" y="193"/>
                  <a:pt x="697" y="193"/>
                </a:cubicBezTo>
                <a:cubicBezTo>
                  <a:pt x="642" y="365"/>
                  <a:pt x="642" y="365"/>
                  <a:pt x="642" y="365"/>
                </a:cubicBezTo>
                <a:cubicBezTo>
                  <a:pt x="657" y="398"/>
                  <a:pt x="657" y="398"/>
                  <a:pt x="657" y="398"/>
                </a:cubicBezTo>
                <a:cubicBezTo>
                  <a:pt x="642" y="388"/>
                  <a:pt x="642" y="388"/>
                  <a:pt x="642" y="388"/>
                </a:cubicBezTo>
                <a:cubicBezTo>
                  <a:pt x="597" y="523"/>
                  <a:pt x="597" y="523"/>
                  <a:pt x="597" y="523"/>
                </a:cubicBezTo>
                <a:cubicBezTo>
                  <a:pt x="616" y="564"/>
                  <a:pt x="616" y="564"/>
                  <a:pt x="616" y="564"/>
                </a:cubicBezTo>
                <a:cubicBezTo>
                  <a:pt x="607" y="559"/>
                  <a:pt x="607" y="559"/>
                  <a:pt x="607" y="559"/>
                </a:cubicBezTo>
                <a:cubicBezTo>
                  <a:pt x="572" y="483"/>
                  <a:pt x="572" y="483"/>
                  <a:pt x="572" y="483"/>
                </a:cubicBezTo>
                <a:cubicBezTo>
                  <a:pt x="607" y="490"/>
                  <a:pt x="607" y="490"/>
                  <a:pt x="607" y="490"/>
                </a:cubicBezTo>
                <a:cubicBezTo>
                  <a:pt x="572" y="352"/>
                  <a:pt x="572" y="352"/>
                  <a:pt x="572" y="352"/>
                </a:cubicBezTo>
                <a:cubicBezTo>
                  <a:pt x="538" y="318"/>
                  <a:pt x="538" y="318"/>
                  <a:pt x="538" y="318"/>
                </a:cubicBezTo>
                <a:cubicBezTo>
                  <a:pt x="562" y="324"/>
                  <a:pt x="562" y="324"/>
                  <a:pt x="562" y="324"/>
                </a:cubicBezTo>
                <a:cubicBezTo>
                  <a:pt x="530" y="195"/>
                  <a:pt x="530" y="195"/>
                  <a:pt x="530" y="195"/>
                </a:cubicBezTo>
                <a:cubicBezTo>
                  <a:pt x="508" y="205"/>
                  <a:pt x="508" y="205"/>
                  <a:pt x="508" y="205"/>
                </a:cubicBezTo>
                <a:cubicBezTo>
                  <a:pt x="524" y="166"/>
                  <a:pt x="524" y="166"/>
                  <a:pt x="524" y="166"/>
                </a:cubicBezTo>
                <a:cubicBezTo>
                  <a:pt x="474" y="1"/>
                  <a:pt x="474" y="1"/>
                  <a:pt x="474" y="1"/>
                </a:cubicBezTo>
                <a:cubicBezTo>
                  <a:pt x="474" y="0"/>
                  <a:pt x="474" y="0"/>
                  <a:pt x="474" y="0"/>
                </a:cubicBezTo>
                <a:cubicBezTo>
                  <a:pt x="398" y="233"/>
                  <a:pt x="398" y="233"/>
                  <a:pt x="398" y="233"/>
                </a:cubicBezTo>
                <a:cubicBezTo>
                  <a:pt x="418" y="277"/>
                  <a:pt x="418" y="277"/>
                  <a:pt x="418" y="277"/>
                </a:cubicBezTo>
                <a:cubicBezTo>
                  <a:pt x="398" y="264"/>
                  <a:pt x="398" y="264"/>
                  <a:pt x="398" y="264"/>
                </a:cubicBezTo>
                <a:cubicBezTo>
                  <a:pt x="335" y="446"/>
                  <a:pt x="335" y="446"/>
                  <a:pt x="335" y="446"/>
                </a:cubicBezTo>
                <a:cubicBezTo>
                  <a:pt x="361" y="501"/>
                  <a:pt x="361" y="501"/>
                  <a:pt x="361" y="501"/>
                </a:cubicBezTo>
                <a:cubicBezTo>
                  <a:pt x="329" y="481"/>
                  <a:pt x="329" y="481"/>
                  <a:pt x="329" y="481"/>
                </a:cubicBezTo>
                <a:cubicBezTo>
                  <a:pt x="307" y="542"/>
                  <a:pt x="307" y="542"/>
                  <a:pt x="307" y="542"/>
                </a:cubicBezTo>
                <a:cubicBezTo>
                  <a:pt x="264" y="447"/>
                  <a:pt x="264" y="447"/>
                  <a:pt x="264" y="447"/>
                </a:cubicBezTo>
                <a:cubicBezTo>
                  <a:pt x="295" y="454"/>
                  <a:pt x="295" y="454"/>
                  <a:pt x="295" y="454"/>
                </a:cubicBezTo>
                <a:cubicBezTo>
                  <a:pt x="264" y="331"/>
                  <a:pt x="264" y="331"/>
                  <a:pt x="264" y="331"/>
                </a:cubicBezTo>
                <a:cubicBezTo>
                  <a:pt x="233" y="300"/>
                  <a:pt x="233" y="300"/>
                  <a:pt x="233" y="300"/>
                </a:cubicBezTo>
                <a:cubicBezTo>
                  <a:pt x="254" y="305"/>
                  <a:pt x="254" y="305"/>
                  <a:pt x="254" y="305"/>
                </a:cubicBezTo>
                <a:cubicBezTo>
                  <a:pt x="226" y="190"/>
                  <a:pt x="226" y="190"/>
                  <a:pt x="226" y="190"/>
                </a:cubicBezTo>
                <a:cubicBezTo>
                  <a:pt x="206" y="200"/>
                  <a:pt x="206" y="200"/>
                  <a:pt x="206" y="200"/>
                </a:cubicBezTo>
                <a:cubicBezTo>
                  <a:pt x="221" y="165"/>
                  <a:pt x="221" y="165"/>
                  <a:pt x="221" y="165"/>
                </a:cubicBezTo>
                <a:cubicBezTo>
                  <a:pt x="176" y="17"/>
                  <a:pt x="176" y="17"/>
                  <a:pt x="176" y="17"/>
                </a:cubicBezTo>
                <a:cubicBezTo>
                  <a:pt x="176" y="17"/>
                  <a:pt x="176" y="17"/>
                  <a:pt x="176" y="17"/>
                </a:cubicBezTo>
                <a:cubicBezTo>
                  <a:pt x="108" y="224"/>
                  <a:pt x="108" y="224"/>
                  <a:pt x="108" y="224"/>
                </a:cubicBezTo>
                <a:cubicBezTo>
                  <a:pt x="127" y="264"/>
                  <a:pt x="127" y="264"/>
                  <a:pt x="127" y="264"/>
                </a:cubicBezTo>
                <a:cubicBezTo>
                  <a:pt x="108" y="252"/>
                  <a:pt x="108" y="252"/>
                  <a:pt x="108" y="252"/>
                </a:cubicBezTo>
                <a:cubicBezTo>
                  <a:pt x="52" y="414"/>
                  <a:pt x="52" y="414"/>
                  <a:pt x="52" y="414"/>
                </a:cubicBezTo>
                <a:cubicBezTo>
                  <a:pt x="75" y="463"/>
                  <a:pt x="75" y="463"/>
                  <a:pt x="75" y="463"/>
                </a:cubicBezTo>
                <a:cubicBezTo>
                  <a:pt x="47" y="445"/>
                  <a:pt x="47" y="445"/>
                  <a:pt x="47" y="445"/>
                </a:cubicBezTo>
                <a:cubicBezTo>
                  <a:pt x="0" y="575"/>
                  <a:pt x="0" y="575"/>
                  <a:pt x="0" y="575"/>
                </a:cubicBezTo>
                <a:lnTo>
                  <a:pt x="146" y="579"/>
                </a:lnTo>
                <a:close/>
                <a:moveTo>
                  <a:pt x="1492" y="548"/>
                </a:moveTo>
                <a:cubicBezTo>
                  <a:pt x="1491" y="547"/>
                  <a:pt x="1491" y="547"/>
                  <a:pt x="1491" y="547"/>
                </a:cubicBezTo>
                <a:cubicBezTo>
                  <a:pt x="1492" y="547"/>
                  <a:pt x="1492" y="547"/>
                  <a:pt x="1492" y="547"/>
                </a:cubicBezTo>
                <a:lnTo>
                  <a:pt x="1492" y="548"/>
                </a:lnTo>
                <a:close/>
                <a:moveTo>
                  <a:pt x="1281" y="561"/>
                </a:moveTo>
                <a:cubicBezTo>
                  <a:pt x="1271" y="556"/>
                  <a:pt x="1271" y="556"/>
                  <a:pt x="1271" y="556"/>
                </a:cubicBezTo>
                <a:cubicBezTo>
                  <a:pt x="1267" y="537"/>
                  <a:pt x="1267" y="537"/>
                  <a:pt x="1267" y="537"/>
                </a:cubicBezTo>
                <a:lnTo>
                  <a:pt x="1281" y="561"/>
                </a:lnTo>
                <a:close/>
                <a:moveTo>
                  <a:pt x="779" y="576"/>
                </a:moveTo>
                <a:cubicBezTo>
                  <a:pt x="768" y="551"/>
                  <a:pt x="768" y="551"/>
                  <a:pt x="768" y="551"/>
                </a:cubicBezTo>
                <a:cubicBezTo>
                  <a:pt x="787" y="555"/>
                  <a:pt x="787" y="555"/>
                  <a:pt x="787" y="555"/>
                </a:cubicBezTo>
                <a:lnTo>
                  <a:pt x="779" y="57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0" name="Google Shape;3840;p50"/>
          <p:cNvSpPr/>
          <p:nvPr/>
        </p:nvSpPr>
        <p:spPr>
          <a:xfrm>
            <a:off x="6240019" y="3207455"/>
            <a:ext cx="902078" cy="316829"/>
          </a:xfrm>
          <a:custGeom>
            <a:avLst/>
            <a:gdLst/>
            <a:ahLst/>
            <a:cxnLst/>
            <a:rect l="l" t="t" r="r" b="b"/>
            <a:pathLst>
              <a:path w="1345" h="471" extrusionOk="0">
                <a:moveTo>
                  <a:pt x="1165" y="0"/>
                </a:moveTo>
                <a:cubicBezTo>
                  <a:pt x="1125" y="0"/>
                  <a:pt x="1087" y="11"/>
                  <a:pt x="1057" y="37"/>
                </a:cubicBezTo>
                <a:cubicBezTo>
                  <a:pt x="1006" y="79"/>
                  <a:pt x="988" y="153"/>
                  <a:pt x="935" y="192"/>
                </a:cubicBezTo>
                <a:cubicBezTo>
                  <a:pt x="912" y="209"/>
                  <a:pt x="883" y="218"/>
                  <a:pt x="854" y="218"/>
                </a:cubicBezTo>
                <a:cubicBezTo>
                  <a:pt x="843" y="218"/>
                  <a:pt x="832" y="217"/>
                  <a:pt x="821" y="214"/>
                </a:cubicBezTo>
                <a:cubicBezTo>
                  <a:pt x="769" y="201"/>
                  <a:pt x="726" y="157"/>
                  <a:pt x="673" y="157"/>
                </a:cubicBezTo>
                <a:cubicBezTo>
                  <a:pt x="671" y="157"/>
                  <a:pt x="669" y="157"/>
                  <a:pt x="667" y="157"/>
                </a:cubicBezTo>
                <a:cubicBezTo>
                  <a:pt x="591" y="162"/>
                  <a:pt x="546" y="259"/>
                  <a:pt x="471" y="264"/>
                </a:cubicBezTo>
                <a:cubicBezTo>
                  <a:pt x="469" y="264"/>
                  <a:pt x="467" y="264"/>
                  <a:pt x="465" y="264"/>
                </a:cubicBezTo>
                <a:cubicBezTo>
                  <a:pt x="452" y="264"/>
                  <a:pt x="439" y="262"/>
                  <a:pt x="426" y="259"/>
                </a:cubicBezTo>
                <a:cubicBezTo>
                  <a:pt x="413" y="257"/>
                  <a:pt x="400" y="255"/>
                  <a:pt x="388" y="255"/>
                </a:cubicBezTo>
                <a:cubicBezTo>
                  <a:pt x="375" y="255"/>
                  <a:pt x="363" y="258"/>
                  <a:pt x="352" y="265"/>
                </a:cubicBezTo>
                <a:cubicBezTo>
                  <a:pt x="342" y="272"/>
                  <a:pt x="336" y="282"/>
                  <a:pt x="329" y="292"/>
                </a:cubicBezTo>
                <a:cubicBezTo>
                  <a:pt x="309" y="322"/>
                  <a:pt x="287" y="353"/>
                  <a:pt x="256" y="372"/>
                </a:cubicBezTo>
                <a:cubicBezTo>
                  <a:pt x="211" y="400"/>
                  <a:pt x="154" y="400"/>
                  <a:pt x="101" y="411"/>
                </a:cubicBezTo>
                <a:cubicBezTo>
                  <a:pt x="100" y="411"/>
                  <a:pt x="99" y="411"/>
                  <a:pt x="98" y="412"/>
                </a:cubicBezTo>
                <a:cubicBezTo>
                  <a:pt x="60" y="420"/>
                  <a:pt x="20" y="441"/>
                  <a:pt x="0" y="471"/>
                </a:cubicBezTo>
                <a:cubicBezTo>
                  <a:pt x="1345" y="471"/>
                  <a:pt x="1345" y="471"/>
                  <a:pt x="1345" y="471"/>
                </a:cubicBezTo>
                <a:cubicBezTo>
                  <a:pt x="1345" y="93"/>
                  <a:pt x="1345" y="93"/>
                  <a:pt x="1345" y="93"/>
                </a:cubicBezTo>
                <a:cubicBezTo>
                  <a:pt x="1315" y="58"/>
                  <a:pt x="1279" y="30"/>
                  <a:pt x="1237" y="13"/>
                </a:cubicBezTo>
                <a:cubicBezTo>
                  <a:pt x="1214" y="4"/>
                  <a:pt x="1189" y="0"/>
                  <a:pt x="1165"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1" name="Google Shape;3841;p50"/>
          <p:cNvSpPr/>
          <p:nvPr/>
        </p:nvSpPr>
        <p:spPr>
          <a:xfrm>
            <a:off x="4889266" y="3253764"/>
            <a:ext cx="1294063" cy="275576"/>
          </a:xfrm>
          <a:custGeom>
            <a:avLst/>
            <a:gdLst/>
            <a:ahLst/>
            <a:cxnLst/>
            <a:rect l="l" t="t" r="r" b="b"/>
            <a:pathLst>
              <a:path w="2511" h="533" extrusionOk="0">
                <a:moveTo>
                  <a:pt x="139" y="0"/>
                </a:moveTo>
                <a:cubicBezTo>
                  <a:pt x="89" y="0"/>
                  <a:pt x="44" y="8"/>
                  <a:pt x="0" y="28"/>
                </a:cubicBezTo>
                <a:cubicBezTo>
                  <a:pt x="0" y="488"/>
                  <a:pt x="0" y="488"/>
                  <a:pt x="0" y="488"/>
                </a:cubicBezTo>
                <a:cubicBezTo>
                  <a:pt x="82" y="501"/>
                  <a:pt x="155" y="506"/>
                  <a:pt x="221" y="506"/>
                </a:cubicBezTo>
                <a:cubicBezTo>
                  <a:pt x="285" y="506"/>
                  <a:pt x="343" y="502"/>
                  <a:pt x="399" y="497"/>
                </a:cubicBezTo>
                <a:cubicBezTo>
                  <a:pt x="455" y="493"/>
                  <a:pt x="508" y="488"/>
                  <a:pt x="562" y="488"/>
                </a:cubicBezTo>
                <a:cubicBezTo>
                  <a:pt x="622" y="488"/>
                  <a:pt x="682" y="494"/>
                  <a:pt x="749" y="511"/>
                </a:cubicBezTo>
                <a:cubicBezTo>
                  <a:pt x="815" y="527"/>
                  <a:pt x="880" y="533"/>
                  <a:pt x="946" y="533"/>
                </a:cubicBezTo>
                <a:cubicBezTo>
                  <a:pt x="1034" y="533"/>
                  <a:pt x="1122" y="522"/>
                  <a:pt x="1214" y="511"/>
                </a:cubicBezTo>
                <a:cubicBezTo>
                  <a:pt x="1305" y="500"/>
                  <a:pt x="1399" y="489"/>
                  <a:pt x="1498" y="489"/>
                </a:cubicBezTo>
                <a:cubicBezTo>
                  <a:pt x="1505" y="489"/>
                  <a:pt x="1513" y="489"/>
                  <a:pt x="1520" y="489"/>
                </a:cubicBezTo>
                <a:cubicBezTo>
                  <a:pt x="1576" y="490"/>
                  <a:pt x="1637" y="491"/>
                  <a:pt x="1701" y="491"/>
                </a:cubicBezTo>
                <a:cubicBezTo>
                  <a:pt x="1958" y="491"/>
                  <a:pt x="2265" y="481"/>
                  <a:pt x="2511" y="447"/>
                </a:cubicBezTo>
                <a:cubicBezTo>
                  <a:pt x="2511" y="447"/>
                  <a:pt x="2339" y="459"/>
                  <a:pt x="2139" y="459"/>
                </a:cubicBezTo>
                <a:cubicBezTo>
                  <a:pt x="1958" y="459"/>
                  <a:pt x="1755" y="449"/>
                  <a:pt x="1637" y="414"/>
                </a:cubicBezTo>
                <a:cubicBezTo>
                  <a:pt x="1452" y="358"/>
                  <a:pt x="1388" y="329"/>
                  <a:pt x="1271" y="329"/>
                </a:cubicBezTo>
                <a:cubicBezTo>
                  <a:pt x="1230" y="329"/>
                  <a:pt x="1184" y="332"/>
                  <a:pt x="1124" y="339"/>
                </a:cubicBezTo>
                <a:cubicBezTo>
                  <a:pt x="1124" y="339"/>
                  <a:pt x="1049" y="189"/>
                  <a:pt x="877" y="168"/>
                </a:cubicBezTo>
                <a:cubicBezTo>
                  <a:pt x="837" y="164"/>
                  <a:pt x="802" y="161"/>
                  <a:pt x="771" y="161"/>
                </a:cubicBezTo>
                <a:cubicBezTo>
                  <a:pt x="611" y="161"/>
                  <a:pt x="554" y="216"/>
                  <a:pt x="490" y="244"/>
                </a:cubicBezTo>
                <a:cubicBezTo>
                  <a:pt x="504" y="191"/>
                  <a:pt x="454" y="42"/>
                  <a:pt x="274" y="13"/>
                </a:cubicBezTo>
                <a:cubicBezTo>
                  <a:pt x="224" y="5"/>
                  <a:pt x="180" y="0"/>
                  <a:pt x="13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842" name="Google Shape;3842;p50"/>
          <p:cNvGrpSpPr/>
          <p:nvPr/>
        </p:nvGrpSpPr>
        <p:grpSpPr>
          <a:xfrm>
            <a:off x="7914724" y="3221999"/>
            <a:ext cx="509275" cy="275582"/>
            <a:chOff x="6805596" y="3745299"/>
            <a:chExt cx="331128" cy="179182"/>
          </a:xfrm>
        </p:grpSpPr>
        <p:sp>
          <p:nvSpPr>
            <p:cNvPr id="3843" name="Google Shape;3843;p50"/>
            <p:cNvSpPr/>
            <p:nvPr/>
          </p:nvSpPr>
          <p:spPr>
            <a:xfrm>
              <a:off x="6985320" y="3745299"/>
              <a:ext cx="151404" cy="43026"/>
            </a:xfrm>
            <a:custGeom>
              <a:avLst/>
              <a:gdLst/>
              <a:ahLst/>
              <a:cxnLst/>
              <a:rect l="l" t="t" r="r" b="b"/>
              <a:pathLst>
                <a:path w="211" h="60" extrusionOk="0">
                  <a:moveTo>
                    <a:pt x="167" y="0"/>
                  </a:moveTo>
                  <a:cubicBezTo>
                    <a:pt x="131" y="0"/>
                    <a:pt x="108" y="25"/>
                    <a:pt x="99" y="41"/>
                  </a:cubicBezTo>
                  <a:cubicBezTo>
                    <a:pt x="89" y="37"/>
                    <a:pt x="78" y="35"/>
                    <a:pt x="67" y="35"/>
                  </a:cubicBezTo>
                  <a:cubicBezTo>
                    <a:pt x="34" y="35"/>
                    <a:pt x="3" y="50"/>
                    <a:pt x="0" y="60"/>
                  </a:cubicBezTo>
                  <a:cubicBezTo>
                    <a:pt x="19" y="49"/>
                    <a:pt x="35" y="46"/>
                    <a:pt x="50" y="46"/>
                  </a:cubicBezTo>
                  <a:cubicBezTo>
                    <a:pt x="71" y="46"/>
                    <a:pt x="88" y="54"/>
                    <a:pt x="105" y="60"/>
                  </a:cubicBezTo>
                  <a:cubicBezTo>
                    <a:pt x="124" y="16"/>
                    <a:pt x="159" y="7"/>
                    <a:pt x="183" y="7"/>
                  </a:cubicBezTo>
                  <a:cubicBezTo>
                    <a:pt x="199" y="7"/>
                    <a:pt x="211" y="11"/>
                    <a:pt x="211" y="11"/>
                  </a:cubicBezTo>
                  <a:cubicBezTo>
                    <a:pt x="195" y="3"/>
                    <a:pt x="180" y="0"/>
                    <a:pt x="167"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4" name="Google Shape;3844;p50"/>
            <p:cNvSpPr/>
            <p:nvPr/>
          </p:nvSpPr>
          <p:spPr>
            <a:xfrm>
              <a:off x="6945563" y="3894527"/>
              <a:ext cx="104022" cy="29954"/>
            </a:xfrm>
            <a:custGeom>
              <a:avLst/>
              <a:gdLst/>
              <a:ahLst/>
              <a:cxnLst/>
              <a:rect l="l" t="t" r="r" b="b"/>
              <a:pathLst>
                <a:path w="145" h="41" extrusionOk="0">
                  <a:moveTo>
                    <a:pt x="114" y="0"/>
                  </a:moveTo>
                  <a:cubicBezTo>
                    <a:pt x="89" y="0"/>
                    <a:pt x="74" y="17"/>
                    <a:pt x="68" y="28"/>
                  </a:cubicBezTo>
                  <a:cubicBezTo>
                    <a:pt x="61" y="25"/>
                    <a:pt x="53" y="24"/>
                    <a:pt x="45" y="24"/>
                  </a:cubicBezTo>
                  <a:cubicBezTo>
                    <a:pt x="24" y="24"/>
                    <a:pt x="2" y="34"/>
                    <a:pt x="0" y="41"/>
                  </a:cubicBezTo>
                  <a:cubicBezTo>
                    <a:pt x="13" y="34"/>
                    <a:pt x="24" y="31"/>
                    <a:pt x="34" y="31"/>
                  </a:cubicBezTo>
                  <a:cubicBezTo>
                    <a:pt x="49" y="31"/>
                    <a:pt x="60" y="37"/>
                    <a:pt x="72" y="41"/>
                  </a:cubicBezTo>
                  <a:cubicBezTo>
                    <a:pt x="85" y="11"/>
                    <a:pt x="108" y="5"/>
                    <a:pt x="125" y="5"/>
                  </a:cubicBezTo>
                  <a:cubicBezTo>
                    <a:pt x="136" y="5"/>
                    <a:pt x="145" y="8"/>
                    <a:pt x="145" y="8"/>
                  </a:cubicBezTo>
                  <a:cubicBezTo>
                    <a:pt x="133" y="2"/>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5" name="Google Shape;3845;p50"/>
            <p:cNvSpPr/>
            <p:nvPr/>
          </p:nvSpPr>
          <p:spPr>
            <a:xfrm>
              <a:off x="6805596" y="3802485"/>
              <a:ext cx="103477" cy="30499"/>
            </a:xfrm>
            <a:custGeom>
              <a:avLst/>
              <a:gdLst/>
              <a:ahLst/>
              <a:cxnLst/>
              <a:rect l="l" t="t" r="r" b="b"/>
              <a:pathLst>
                <a:path w="144" h="42" extrusionOk="0">
                  <a:moveTo>
                    <a:pt x="114" y="0"/>
                  </a:moveTo>
                  <a:cubicBezTo>
                    <a:pt x="89" y="0"/>
                    <a:pt x="74" y="18"/>
                    <a:pt x="68" y="29"/>
                  </a:cubicBezTo>
                  <a:cubicBezTo>
                    <a:pt x="61" y="26"/>
                    <a:pt x="53" y="24"/>
                    <a:pt x="45" y="24"/>
                  </a:cubicBezTo>
                  <a:cubicBezTo>
                    <a:pt x="23" y="24"/>
                    <a:pt x="2" y="35"/>
                    <a:pt x="0" y="42"/>
                  </a:cubicBezTo>
                  <a:cubicBezTo>
                    <a:pt x="13" y="34"/>
                    <a:pt x="24" y="32"/>
                    <a:pt x="34" y="32"/>
                  </a:cubicBezTo>
                  <a:cubicBezTo>
                    <a:pt x="48" y="32"/>
                    <a:pt x="60" y="38"/>
                    <a:pt x="71" y="42"/>
                  </a:cubicBezTo>
                  <a:cubicBezTo>
                    <a:pt x="85" y="12"/>
                    <a:pt x="108" y="6"/>
                    <a:pt x="125" y="6"/>
                  </a:cubicBezTo>
                  <a:cubicBezTo>
                    <a:pt x="136" y="6"/>
                    <a:pt x="144" y="8"/>
                    <a:pt x="144" y="8"/>
                  </a:cubicBezTo>
                  <a:cubicBezTo>
                    <a:pt x="133" y="3"/>
                    <a:pt x="123" y="0"/>
                    <a:pt x="114"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46" name="Google Shape;3846;p50"/>
          <p:cNvGrpSpPr/>
          <p:nvPr/>
        </p:nvGrpSpPr>
        <p:grpSpPr>
          <a:xfrm>
            <a:off x="7180450" y="3484098"/>
            <a:ext cx="800766" cy="330029"/>
            <a:chOff x="7539741" y="3654346"/>
            <a:chExt cx="520654" cy="214583"/>
          </a:xfrm>
        </p:grpSpPr>
        <p:sp>
          <p:nvSpPr>
            <p:cNvPr id="3847" name="Google Shape;3847;p50"/>
            <p:cNvSpPr/>
            <p:nvPr/>
          </p:nvSpPr>
          <p:spPr>
            <a:xfrm>
              <a:off x="7700403" y="3808476"/>
              <a:ext cx="210767" cy="60454"/>
            </a:xfrm>
            <a:custGeom>
              <a:avLst/>
              <a:gdLst/>
              <a:ahLst/>
              <a:cxnLst/>
              <a:rect l="l" t="t" r="r" b="b"/>
              <a:pathLst>
                <a:path w="294" h="84" extrusionOk="0">
                  <a:moveTo>
                    <a:pt x="233" y="0"/>
                  </a:moveTo>
                  <a:cubicBezTo>
                    <a:pt x="182" y="0"/>
                    <a:pt x="150" y="36"/>
                    <a:pt x="138" y="58"/>
                  </a:cubicBezTo>
                  <a:cubicBezTo>
                    <a:pt x="124" y="52"/>
                    <a:pt x="108" y="49"/>
                    <a:pt x="93" y="49"/>
                  </a:cubicBezTo>
                  <a:cubicBezTo>
                    <a:pt x="48" y="49"/>
                    <a:pt x="5" y="71"/>
                    <a:pt x="0" y="84"/>
                  </a:cubicBezTo>
                  <a:cubicBezTo>
                    <a:pt x="27" y="70"/>
                    <a:pt x="49" y="65"/>
                    <a:pt x="69" y="65"/>
                  </a:cubicBezTo>
                  <a:cubicBezTo>
                    <a:pt x="99" y="65"/>
                    <a:pt x="123" y="76"/>
                    <a:pt x="146" y="84"/>
                  </a:cubicBezTo>
                  <a:cubicBezTo>
                    <a:pt x="173" y="23"/>
                    <a:pt x="221" y="11"/>
                    <a:pt x="255" y="11"/>
                  </a:cubicBezTo>
                  <a:cubicBezTo>
                    <a:pt x="278" y="11"/>
                    <a:pt x="294" y="16"/>
                    <a:pt x="294" y="16"/>
                  </a:cubicBezTo>
                  <a:cubicBezTo>
                    <a:pt x="271" y="5"/>
                    <a:pt x="251" y="0"/>
                    <a:pt x="23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8" name="Google Shape;3848;p50"/>
            <p:cNvSpPr/>
            <p:nvPr/>
          </p:nvSpPr>
          <p:spPr>
            <a:xfrm>
              <a:off x="7915527" y="3712077"/>
              <a:ext cx="144868" cy="40847"/>
            </a:xfrm>
            <a:custGeom>
              <a:avLst/>
              <a:gdLst/>
              <a:ahLst/>
              <a:cxnLst/>
              <a:rect l="l" t="t" r="r" b="b"/>
              <a:pathLst>
                <a:path w="202" h="57" extrusionOk="0">
                  <a:moveTo>
                    <a:pt x="159" y="0"/>
                  </a:moveTo>
                  <a:cubicBezTo>
                    <a:pt x="125" y="0"/>
                    <a:pt x="103" y="24"/>
                    <a:pt x="94" y="39"/>
                  </a:cubicBezTo>
                  <a:cubicBezTo>
                    <a:pt x="85" y="35"/>
                    <a:pt x="74" y="33"/>
                    <a:pt x="64" y="33"/>
                  </a:cubicBezTo>
                  <a:cubicBezTo>
                    <a:pt x="33" y="33"/>
                    <a:pt x="3" y="48"/>
                    <a:pt x="0" y="57"/>
                  </a:cubicBezTo>
                  <a:cubicBezTo>
                    <a:pt x="18" y="47"/>
                    <a:pt x="34" y="44"/>
                    <a:pt x="47" y="44"/>
                  </a:cubicBezTo>
                  <a:cubicBezTo>
                    <a:pt x="68" y="44"/>
                    <a:pt x="84" y="52"/>
                    <a:pt x="100" y="57"/>
                  </a:cubicBezTo>
                  <a:cubicBezTo>
                    <a:pt x="118" y="16"/>
                    <a:pt x="151" y="7"/>
                    <a:pt x="175" y="7"/>
                  </a:cubicBezTo>
                  <a:cubicBezTo>
                    <a:pt x="190" y="7"/>
                    <a:pt x="202" y="11"/>
                    <a:pt x="202" y="11"/>
                  </a:cubicBezTo>
                  <a:cubicBezTo>
                    <a:pt x="186" y="3"/>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9" name="Google Shape;3849;p50"/>
            <p:cNvSpPr/>
            <p:nvPr/>
          </p:nvSpPr>
          <p:spPr>
            <a:xfrm>
              <a:off x="7539741" y="3787780"/>
              <a:ext cx="144868" cy="41392"/>
            </a:xfrm>
            <a:custGeom>
              <a:avLst/>
              <a:gdLst/>
              <a:ahLst/>
              <a:cxnLst/>
              <a:rect l="l" t="t" r="r" b="b"/>
              <a:pathLst>
                <a:path w="202" h="58" extrusionOk="0">
                  <a:moveTo>
                    <a:pt x="159" y="0"/>
                  </a:moveTo>
                  <a:cubicBezTo>
                    <a:pt x="125" y="0"/>
                    <a:pt x="103" y="25"/>
                    <a:pt x="95" y="40"/>
                  </a:cubicBezTo>
                  <a:cubicBezTo>
                    <a:pt x="85" y="36"/>
                    <a:pt x="74" y="34"/>
                    <a:pt x="64" y="34"/>
                  </a:cubicBezTo>
                  <a:cubicBezTo>
                    <a:pt x="33" y="34"/>
                    <a:pt x="3" y="49"/>
                    <a:pt x="0" y="58"/>
                  </a:cubicBezTo>
                  <a:cubicBezTo>
                    <a:pt x="18" y="48"/>
                    <a:pt x="34" y="45"/>
                    <a:pt x="47" y="45"/>
                  </a:cubicBezTo>
                  <a:cubicBezTo>
                    <a:pt x="68" y="45"/>
                    <a:pt x="84" y="52"/>
                    <a:pt x="100" y="58"/>
                  </a:cubicBezTo>
                  <a:cubicBezTo>
                    <a:pt x="118" y="16"/>
                    <a:pt x="151" y="8"/>
                    <a:pt x="175" y="8"/>
                  </a:cubicBezTo>
                  <a:cubicBezTo>
                    <a:pt x="190" y="8"/>
                    <a:pt x="202" y="12"/>
                    <a:pt x="202" y="12"/>
                  </a:cubicBezTo>
                  <a:cubicBezTo>
                    <a:pt x="186" y="4"/>
                    <a:pt x="172" y="0"/>
                    <a:pt x="159"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0" name="Google Shape;3850;p50"/>
            <p:cNvSpPr/>
            <p:nvPr/>
          </p:nvSpPr>
          <p:spPr>
            <a:xfrm>
              <a:off x="7733080" y="3654346"/>
              <a:ext cx="144868" cy="40847"/>
            </a:xfrm>
            <a:custGeom>
              <a:avLst/>
              <a:gdLst/>
              <a:ahLst/>
              <a:cxnLst/>
              <a:rect l="l" t="t" r="r" b="b"/>
              <a:pathLst>
                <a:path w="202" h="57" extrusionOk="0">
                  <a:moveTo>
                    <a:pt x="160" y="0"/>
                  </a:moveTo>
                  <a:cubicBezTo>
                    <a:pt x="125" y="0"/>
                    <a:pt x="103" y="24"/>
                    <a:pt x="95" y="39"/>
                  </a:cubicBezTo>
                  <a:cubicBezTo>
                    <a:pt x="85" y="35"/>
                    <a:pt x="75" y="33"/>
                    <a:pt x="64" y="33"/>
                  </a:cubicBezTo>
                  <a:cubicBezTo>
                    <a:pt x="33" y="33"/>
                    <a:pt x="4" y="48"/>
                    <a:pt x="0" y="57"/>
                  </a:cubicBezTo>
                  <a:cubicBezTo>
                    <a:pt x="19" y="47"/>
                    <a:pt x="34" y="44"/>
                    <a:pt x="48" y="44"/>
                  </a:cubicBezTo>
                  <a:cubicBezTo>
                    <a:pt x="68" y="44"/>
                    <a:pt x="85" y="52"/>
                    <a:pt x="100" y="57"/>
                  </a:cubicBezTo>
                  <a:cubicBezTo>
                    <a:pt x="119" y="15"/>
                    <a:pt x="152" y="7"/>
                    <a:pt x="175" y="7"/>
                  </a:cubicBezTo>
                  <a:cubicBezTo>
                    <a:pt x="191" y="7"/>
                    <a:pt x="202" y="11"/>
                    <a:pt x="202" y="11"/>
                  </a:cubicBezTo>
                  <a:cubicBezTo>
                    <a:pt x="186" y="3"/>
                    <a:pt x="172" y="0"/>
                    <a:pt x="160"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51" name="Google Shape;3851;p50"/>
          <p:cNvSpPr/>
          <p:nvPr/>
        </p:nvSpPr>
        <p:spPr>
          <a:xfrm>
            <a:off x="2705368" y="3202397"/>
            <a:ext cx="901977" cy="326942"/>
          </a:xfrm>
          <a:custGeom>
            <a:avLst/>
            <a:gdLst/>
            <a:ahLst/>
            <a:cxnLst/>
            <a:rect l="l" t="t" r="r" b="b"/>
            <a:pathLst>
              <a:path w="1488" h="496" extrusionOk="0">
                <a:moveTo>
                  <a:pt x="1488" y="54"/>
                </a:moveTo>
                <a:cubicBezTo>
                  <a:pt x="1477" y="56"/>
                  <a:pt x="1459" y="59"/>
                  <a:pt x="1455" y="59"/>
                </a:cubicBezTo>
                <a:cubicBezTo>
                  <a:pt x="1450" y="59"/>
                  <a:pt x="1420" y="58"/>
                  <a:pt x="1416" y="59"/>
                </a:cubicBezTo>
                <a:cubicBezTo>
                  <a:pt x="1413" y="61"/>
                  <a:pt x="1394" y="65"/>
                  <a:pt x="1392" y="65"/>
                </a:cubicBezTo>
                <a:cubicBezTo>
                  <a:pt x="1390" y="64"/>
                  <a:pt x="1352" y="41"/>
                  <a:pt x="1347" y="40"/>
                </a:cubicBezTo>
                <a:cubicBezTo>
                  <a:pt x="1342" y="39"/>
                  <a:pt x="1314" y="32"/>
                  <a:pt x="1311" y="30"/>
                </a:cubicBezTo>
                <a:cubicBezTo>
                  <a:pt x="1309" y="28"/>
                  <a:pt x="1258" y="1"/>
                  <a:pt x="1256" y="0"/>
                </a:cubicBezTo>
                <a:cubicBezTo>
                  <a:pt x="1254" y="0"/>
                  <a:pt x="1218" y="36"/>
                  <a:pt x="1215" y="38"/>
                </a:cubicBezTo>
                <a:cubicBezTo>
                  <a:pt x="1213" y="40"/>
                  <a:pt x="1186" y="77"/>
                  <a:pt x="1182" y="79"/>
                </a:cubicBezTo>
                <a:cubicBezTo>
                  <a:pt x="1178" y="81"/>
                  <a:pt x="1115" y="86"/>
                  <a:pt x="1111" y="86"/>
                </a:cubicBezTo>
                <a:cubicBezTo>
                  <a:pt x="1107" y="86"/>
                  <a:pt x="1069" y="104"/>
                  <a:pt x="1066" y="105"/>
                </a:cubicBezTo>
                <a:cubicBezTo>
                  <a:pt x="1063" y="106"/>
                  <a:pt x="1018" y="125"/>
                  <a:pt x="1016" y="126"/>
                </a:cubicBezTo>
                <a:cubicBezTo>
                  <a:pt x="1014" y="127"/>
                  <a:pt x="963" y="108"/>
                  <a:pt x="961" y="108"/>
                </a:cubicBezTo>
                <a:cubicBezTo>
                  <a:pt x="958" y="107"/>
                  <a:pt x="921" y="108"/>
                  <a:pt x="921" y="108"/>
                </a:cubicBezTo>
                <a:cubicBezTo>
                  <a:pt x="921" y="108"/>
                  <a:pt x="879" y="81"/>
                  <a:pt x="875" y="81"/>
                </a:cubicBezTo>
                <a:cubicBezTo>
                  <a:pt x="871" y="81"/>
                  <a:pt x="823" y="60"/>
                  <a:pt x="820" y="60"/>
                </a:cubicBezTo>
                <a:cubicBezTo>
                  <a:pt x="817" y="60"/>
                  <a:pt x="766" y="110"/>
                  <a:pt x="762" y="112"/>
                </a:cubicBezTo>
                <a:cubicBezTo>
                  <a:pt x="758" y="113"/>
                  <a:pt x="697" y="139"/>
                  <a:pt x="694" y="141"/>
                </a:cubicBezTo>
                <a:cubicBezTo>
                  <a:pt x="692" y="143"/>
                  <a:pt x="663" y="178"/>
                  <a:pt x="663" y="178"/>
                </a:cubicBezTo>
                <a:cubicBezTo>
                  <a:pt x="663" y="178"/>
                  <a:pt x="589" y="213"/>
                  <a:pt x="583" y="215"/>
                </a:cubicBezTo>
                <a:cubicBezTo>
                  <a:pt x="578" y="218"/>
                  <a:pt x="348" y="253"/>
                  <a:pt x="348" y="253"/>
                </a:cubicBezTo>
                <a:cubicBezTo>
                  <a:pt x="0" y="253"/>
                  <a:pt x="0" y="253"/>
                  <a:pt x="0" y="253"/>
                </a:cubicBezTo>
                <a:cubicBezTo>
                  <a:pt x="0" y="496"/>
                  <a:pt x="0" y="496"/>
                  <a:pt x="0" y="496"/>
                </a:cubicBezTo>
                <a:cubicBezTo>
                  <a:pt x="1488" y="496"/>
                  <a:pt x="1488" y="496"/>
                  <a:pt x="1488" y="496"/>
                </a:cubicBezTo>
                <a:lnTo>
                  <a:pt x="1488" y="5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2" name="Google Shape;3852;p50"/>
          <p:cNvSpPr/>
          <p:nvPr/>
        </p:nvSpPr>
        <p:spPr>
          <a:xfrm>
            <a:off x="3827930" y="3226283"/>
            <a:ext cx="901977" cy="303056"/>
          </a:xfrm>
          <a:custGeom>
            <a:avLst/>
            <a:gdLst/>
            <a:ahLst/>
            <a:cxnLst/>
            <a:rect l="l" t="t" r="r" b="b"/>
            <a:pathLst>
              <a:path w="1488" h="460" extrusionOk="0">
                <a:moveTo>
                  <a:pt x="1345" y="243"/>
                </a:moveTo>
                <a:cubicBezTo>
                  <a:pt x="1338" y="241"/>
                  <a:pt x="1243" y="224"/>
                  <a:pt x="1236" y="223"/>
                </a:cubicBezTo>
                <a:cubicBezTo>
                  <a:pt x="1230" y="221"/>
                  <a:pt x="1146" y="217"/>
                  <a:pt x="1137" y="214"/>
                </a:cubicBezTo>
                <a:cubicBezTo>
                  <a:pt x="1128" y="212"/>
                  <a:pt x="1072" y="210"/>
                  <a:pt x="1068" y="210"/>
                </a:cubicBezTo>
                <a:cubicBezTo>
                  <a:pt x="1064" y="209"/>
                  <a:pt x="1000" y="210"/>
                  <a:pt x="995" y="210"/>
                </a:cubicBezTo>
                <a:cubicBezTo>
                  <a:pt x="990" y="209"/>
                  <a:pt x="932" y="184"/>
                  <a:pt x="929" y="183"/>
                </a:cubicBezTo>
                <a:cubicBezTo>
                  <a:pt x="926" y="182"/>
                  <a:pt x="900" y="155"/>
                  <a:pt x="898" y="154"/>
                </a:cubicBezTo>
                <a:cubicBezTo>
                  <a:pt x="895" y="153"/>
                  <a:pt x="889" y="133"/>
                  <a:pt x="885" y="132"/>
                </a:cubicBezTo>
                <a:cubicBezTo>
                  <a:pt x="881" y="130"/>
                  <a:pt x="860" y="116"/>
                  <a:pt x="855" y="116"/>
                </a:cubicBezTo>
                <a:cubicBezTo>
                  <a:pt x="851" y="116"/>
                  <a:pt x="801" y="91"/>
                  <a:pt x="796" y="89"/>
                </a:cubicBezTo>
                <a:cubicBezTo>
                  <a:pt x="791" y="86"/>
                  <a:pt x="753" y="67"/>
                  <a:pt x="750" y="67"/>
                </a:cubicBezTo>
                <a:cubicBezTo>
                  <a:pt x="748" y="68"/>
                  <a:pt x="714" y="108"/>
                  <a:pt x="711" y="109"/>
                </a:cubicBezTo>
                <a:cubicBezTo>
                  <a:pt x="707" y="110"/>
                  <a:pt x="691" y="117"/>
                  <a:pt x="688" y="118"/>
                </a:cubicBezTo>
                <a:cubicBezTo>
                  <a:pt x="685" y="118"/>
                  <a:pt x="653" y="102"/>
                  <a:pt x="650" y="101"/>
                </a:cubicBezTo>
                <a:cubicBezTo>
                  <a:pt x="648" y="100"/>
                  <a:pt x="622" y="74"/>
                  <a:pt x="621" y="76"/>
                </a:cubicBezTo>
                <a:cubicBezTo>
                  <a:pt x="619" y="78"/>
                  <a:pt x="584" y="100"/>
                  <a:pt x="580" y="101"/>
                </a:cubicBezTo>
                <a:cubicBezTo>
                  <a:pt x="576" y="102"/>
                  <a:pt x="553" y="114"/>
                  <a:pt x="547" y="116"/>
                </a:cubicBezTo>
                <a:cubicBezTo>
                  <a:pt x="542" y="118"/>
                  <a:pt x="488" y="155"/>
                  <a:pt x="482" y="153"/>
                </a:cubicBezTo>
                <a:cubicBezTo>
                  <a:pt x="476" y="152"/>
                  <a:pt x="433" y="147"/>
                  <a:pt x="430" y="146"/>
                </a:cubicBezTo>
                <a:cubicBezTo>
                  <a:pt x="426" y="145"/>
                  <a:pt x="379" y="141"/>
                  <a:pt x="374" y="138"/>
                </a:cubicBezTo>
                <a:cubicBezTo>
                  <a:pt x="372" y="137"/>
                  <a:pt x="358" y="129"/>
                  <a:pt x="344" y="122"/>
                </a:cubicBezTo>
                <a:cubicBezTo>
                  <a:pt x="315" y="107"/>
                  <a:pt x="315" y="107"/>
                  <a:pt x="315" y="107"/>
                </a:cubicBezTo>
                <a:cubicBezTo>
                  <a:pt x="314" y="106"/>
                  <a:pt x="312" y="105"/>
                  <a:pt x="312" y="105"/>
                </a:cubicBezTo>
                <a:cubicBezTo>
                  <a:pt x="310" y="102"/>
                  <a:pt x="281" y="73"/>
                  <a:pt x="278" y="70"/>
                </a:cubicBezTo>
                <a:cubicBezTo>
                  <a:pt x="275" y="67"/>
                  <a:pt x="250" y="48"/>
                  <a:pt x="244" y="45"/>
                </a:cubicBezTo>
                <a:cubicBezTo>
                  <a:pt x="237" y="42"/>
                  <a:pt x="195" y="0"/>
                  <a:pt x="194" y="0"/>
                </a:cubicBezTo>
                <a:cubicBezTo>
                  <a:pt x="193" y="0"/>
                  <a:pt x="181" y="9"/>
                  <a:pt x="171" y="18"/>
                </a:cubicBezTo>
                <a:cubicBezTo>
                  <a:pt x="171" y="18"/>
                  <a:pt x="171" y="18"/>
                  <a:pt x="171" y="18"/>
                </a:cubicBezTo>
                <a:cubicBezTo>
                  <a:pt x="171" y="18"/>
                  <a:pt x="170" y="19"/>
                  <a:pt x="170" y="19"/>
                </a:cubicBezTo>
                <a:cubicBezTo>
                  <a:pt x="170" y="19"/>
                  <a:pt x="170" y="19"/>
                  <a:pt x="170" y="19"/>
                </a:cubicBezTo>
                <a:cubicBezTo>
                  <a:pt x="169" y="20"/>
                  <a:pt x="169" y="20"/>
                  <a:pt x="168" y="20"/>
                </a:cubicBezTo>
                <a:cubicBezTo>
                  <a:pt x="168" y="20"/>
                  <a:pt x="168" y="20"/>
                  <a:pt x="168" y="21"/>
                </a:cubicBezTo>
                <a:cubicBezTo>
                  <a:pt x="168" y="21"/>
                  <a:pt x="167" y="21"/>
                  <a:pt x="167" y="21"/>
                </a:cubicBezTo>
                <a:cubicBezTo>
                  <a:pt x="167" y="22"/>
                  <a:pt x="167" y="22"/>
                  <a:pt x="167" y="22"/>
                </a:cubicBezTo>
                <a:cubicBezTo>
                  <a:pt x="166" y="22"/>
                  <a:pt x="166" y="22"/>
                  <a:pt x="166" y="23"/>
                </a:cubicBezTo>
                <a:cubicBezTo>
                  <a:pt x="165" y="23"/>
                  <a:pt x="165" y="23"/>
                  <a:pt x="165" y="23"/>
                </a:cubicBezTo>
                <a:cubicBezTo>
                  <a:pt x="165" y="23"/>
                  <a:pt x="165" y="23"/>
                  <a:pt x="164" y="24"/>
                </a:cubicBezTo>
                <a:cubicBezTo>
                  <a:pt x="164" y="24"/>
                  <a:pt x="164" y="24"/>
                  <a:pt x="164" y="24"/>
                </a:cubicBezTo>
                <a:cubicBezTo>
                  <a:pt x="163" y="25"/>
                  <a:pt x="163" y="25"/>
                  <a:pt x="162" y="25"/>
                </a:cubicBezTo>
                <a:cubicBezTo>
                  <a:pt x="162" y="25"/>
                  <a:pt x="162" y="26"/>
                  <a:pt x="162" y="26"/>
                </a:cubicBezTo>
                <a:cubicBezTo>
                  <a:pt x="162" y="26"/>
                  <a:pt x="161" y="26"/>
                  <a:pt x="161" y="26"/>
                </a:cubicBezTo>
                <a:cubicBezTo>
                  <a:pt x="161" y="26"/>
                  <a:pt x="161" y="27"/>
                  <a:pt x="161" y="27"/>
                </a:cubicBezTo>
                <a:cubicBezTo>
                  <a:pt x="161" y="27"/>
                  <a:pt x="160" y="27"/>
                  <a:pt x="160" y="27"/>
                </a:cubicBezTo>
                <a:cubicBezTo>
                  <a:pt x="160" y="27"/>
                  <a:pt x="160" y="27"/>
                  <a:pt x="160" y="28"/>
                </a:cubicBezTo>
                <a:cubicBezTo>
                  <a:pt x="160" y="28"/>
                  <a:pt x="159" y="28"/>
                  <a:pt x="159" y="28"/>
                </a:cubicBezTo>
                <a:cubicBezTo>
                  <a:pt x="159" y="28"/>
                  <a:pt x="159" y="28"/>
                  <a:pt x="159" y="28"/>
                </a:cubicBezTo>
                <a:cubicBezTo>
                  <a:pt x="159" y="28"/>
                  <a:pt x="159" y="28"/>
                  <a:pt x="158" y="29"/>
                </a:cubicBezTo>
                <a:cubicBezTo>
                  <a:pt x="158" y="29"/>
                  <a:pt x="158" y="29"/>
                  <a:pt x="158" y="29"/>
                </a:cubicBezTo>
                <a:cubicBezTo>
                  <a:pt x="158" y="29"/>
                  <a:pt x="158" y="29"/>
                  <a:pt x="158" y="29"/>
                </a:cubicBezTo>
                <a:cubicBezTo>
                  <a:pt x="158" y="29"/>
                  <a:pt x="157" y="29"/>
                  <a:pt x="157" y="30"/>
                </a:cubicBezTo>
                <a:cubicBezTo>
                  <a:pt x="157" y="30"/>
                  <a:pt x="157" y="30"/>
                  <a:pt x="157" y="30"/>
                </a:cubicBezTo>
                <a:cubicBezTo>
                  <a:pt x="157" y="30"/>
                  <a:pt x="157" y="30"/>
                  <a:pt x="157" y="30"/>
                </a:cubicBezTo>
                <a:cubicBezTo>
                  <a:pt x="157" y="30"/>
                  <a:pt x="157" y="30"/>
                  <a:pt x="157" y="30"/>
                </a:cubicBezTo>
                <a:cubicBezTo>
                  <a:pt x="157" y="30"/>
                  <a:pt x="157" y="30"/>
                  <a:pt x="156" y="30"/>
                </a:cubicBezTo>
                <a:cubicBezTo>
                  <a:pt x="154" y="32"/>
                  <a:pt x="124" y="63"/>
                  <a:pt x="122" y="67"/>
                </a:cubicBezTo>
                <a:cubicBezTo>
                  <a:pt x="120" y="70"/>
                  <a:pt x="94" y="93"/>
                  <a:pt x="90" y="96"/>
                </a:cubicBezTo>
                <a:cubicBezTo>
                  <a:pt x="87" y="98"/>
                  <a:pt x="70" y="108"/>
                  <a:pt x="66" y="112"/>
                </a:cubicBezTo>
                <a:cubicBezTo>
                  <a:pt x="62" y="116"/>
                  <a:pt x="43" y="136"/>
                  <a:pt x="41" y="137"/>
                </a:cubicBezTo>
                <a:cubicBezTo>
                  <a:pt x="39" y="138"/>
                  <a:pt x="17" y="149"/>
                  <a:pt x="0" y="156"/>
                </a:cubicBezTo>
                <a:cubicBezTo>
                  <a:pt x="0" y="185"/>
                  <a:pt x="0" y="185"/>
                  <a:pt x="0" y="185"/>
                </a:cubicBezTo>
                <a:cubicBezTo>
                  <a:pt x="0" y="460"/>
                  <a:pt x="0" y="460"/>
                  <a:pt x="0" y="460"/>
                </a:cubicBezTo>
                <a:cubicBezTo>
                  <a:pt x="1488" y="460"/>
                  <a:pt x="1488" y="460"/>
                  <a:pt x="1488" y="460"/>
                </a:cubicBezTo>
                <a:cubicBezTo>
                  <a:pt x="1488" y="274"/>
                  <a:pt x="1488" y="274"/>
                  <a:pt x="1488" y="274"/>
                </a:cubicBezTo>
                <a:cubicBezTo>
                  <a:pt x="1442" y="264"/>
                  <a:pt x="1350" y="244"/>
                  <a:pt x="1345" y="243"/>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3" name="Google Shape;3853;p50"/>
          <p:cNvSpPr/>
          <p:nvPr/>
        </p:nvSpPr>
        <p:spPr>
          <a:xfrm>
            <a:off x="1566390" y="3226289"/>
            <a:ext cx="918411" cy="303050"/>
          </a:xfrm>
          <a:custGeom>
            <a:avLst/>
            <a:gdLst/>
            <a:ahLst/>
            <a:cxnLst/>
            <a:rect l="l" t="t" r="r" b="b"/>
            <a:pathLst>
              <a:path w="1276" h="387" extrusionOk="0">
                <a:moveTo>
                  <a:pt x="1252" y="91"/>
                </a:moveTo>
                <a:cubicBezTo>
                  <a:pt x="1250" y="92"/>
                  <a:pt x="1224" y="103"/>
                  <a:pt x="1222" y="102"/>
                </a:cubicBezTo>
                <a:cubicBezTo>
                  <a:pt x="1220" y="102"/>
                  <a:pt x="1203" y="88"/>
                  <a:pt x="1201" y="87"/>
                </a:cubicBezTo>
                <a:cubicBezTo>
                  <a:pt x="1201" y="87"/>
                  <a:pt x="1201" y="86"/>
                  <a:pt x="1201" y="86"/>
                </a:cubicBezTo>
                <a:cubicBezTo>
                  <a:pt x="1201" y="86"/>
                  <a:pt x="1200" y="86"/>
                  <a:pt x="1200" y="86"/>
                </a:cubicBezTo>
                <a:cubicBezTo>
                  <a:pt x="1200" y="86"/>
                  <a:pt x="1200" y="86"/>
                  <a:pt x="1200" y="86"/>
                </a:cubicBezTo>
                <a:cubicBezTo>
                  <a:pt x="1200" y="86"/>
                  <a:pt x="1200" y="86"/>
                  <a:pt x="1200" y="86"/>
                </a:cubicBezTo>
                <a:cubicBezTo>
                  <a:pt x="1200" y="85"/>
                  <a:pt x="1200" y="85"/>
                  <a:pt x="1200" y="85"/>
                </a:cubicBezTo>
                <a:cubicBezTo>
                  <a:pt x="1200" y="85"/>
                  <a:pt x="1200" y="84"/>
                  <a:pt x="1199" y="84"/>
                </a:cubicBezTo>
                <a:cubicBezTo>
                  <a:pt x="1199" y="84"/>
                  <a:pt x="1199" y="84"/>
                  <a:pt x="1199" y="83"/>
                </a:cubicBezTo>
                <a:cubicBezTo>
                  <a:pt x="1199" y="83"/>
                  <a:pt x="1199" y="83"/>
                  <a:pt x="1199" y="83"/>
                </a:cubicBezTo>
                <a:cubicBezTo>
                  <a:pt x="1199" y="83"/>
                  <a:pt x="1199" y="82"/>
                  <a:pt x="1198" y="82"/>
                </a:cubicBezTo>
                <a:cubicBezTo>
                  <a:pt x="1198" y="82"/>
                  <a:pt x="1198" y="82"/>
                  <a:pt x="1198" y="82"/>
                </a:cubicBezTo>
                <a:cubicBezTo>
                  <a:pt x="1198" y="81"/>
                  <a:pt x="1198" y="81"/>
                  <a:pt x="1198" y="80"/>
                </a:cubicBezTo>
                <a:cubicBezTo>
                  <a:pt x="1198" y="80"/>
                  <a:pt x="1198" y="80"/>
                  <a:pt x="1198" y="80"/>
                </a:cubicBezTo>
                <a:cubicBezTo>
                  <a:pt x="1197" y="80"/>
                  <a:pt x="1197" y="79"/>
                  <a:pt x="1197" y="79"/>
                </a:cubicBezTo>
                <a:cubicBezTo>
                  <a:pt x="1197" y="79"/>
                  <a:pt x="1197" y="78"/>
                  <a:pt x="1197" y="78"/>
                </a:cubicBezTo>
                <a:cubicBezTo>
                  <a:pt x="1197" y="78"/>
                  <a:pt x="1197" y="77"/>
                  <a:pt x="1196" y="77"/>
                </a:cubicBezTo>
                <a:cubicBezTo>
                  <a:pt x="1196" y="75"/>
                  <a:pt x="1195" y="73"/>
                  <a:pt x="1194" y="71"/>
                </a:cubicBezTo>
                <a:cubicBezTo>
                  <a:pt x="1194" y="71"/>
                  <a:pt x="1194" y="70"/>
                  <a:pt x="1194" y="70"/>
                </a:cubicBezTo>
                <a:cubicBezTo>
                  <a:pt x="1193" y="69"/>
                  <a:pt x="1193" y="68"/>
                  <a:pt x="1192" y="67"/>
                </a:cubicBezTo>
                <a:cubicBezTo>
                  <a:pt x="1192" y="66"/>
                  <a:pt x="1192" y="66"/>
                  <a:pt x="1192" y="66"/>
                </a:cubicBezTo>
                <a:cubicBezTo>
                  <a:pt x="1191" y="65"/>
                  <a:pt x="1191" y="64"/>
                  <a:pt x="1190" y="63"/>
                </a:cubicBezTo>
                <a:cubicBezTo>
                  <a:pt x="1190" y="63"/>
                  <a:pt x="1190" y="63"/>
                  <a:pt x="1190" y="63"/>
                </a:cubicBezTo>
                <a:cubicBezTo>
                  <a:pt x="1190" y="62"/>
                  <a:pt x="1190" y="61"/>
                  <a:pt x="1189" y="61"/>
                </a:cubicBezTo>
                <a:cubicBezTo>
                  <a:pt x="1189" y="61"/>
                  <a:pt x="1189" y="61"/>
                  <a:pt x="1189" y="61"/>
                </a:cubicBezTo>
                <a:cubicBezTo>
                  <a:pt x="1189" y="61"/>
                  <a:pt x="1189" y="61"/>
                  <a:pt x="1189" y="61"/>
                </a:cubicBezTo>
                <a:cubicBezTo>
                  <a:pt x="1188" y="58"/>
                  <a:pt x="1186" y="56"/>
                  <a:pt x="1185" y="56"/>
                </a:cubicBezTo>
                <a:cubicBezTo>
                  <a:pt x="1180" y="54"/>
                  <a:pt x="1155" y="37"/>
                  <a:pt x="1150" y="34"/>
                </a:cubicBezTo>
                <a:cubicBezTo>
                  <a:pt x="1145" y="31"/>
                  <a:pt x="1122" y="12"/>
                  <a:pt x="1117" y="10"/>
                </a:cubicBezTo>
                <a:cubicBezTo>
                  <a:pt x="1112" y="8"/>
                  <a:pt x="1077" y="0"/>
                  <a:pt x="1074" y="1"/>
                </a:cubicBezTo>
                <a:cubicBezTo>
                  <a:pt x="1072" y="2"/>
                  <a:pt x="1043" y="17"/>
                  <a:pt x="1038" y="20"/>
                </a:cubicBezTo>
                <a:cubicBezTo>
                  <a:pt x="1034" y="23"/>
                  <a:pt x="1007" y="28"/>
                  <a:pt x="1005" y="29"/>
                </a:cubicBezTo>
                <a:cubicBezTo>
                  <a:pt x="1003" y="30"/>
                  <a:pt x="983" y="36"/>
                  <a:pt x="979" y="40"/>
                </a:cubicBezTo>
                <a:cubicBezTo>
                  <a:pt x="975" y="43"/>
                  <a:pt x="932" y="72"/>
                  <a:pt x="929" y="74"/>
                </a:cubicBezTo>
                <a:cubicBezTo>
                  <a:pt x="926" y="75"/>
                  <a:pt x="900" y="81"/>
                  <a:pt x="893" y="87"/>
                </a:cubicBezTo>
                <a:cubicBezTo>
                  <a:pt x="887" y="93"/>
                  <a:pt x="862" y="125"/>
                  <a:pt x="856" y="129"/>
                </a:cubicBezTo>
                <a:cubicBezTo>
                  <a:pt x="851" y="133"/>
                  <a:pt x="818" y="173"/>
                  <a:pt x="814" y="174"/>
                </a:cubicBezTo>
                <a:cubicBezTo>
                  <a:pt x="809" y="174"/>
                  <a:pt x="778" y="159"/>
                  <a:pt x="775" y="158"/>
                </a:cubicBezTo>
                <a:cubicBezTo>
                  <a:pt x="771" y="156"/>
                  <a:pt x="744" y="140"/>
                  <a:pt x="740" y="140"/>
                </a:cubicBezTo>
                <a:cubicBezTo>
                  <a:pt x="736" y="140"/>
                  <a:pt x="718" y="135"/>
                  <a:pt x="716" y="135"/>
                </a:cubicBezTo>
                <a:cubicBezTo>
                  <a:pt x="714" y="134"/>
                  <a:pt x="688" y="124"/>
                  <a:pt x="687" y="125"/>
                </a:cubicBezTo>
                <a:cubicBezTo>
                  <a:pt x="685" y="125"/>
                  <a:pt x="672" y="136"/>
                  <a:pt x="671" y="136"/>
                </a:cubicBezTo>
                <a:cubicBezTo>
                  <a:pt x="670" y="136"/>
                  <a:pt x="646" y="144"/>
                  <a:pt x="643" y="145"/>
                </a:cubicBezTo>
                <a:cubicBezTo>
                  <a:pt x="633" y="140"/>
                  <a:pt x="633" y="140"/>
                  <a:pt x="633" y="140"/>
                </a:cubicBezTo>
                <a:cubicBezTo>
                  <a:pt x="624" y="135"/>
                  <a:pt x="612" y="128"/>
                  <a:pt x="611" y="129"/>
                </a:cubicBezTo>
                <a:cubicBezTo>
                  <a:pt x="609" y="131"/>
                  <a:pt x="581" y="162"/>
                  <a:pt x="576" y="165"/>
                </a:cubicBezTo>
                <a:cubicBezTo>
                  <a:pt x="572" y="168"/>
                  <a:pt x="554" y="181"/>
                  <a:pt x="550" y="184"/>
                </a:cubicBezTo>
                <a:cubicBezTo>
                  <a:pt x="547" y="186"/>
                  <a:pt x="520" y="222"/>
                  <a:pt x="516" y="224"/>
                </a:cubicBezTo>
                <a:cubicBezTo>
                  <a:pt x="511" y="227"/>
                  <a:pt x="480" y="242"/>
                  <a:pt x="476" y="246"/>
                </a:cubicBezTo>
                <a:cubicBezTo>
                  <a:pt x="472" y="250"/>
                  <a:pt x="430" y="278"/>
                  <a:pt x="431" y="278"/>
                </a:cubicBezTo>
                <a:cubicBezTo>
                  <a:pt x="431" y="278"/>
                  <a:pt x="398" y="258"/>
                  <a:pt x="397" y="257"/>
                </a:cubicBezTo>
                <a:cubicBezTo>
                  <a:pt x="395" y="256"/>
                  <a:pt x="372" y="255"/>
                  <a:pt x="370" y="255"/>
                </a:cubicBezTo>
                <a:cubicBezTo>
                  <a:pt x="367" y="255"/>
                  <a:pt x="354" y="261"/>
                  <a:pt x="351" y="262"/>
                </a:cubicBezTo>
                <a:cubicBezTo>
                  <a:pt x="348" y="263"/>
                  <a:pt x="328" y="255"/>
                  <a:pt x="325" y="255"/>
                </a:cubicBezTo>
                <a:cubicBezTo>
                  <a:pt x="322" y="255"/>
                  <a:pt x="289" y="242"/>
                  <a:pt x="286" y="242"/>
                </a:cubicBezTo>
                <a:cubicBezTo>
                  <a:pt x="283" y="243"/>
                  <a:pt x="267" y="261"/>
                  <a:pt x="264" y="262"/>
                </a:cubicBezTo>
                <a:cubicBezTo>
                  <a:pt x="261" y="264"/>
                  <a:pt x="243" y="281"/>
                  <a:pt x="240" y="280"/>
                </a:cubicBezTo>
                <a:cubicBezTo>
                  <a:pt x="238" y="280"/>
                  <a:pt x="214" y="278"/>
                  <a:pt x="212" y="278"/>
                </a:cubicBezTo>
                <a:cubicBezTo>
                  <a:pt x="200" y="271"/>
                  <a:pt x="200" y="271"/>
                  <a:pt x="200" y="271"/>
                </a:cubicBezTo>
                <a:cubicBezTo>
                  <a:pt x="191" y="266"/>
                  <a:pt x="180" y="259"/>
                  <a:pt x="179" y="260"/>
                </a:cubicBezTo>
                <a:cubicBezTo>
                  <a:pt x="177" y="260"/>
                  <a:pt x="151" y="282"/>
                  <a:pt x="150" y="283"/>
                </a:cubicBezTo>
                <a:cubicBezTo>
                  <a:pt x="149" y="285"/>
                  <a:pt x="113" y="319"/>
                  <a:pt x="111" y="319"/>
                </a:cubicBezTo>
                <a:cubicBezTo>
                  <a:pt x="110" y="320"/>
                  <a:pt x="87" y="337"/>
                  <a:pt x="87" y="337"/>
                </a:cubicBezTo>
                <a:cubicBezTo>
                  <a:pt x="87" y="337"/>
                  <a:pt x="58" y="343"/>
                  <a:pt x="56" y="344"/>
                </a:cubicBezTo>
                <a:cubicBezTo>
                  <a:pt x="55" y="345"/>
                  <a:pt x="26" y="370"/>
                  <a:pt x="23" y="373"/>
                </a:cubicBezTo>
                <a:cubicBezTo>
                  <a:pt x="21" y="374"/>
                  <a:pt x="10" y="381"/>
                  <a:pt x="0" y="387"/>
                </a:cubicBezTo>
                <a:cubicBezTo>
                  <a:pt x="1276" y="387"/>
                  <a:pt x="1276" y="387"/>
                  <a:pt x="1276" y="387"/>
                </a:cubicBezTo>
                <a:cubicBezTo>
                  <a:pt x="1276" y="56"/>
                  <a:pt x="1276" y="56"/>
                  <a:pt x="1276" y="56"/>
                </a:cubicBezTo>
                <a:cubicBezTo>
                  <a:pt x="1268" y="68"/>
                  <a:pt x="1253" y="91"/>
                  <a:pt x="1252" y="91"/>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859" name="Google Shape;3859;p51"/>
          <p:cNvSpPr txBox="1">
            <a:spLocks noGrp="1"/>
          </p:cNvSpPr>
          <p:nvPr>
            <p:ph type="subTitle" idx="1"/>
          </p:nvPr>
        </p:nvSpPr>
        <p:spPr>
          <a:xfrm>
            <a:off x="72000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Char char="●"/>
            </a:pPr>
            <a:r>
              <a:rPr lang="en" u="sng">
                <a:hlinkClick r:id="rId3"/>
              </a:rPr>
              <a:t>White copy space background on wall texture</a:t>
            </a:r>
            <a:endParaRPr/>
          </a:p>
          <a:p>
            <a:pPr marL="457200" lvl="0" indent="-317500" algn="l" rtl="0">
              <a:spcBef>
                <a:spcPts val="0"/>
              </a:spcBef>
              <a:spcAft>
                <a:spcPts val="0"/>
              </a:spcAft>
              <a:buSzPts val="1400"/>
              <a:buChar char="●"/>
            </a:pPr>
            <a:r>
              <a:rPr lang="en" u="sng">
                <a:hlinkClick r:id="rId4"/>
              </a:rPr>
              <a:t>Smiley women at train station medium shot</a:t>
            </a:r>
            <a:endParaRPr/>
          </a:p>
          <a:p>
            <a:pPr marL="457200" lvl="0" indent="-317500" algn="l" rtl="0">
              <a:spcBef>
                <a:spcPts val="0"/>
              </a:spcBef>
              <a:spcAft>
                <a:spcPts val="0"/>
              </a:spcAft>
              <a:buSzPts val="1400"/>
              <a:buChar char="●"/>
            </a:pPr>
            <a:r>
              <a:rPr lang="en" u="sng">
                <a:hlinkClick r:id="rId5"/>
              </a:rPr>
              <a:t>Gay couple holding hands at the train station while on a date</a:t>
            </a:r>
            <a:endParaRPr/>
          </a:p>
          <a:p>
            <a:pPr marL="457200" lvl="0" indent="-317500" algn="l" rtl="0">
              <a:spcBef>
                <a:spcPts val="0"/>
              </a:spcBef>
              <a:spcAft>
                <a:spcPts val="0"/>
              </a:spcAft>
              <a:buSzPts val="1400"/>
              <a:buChar char="●"/>
            </a:pPr>
            <a:r>
              <a:rPr lang="en" u="sng">
                <a:hlinkClick r:id="rId6"/>
              </a:rPr>
              <a:t>Young african american woman smiling and looking away</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u="sng">
                <a:solidFill>
                  <a:schemeClr val="hlink"/>
                </a:solidFill>
                <a:hlinkClick r:id="rId7"/>
              </a:rPr>
              <a:t>Icon Pack: Railway | Flat</a:t>
            </a:r>
            <a:endParaRPr/>
          </a:p>
        </p:txBody>
      </p:sp>
      <p:sp>
        <p:nvSpPr>
          <p:cNvPr id="3860" name="Google Shape;3860;p51"/>
          <p:cNvSpPr txBox="1">
            <a:spLocks noGrp="1"/>
          </p:cNvSpPr>
          <p:nvPr>
            <p:ph type="subTitle" idx="2"/>
          </p:nvPr>
        </p:nvSpPr>
        <p:spPr>
          <a:xfrm>
            <a:off x="4661050" y="1142550"/>
            <a:ext cx="3775500" cy="25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a:p>
          <a:p>
            <a:pPr marL="457200" lvl="0" indent="-317500" algn="l" rtl="0">
              <a:spcBef>
                <a:spcPts val="0"/>
              </a:spcBef>
              <a:spcAft>
                <a:spcPts val="0"/>
              </a:spcAft>
              <a:buSzPts val="1400"/>
              <a:buChar char="●"/>
            </a:pPr>
            <a:r>
              <a:rPr lang="en" u="sng">
                <a:solidFill>
                  <a:schemeClr val="hlink"/>
                </a:solidFill>
                <a:hlinkClick r:id="rId8"/>
              </a:rPr>
              <a:t>Colorful flat spring landscape</a:t>
            </a:r>
            <a:endParaRPr/>
          </a:p>
          <a:p>
            <a:pPr marL="457200" lvl="0" indent="-317500" algn="l" rtl="0">
              <a:spcBef>
                <a:spcPts val="0"/>
              </a:spcBef>
              <a:spcAft>
                <a:spcPts val="0"/>
              </a:spcAft>
              <a:buSzPts val="1400"/>
              <a:buChar char="●"/>
            </a:pPr>
            <a:r>
              <a:rPr lang="en" u="sng">
                <a:solidFill>
                  <a:schemeClr val="hlink"/>
                </a:solidFill>
                <a:hlinkClick r:id="rId9"/>
              </a:rPr>
              <a:t>Train scene at the station</a:t>
            </a:r>
            <a:endParaRPr/>
          </a:p>
          <a:p>
            <a:pPr marL="457200" lvl="0" indent="-317500" algn="l" rtl="0">
              <a:spcBef>
                <a:spcPts val="0"/>
              </a:spcBef>
              <a:spcAft>
                <a:spcPts val="0"/>
              </a:spcAft>
              <a:buSzPts val="1400"/>
              <a:buChar char="●"/>
            </a:pPr>
            <a:r>
              <a:rPr lang="en" u="sng">
                <a:solidFill>
                  <a:schemeClr val="hlink"/>
                </a:solidFill>
                <a:hlinkClick r:id="rId10"/>
              </a:rPr>
              <a:t>Assortment of three flat trains</a:t>
            </a:r>
            <a:endParaRPr/>
          </a:p>
          <a:p>
            <a:pPr marL="457200" lvl="0" indent="-317500" algn="l" rtl="0">
              <a:spcBef>
                <a:spcPts val="0"/>
              </a:spcBef>
              <a:spcAft>
                <a:spcPts val="0"/>
              </a:spcAft>
              <a:buSzPts val="1400"/>
              <a:buChar char="●"/>
            </a:pPr>
            <a:r>
              <a:rPr lang="en" u="sng">
                <a:solidFill>
                  <a:schemeClr val="hlink"/>
                </a:solidFill>
                <a:hlinkClick r:id="rId11"/>
              </a:rPr>
              <a:t>Hand drawn train travel horizontal banner</a:t>
            </a:r>
            <a:endParaRPr/>
          </a:p>
          <a:p>
            <a:pPr marL="457200" lvl="0" indent="-317500" algn="l" rtl="0">
              <a:spcBef>
                <a:spcPts val="0"/>
              </a:spcBef>
              <a:spcAft>
                <a:spcPts val="0"/>
              </a:spcAft>
              <a:buSzPts val="1400"/>
              <a:buChar char="●"/>
            </a:pPr>
            <a:r>
              <a:rPr lang="en" u="sng">
                <a:solidFill>
                  <a:schemeClr val="hlink"/>
                </a:solidFill>
                <a:hlinkClick r:id="rId12"/>
              </a:rPr>
              <a:t>Flat design travel horizontal banner</a:t>
            </a:r>
            <a:r>
              <a:rPr lang="en"/>
              <a:t> I</a:t>
            </a:r>
            <a:endParaRPr/>
          </a:p>
          <a:p>
            <a:pPr marL="457200" lvl="0" indent="-317500" algn="l" rtl="0">
              <a:spcBef>
                <a:spcPts val="0"/>
              </a:spcBef>
              <a:spcAft>
                <a:spcPts val="0"/>
              </a:spcAft>
              <a:buSzPts val="1400"/>
              <a:buChar char="●"/>
            </a:pPr>
            <a:r>
              <a:rPr lang="en" u="sng">
                <a:solidFill>
                  <a:schemeClr val="hlink"/>
                </a:solidFill>
                <a:hlinkClick r:id="rId13"/>
              </a:rPr>
              <a:t>Hand drawn train travel illustration II</a:t>
            </a:r>
            <a:endParaRPr/>
          </a:p>
          <a:p>
            <a:pPr marL="457200" lvl="0" indent="-317500" algn="l" rtl="0">
              <a:spcBef>
                <a:spcPts val="0"/>
              </a:spcBef>
              <a:spcAft>
                <a:spcPts val="0"/>
              </a:spcAft>
              <a:buSzPts val="1400"/>
              <a:buChar char="●"/>
            </a:pPr>
            <a:r>
              <a:rPr lang="en" u="sng">
                <a:solidFill>
                  <a:schemeClr val="hlink"/>
                </a:solidFill>
                <a:hlinkClick r:id="rId14"/>
              </a:rPr>
              <a:t>Flat design travel horizontal banner II</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sp>
        <p:nvSpPr>
          <p:cNvPr id="1770" name="Google Shape;1770;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771" name="Google Shape;1771;p31"/>
          <p:cNvSpPr txBox="1">
            <a:spLocks noGrp="1"/>
          </p:cNvSpPr>
          <p:nvPr>
            <p:ph type="title" idx="2"/>
          </p:nvPr>
        </p:nvSpPr>
        <p:spPr>
          <a:xfrm>
            <a:off x="87237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772" name="Google Shape;1772;p31"/>
          <p:cNvSpPr txBox="1">
            <a:spLocks noGrp="1"/>
          </p:cNvSpPr>
          <p:nvPr>
            <p:ph type="title" idx="3"/>
          </p:nvPr>
        </p:nvSpPr>
        <p:spPr>
          <a:xfrm>
            <a:off x="87237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773" name="Google Shape;1773;p31"/>
          <p:cNvSpPr txBox="1">
            <a:spLocks noGrp="1"/>
          </p:cNvSpPr>
          <p:nvPr>
            <p:ph type="title" idx="4"/>
          </p:nvPr>
        </p:nvSpPr>
        <p:spPr>
          <a:xfrm>
            <a:off x="3419250"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774" name="Google Shape;1774;p31"/>
          <p:cNvSpPr txBox="1">
            <a:spLocks noGrp="1"/>
          </p:cNvSpPr>
          <p:nvPr>
            <p:ph type="title" idx="5"/>
          </p:nvPr>
        </p:nvSpPr>
        <p:spPr>
          <a:xfrm>
            <a:off x="3419250"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775" name="Google Shape;1775;p31"/>
          <p:cNvSpPr txBox="1">
            <a:spLocks noGrp="1"/>
          </p:cNvSpPr>
          <p:nvPr>
            <p:ph type="title" idx="6"/>
          </p:nvPr>
        </p:nvSpPr>
        <p:spPr>
          <a:xfrm>
            <a:off x="5966125" y="1571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776" name="Google Shape;1776;p31"/>
          <p:cNvSpPr txBox="1">
            <a:spLocks noGrp="1"/>
          </p:cNvSpPr>
          <p:nvPr>
            <p:ph type="title" idx="7"/>
          </p:nvPr>
        </p:nvSpPr>
        <p:spPr>
          <a:xfrm>
            <a:off x="5966125" y="27871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1777" name="Google Shape;1777;p31"/>
          <p:cNvSpPr txBox="1">
            <a:spLocks noGrp="1"/>
          </p:cNvSpPr>
          <p:nvPr>
            <p:ph type="subTitle" idx="1"/>
          </p:nvPr>
        </p:nvSpPr>
        <p:spPr>
          <a:xfrm>
            <a:off x="87237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Business Problem</a:t>
            </a:r>
            <a:endParaRPr dirty="0"/>
          </a:p>
        </p:txBody>
      </p:sp>
      <p:sp>
        <p:nvSpPr>
          <p:cNvPr id="1778" name="Google Shape;1778;p31"/>
          <p:cNvSpPr txBox="1">
            <a:spLocks noGrp="1"/>
          </p:cNvSpPr>
          <p:nvPr>
            <p:ph type="subTitle" idx="8"/>
          </p:nvPr>
        </p:nvSpPr>
        <p:spPr>
          <a:xfrm>
            <a:off x="3419250"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endParaRPr dirty="0"/>
          </a:p>
        </p:txBody>
      </p:sp>
      <p:sp>
        <p:nvSpPr>
          <p:cNvPr id="1779" name="Google Shape;1779;p31"/>
          <p:cNvSpPr txBox="1">
            <a:spLocks noGrp="1"/>
          </p:cNvSpPr>
          <p:nvPr>
            <p:ph type="subTitle" idx="9"/>
          </p:nvPr>
        </p:nvSpPr>
        <p:spPr>
          <a:xfrm>
            <a:off x="5966125" y="194255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Analysis</a:t>
            </a:r>
            <a:endParaRPr dirty="0"/>
          </a:p>
        </p:txBody>
      </p:sp>
      <p:sp>
        <p:nvSpPr>
          <p:cNvPr id="1780" name="Google Shape;1780;p31"/>
          <p:cNvSpPr txBox="1">
            <a:spLocks noGrp="1"/>
          </p:cNvSpPr>
          <p:nvPr>
            <p:ph type="subTitle" idx="13"/>
          </p:nvPr>
        </p:nvSpPr>
        <p:spPr>
          <a:xfrm>
            <a:off x="87237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Results</a:t>
            </a:r>
            <a:endParaRPr dirty="0"/>
          </a:p>
        </p:txBody>
      </p:sp>
      <p:sp>
        <p:nvSpPr>
          <p:cNvPr id="1781" name="Google Shape;1781;p31"/>
          <p:cNvSpPr txBox="1">
            <a:spLocks noGrp="1"/>
          </p:cNvSpPr>
          <p:nvPr>
            <p:ph type="subTitle" idx="14"/>
          </p:nvPr>
        </p:nvSpPr>
        <p:spPr>
          <a:xfrm>
            <a:off x="3419250"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Further Considerations</a:t>
            </a:r>
            <a:endParaRPr dirty="0"/>
          </a:p>
        </p:txBody>
      </p:sp>
      <p:sp>
        <p:nvSpPr>
          <p:cNvPr id="1782" name="Google Shape;1782;p31"/>
          <p:cNvSpPr txBox="1">
            <a:spLocks noGrp="1"/>
          </p:cNvSpPr>
          <p:nvPr>
            <p:ph type="subTitle" idx="15"/>
          </p:nvPr>
        </p:nvSpPr>
        <p:spPr>
          <a:xfrm>
            <a:off x="5966125" y="3158600"/>
            <a:ext cx="2305500" cy="6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64"/>
        <p:cNvGrpSpPr/>
        <p:nvPr/>
      </p:nvGrpSpPr>
      <p:grpSpPr>
        <a:xfrm>
          <a:off x="0" y="0"/>
          <a:ext cx="0" cy="0"/>
          <a:chOff x="0" y="0"/>
          <a:chExt cx="0" cy="0"/>
        </a:xfrm>
      </p:grpSpPr>
      <p:sp>
        <p:nvSpPr>
          <p:cNvPr id="3865" name="Google Shape;3865;p5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866" name="Google Shape;3866;p5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0"/>
        <p:cNvGrpSpPr/>
        <p:nvPr/>
      </p:nvGrpSpPr>
      <p:grpSpPr>
        <a:xfrm>
          <a:off x="0" y="0"/>
          <a:ext cx="0" cy="0"/>
          <a:chOff x="0" y="0"/>
          <a:chExt cx="0" cy="0"/>
        </a:xfrm>
      </p:grpSpPr>
      <p:sp>
        <p:nvSpPr>
          <p:cNvPr id="3871" name="Google Shape;3871;p5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872" name="Google Shape;3872;p5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76"/>
        <p:cNvGrpSpPr/>
        <p:nvPr/>
      </p:nvGrpSpPr>
      <p:grpSpPr>
        <a:xfrm>
          <a:off x="0" y="0"/>
          <a:ext cx="0" cy="0"/>
          <a:chOff x="0" y="0"/>
          <a:chExt cx="0" cy="0"/>
        </a:xfrm>
      </p:grpSpPr>
      <p:sp>
        <p:nvSpPr>
          <p:cNvPr id="3877" name="Google Shape;3877;p54"/>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Sora</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https://fonts.google.com/specimen/Sora</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b="1">
              <a:solidFill>
                <a:schemeClr val="lt1"/>
              </a:solidFill>
            </a:endParaRPr>
          </a:p>
        </p:txBody>
      </p:sp>
      <p:sp>
        <p:nvSpPr>
          <p:cNvPr id="3878" name="Google Shape;3878;p54"/>
          <p:cNvSpPr/>
          <p:nvPr/>
        </p:nvSpPr>
        <p:spPr>
          <a:xfrm>
            <a:off x="2052650" y="2947175"/>
            <a:ext cx="791400" cy="754200"/>
          </a:xfrm>
          <a:prstGeom prst="roundRect">
            <a:avLst>
              <a:gd name="adj" fmla="val 16667"/>
            </a:avLst>
          </a:prstGeom>
          <a:solidFill>
            <a:srgbClr val="3B3A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3114470" y="2947175"/>
            <a:ext cx="791400" cy="754200"/>
          </a:xfrm>
          <a:prstGeom prst="roundRect">
            <a:avLst>
              <a:gd name="adj" fmla="val 16667"/>
            </a:avLst>
          </a:prstGeom>
          <a:solidFill>
            <a:srgbClr val="DF54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4176289" y="2947175"/>
            <a:ext cx="791400" cy="754200"/>
          </a:xfrm>
          <a:prstGeom prst="roundRect">
            <a:avLst>
              <a:gd name="adj" fmla="val 16667"/>
            </a:avLst>
          </a:prstGeom>
          <a:solidFill>
            <a:srgbClr val="E2EA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#3b3a3a</a:t>
            </a:r>
            <a:endParaRPr sz="1000">
              <a:solidFill>
                <a:srgbClr val="FFFFFF"/>
              </a:solidFill>
            </a:endParaRPr>
          </a:p>
        </p:txBody>
      </p:sp>
      <p:sp>
        <p:nvSpPr>
          <p:cNvPr id="3882" name="Google Shape;3882;p5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#df543b</a:t>
            </a:r>
            <a:endParaRPr sz="1000">
              <a:solidFill>
                <a:srgbClr val="FFFFFF"/>
              </a:solidFill>
            </a:endParaRPr>
          </a:p>
        </p:txBody>
      </p:sp>
      <p:sp>
        <p:nvSpPr>
          <p:cNvPr id="3883" name="Google Shape;3883;p5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#e2eaec</a:t>
            </a:r>
            <a:endParaRPr sz="1000">
              <a:solidFill>
                <a:srgbClr val="3B3A3A"/>
              </a:solidFill>
            </a:endParaRPr>
          </a:p>
        </p:txBody>
      </p:sp>
      <p:sp>
        <p:nvSpPr>
          <p:cNvPr id="3884" name="Google Shape;3884;p54"/>
          <p:cNvSpPr/>
          <p:nvPr/>
        </p:nvSpPr>
        <p:spPr>
          <a:xfrm>
            <a:off x="5238125" y="2947175"/>
            <a:ext cx="791400" cy="754200"/>
          </a:xfrm>
          <a:prstGeom prst="roundRect">
            <a:avLst>
              <a:gd name="adj" fmla="val 16667"/>
            </a:avLst>
          </a:prstGeom>
          <a:solidFill>
            <a:srgbClr val="0052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#00525b</a:t>
            </a:r>
            <a:endParaRPr sz="1000">
              <a:solidFill>
                <a:srgbClr val="FFFFFF"/>
              </a:solidFill>
            </a:endParaRPr>
          </a:p>
        </p:txBody>
      </p:sp>
      <p:sp>
        <p:nvSpPr>
          <p:cNvPr id="3886" name="Google Shape;3886;p54"/>
          <p:cNvSpPr/>
          <p:nvPr/>
        </p:nvSpPr>
        <p:spPr>
          <a:xfrm>
            <a:off x="2052650" y="3878275"/>
            <a:ext cx="791400" cy="754200"/>
          </a:xfrm>
          <a:prstGeom prst="roundRect">
            <a:avLst>
              <a:gd name="adj" fmla="val 16667"/>
            </a:avLst>
          </a:prstGeom>
          <a:solidFill>
            <a:srgbClr val="A1B7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3114470" y="3878275"/>
            <a:ext cx="791400" cy="754200"/>
          </a:xfrm>
          <a:prstGeom prst="roundRect">
            <a:avLst>
              <a:gd name="adj" fmla="val 16667"/>
            </a:avLst>
          </a:prstGeom>
          <a:solidFill>
            <a:srgbClr val="A3CE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4176289" y="3878275"/>
            <a:ext cx="791400" cy="754200"/>
          </a:xfrm>
          <a:prstGeom prst="roundRect">
            <a:avLst>
              <a:gd name="adj" fmla="val 16667"/>
            </a:avLst>
          </a:prstGeom>
          <a:solidFill>
            <a:srgbClr val="CBDB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txBox="1"/>
          <p:nvPr/>
        </p:nvSpPr>
        <p:spPr>
          <a:xfrm>
            <a:off x="20526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#a1b7b8</a:t>
            </a:r>
            <a:endParaRPr sz="1000">
              <a:solidFill>
                <a:srgbClr val="3B3A3A"/>
              </a:solidFill>
            </a:endParaRPr>
          </a:p>
        </p:txBody>
      </p:sp>
      <p:sp>
        <p:nvSpPr>
          <p:cNvPr id="3890" name="Google Shape;3890;p54"/>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#a3ced1</a:t>
            </a:r>
            <a:endParaRPr sz="1000">
              <a:solidFill>
                <a:srgbClr val="3B3A3A"/>
              </a:solidFill>
            </a:endParaRPr>
          </a:p>
        </p:txBody>
      </p:sp>
      <p:sp>
        <p:nvSpPr>
          <p:cNvPr id="3891" name="Google Shape;3891;p54"/>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#cbdbdb</a:t>
            </a:r>
            <a:endParaRPr sz="1000">
              <a:solidFill>
                <a:srgbClr val="3B3A3A"/>
              </a:solidFill>
            </a:endParaRPr>
          </a:p>
        </p:txBody>
      </p:sp>
      <p:sp>
        <p:nvSpPr>
          <p:cNvPr id="3892" name="Google Shape;3892;p54"/>
          <p:cNvSpPr/>
          <p:nvPr/>
        </p:nvSpPr>
        <p:spPr>
          <a:xfrm>
            <a:off x="5238125" y="3878275"/>
            <a:ext cx="791400" cy="754200"/>
          </a:xfrm>
          <a:prstGeom prst="roundRect">
            <a:avLst>
              <a:gd name="adj" fmla="val 16667"/>
            </a:avLst>
          </a:prstGeom>
          <a:solidFill>
            <a:srgbClr val="ECEA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#eceae5</a:t>
            </a:r>
            <a:endParaRPr sz="1000">
              <a:solidFill>
                <a:srgbClr val="3B3A3A"/>
              </a:solidFill>
            </a:endParaRPr>
          </a:p>
        </p:txBody>
      </p:sp>
      <p:sp>
        <p:nvSpPr>
          <p:cNvPr id="3894" name="Google Shape;3894;p54"/>
          <p:cNvSpPr/>
          <p:nvPr/>
        </p:nvSpPr>
        <p:spPr>
          <a:xfrm>
            <a:off x="6299950" y="2947175"/>
            <a:ext cx="791400" cy="754200"/>
          </a:xfrm>
          <a:prstGeom prst="roundRect">
            <a:avLst>
              <a:gd name="adj" fmla="val 16667"/>
            </a:avLst>
          </a:prstGeom>
          <a:solidFill>
            <a:srgbClr val="00819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#008192</a:t>
            </a:r>
            <a:endParaRPr sz="1000">
              <a:solidFill>
                <a:srgbClr val="FFFFFF"/>
              </a:solidFill>
            </a:endParaRPr>
          </a:p>
        </p:txBody>
      </p:sp>
      <p:sp>
        <p:nvSpPr>
          <p:cNvPr id="3896" name="Google Shape;3896;p54"/>
          <p:cNvSpPr/>
          <p:nvPr/>
        </p:nvSpPr>
        <p:spPr>
          <a:xfrm>
            <a:off x="6299950" y="38782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txBox="1"/>
          <p:nvPr/>
        </p:nvSpPr>
        <p:spPr>
          <a:xfrm>
            <a:off x="629995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B3A3A"/>
                </a:solidFill>
              </a:rPr>
              <a:t>#ffffff</a:t>
            </a:r>
            <a:endParaRPr sz="1000">
              <a:solidFill>
                <a:srgbClr val="3B3A3A"/>
              </a:solidFill>
            </a:endParaRPr>
          </a:p>
        </p:txBody>
      </p:sp>
      <p:sp>
        <p:nvSpPr>
          <p:cNvPr id="3898" name="Google Shape;3898;p54"/>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02"/>
        <p:cNvGrpSpPr/>
        <p:nvPr/>
      </p:nvGrpSpPr>
      <p:grpSpPr>
        <a:xfrm>
          <a:off x="0" y="0"/>
          <a:ext cx="0" cy="0"/>
          <a:chOff x="0" y="0"/>
          <a:chExt cx="0" cy="0"/>
        </a:xfrm>
      </p:grpSpPr>
      <p:sp>
        <p:nvSpPr>
          <p:cNvPr id="3903" name="Google Shape;3903;p55"/>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904" name="Google Shape;3904;p55"/>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905" name="Google Shape;3905;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906" name="Google Shape;3906;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907" name="Google Shape;3907;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908" name="Google Shape;3908;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909" name="Google Shape;3909;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910" name="Google Shape;3910;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911" name="Google Shape;3911;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912" name="Google Shape;3912;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913" name="Google Shape;3913;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914" name="Google Shape;3914;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18"/>
        <p:cNvGrpSpPr/>
        <p:nvPr/>
      </p:nvGrpSpPr>
      <p:grpSpPr>
        <a:xfrm>
          <a:off x="0" y="0"/>
          <a:ext cx="0" cy="0"/>
          <a:chOff x="0" y="0"/>
          <a:chExt cx="0" cy="0"/>
        </a:xfrm>
      </p:grpSpPr>
      <p:sp>
        <p:nvSpPr>
          <p:cNvPr id="3919" name="Google Shape;3919;p56"/>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3920" name="Google Shape;3920;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3921" name="Google Shape;3921;p56"/>
          <p:cNvGrpSpPr/>
          <p:nvPr/>
        </p:nvGrpSpPr>
        <p:grpSpPr>
          <a:xfrm>
            <a:off x="5048544" y="3019584"/>
            <a:ext cx="442841" cy="514271"/>
            <a:chOff x="4727025" y="1332775"/>
            <a:chExt cx="59900" cy="69625"/>
          </a:xfrm>
        </p:grpSpPr>
        <p:sp>
          <p:nvSpPr>
            <p:cNvPr id="3922" name="Google Shape;3922;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4" name="Google Shape;3924;p56"/>
          <p:cNvGrpSpPr/>
          <p:nvPr/>
        </p:nvGrpSpPr>
        <p:grpSpPr>
          <a:xfrm>
            <a:off x="5723860" y="2267072"/>
            <a:ext cx="500909" cy="500899"/>
            <a:chOff x="4820425" y="1329900"/>
            <a:chExt cx="70175" cy="70350"/>
          </a:xfrm>
        </p:grpSpPr>
        <p:sp>
          <p:nvSpPr>
            <p:cNvPr id="3925" name="Google Shape;3925;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56"/>
          <p:cNvGrpSpPr/>
          <p:nvPr/>
        </p:nvGrpSpPr>
        <p:grpSpPr>
          <a:xfrm>
            <a:off x="6376484" y="2278862"/>
            <a:ext cx="538135" cy="493119"/>
            <a:chOff x="4903200" y="1331525"/>
            <a:chExt cx="73575" cy="67425"/>
          </a:xfrm>
        </p:grpSpPr>
        <p:sp>
          <p:nvSpPr>
            <p:cNvPr id="3930" name="Google Shape;3930;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31" name="Google Shape;3931;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56"/>
          <p:cNvGrpSpPr/>
          <p:nvPr/>
        </p:nvGrpSpPr>
        <p:grpSpPr>
          <a:xfrm>
            <a:off x="5636435" y="3020840"/>
            <a:ext cx="544563" cy="511895"/>
            <a:chOff x="4815575" y="1416800"/>
            <a:chExt cx="73750" cy="71400"/>
          </a:xfrm>
        </p:grpSpPr>
        <p:sp>
          <p:nvSpPr>
            <p:cNvPr id="3933" name="Google Shape;3933;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56"/>
          <p:cNvGrpSpPr/>
          <p:nvPr/>
        </p:nvGrpSpPr>
        <p:grpSpPr>
          <a:xfrm>
            <a:off x="6333060" y="3020546"/>
            <a:ext cx="602914" cy="512477"/>
            <a:chOff x="4902475" y="1418875"/>
            <a:chExt cx="74500" cy="63775"/>
          </a:xfrm>
        </p:grpSpPr>
        <p:sp>
          <p:nvSpPr>
            <p:cNvPr id="3937" name="Google Shape;3937;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56"/>
          <p:cNvGrpSpPr/>
          <p:nvPr/>
        </p:nvGrpSpPr>
        <p:grpSpPr>
          <a:xfrm>
            <a:off x="5748932" y="3759785"/>
            <a:ext cx="515391" cy="525699"/>
            <a:chOff x="4818100" y="1507675"/>
            <a:chExt cx="71225" cy="71625"/>
          </a:xfrm>
        </p:grpSpPr>
        <p:sp>
          <p:nvSpPr>
            <p:cNvPr id="3940" name="Google Shape;3940;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6"/>
          <p:cNvGrpSpPr/>
          <p:nvPr/>
        </p:nvGrpSpPr>
        <p:grpSpPr>
          <a:xfrm>
            <a:off x="5087034" y="3781317"/>
            <a:ext cx="522956" cy="489869"/>
            <a:chOff x="4721450" y="1509475"/>
            <a:chExt cx="79350" cy="74325"/>
          </a:xfrm>
        </p:grpSpPr>
        <p:sp>
          <p:nvSpPr>
            <p:cNvPr id="3945" name="Google Shape;3945;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56"/>
          <p:cNvGrpSpPr/>
          <p:nvPr/>
        </p:nvGrpSpPr>
        <p:grpSpPr>
          <a:xfrm>
            <a:off x="6410277" y="3761069"/>
            <a:ext cx="525704" cy="535436"/>
            <a:chOff x="4906800" y="1507500"/>
            <a:chExt cx="70350" cy="71075"/>
          </a:xfrm>
        </p:grpSpPr>
        <p:sp>
          <p:nvSpPr>
            <p:cNvPr id="3950" name="Google Shape;3950;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56"/>
          <p:cNvGrpSpPr/>
          <p:nvPr/>
        </p:nvGrpSpPr>
        <p:grpSpPr>
          <a:xfrm>
            <a:off x="4443099" y="2267050"/>
            <a:ext cx="508054" cy="508095"/>
            <a:chOff x="3736598" y="2170606"/>
            <a:chExt cx="404889" cy="404889"/>
          </a:xfrm>
        </p:grpSpPr>
        <p:sp>
          <p:nvSpPr>
            <p:cNvPr id="3956" name="Google Shape;3956;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56"/>
          <p:cNvGrpSpPr/>
          <p:nvPr/>
        </p:nvGrpSpPr>
        <p:grpSpPr>
          <a:xfrm>
            <a:off x="3731139" y="2267145"/>
            <a:ext cx="575790" cy="507904"/>
            <a:chOff x="3161917" y="2170682"/>
            <a:chExt cx="458870" cy="404737"/>
          </a:xfrm>
        </p:grpSpPr>
        <p:sp>
          <p:nvSpPr>
            <p:cNvPr id="3961" name="Google Shape;3961;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962" name="Google Shape;3962;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6"/>
          <p:cNvGrpSpPr/>
          <p:nvPr/>
        </p:nvGrpSpPr>
        <p:grpSpPr>
          <a:xfrm>
            <a:off x="3758669" y="3027517"/>
            <a:ext cx="520730" cy="498567"/>
            <a:chOff x="3179914" y="2889488"/>
            <a:chExt cx="422876" cy="404911"/>
          </a:xfrm>
        </p:grpSpPr>
        <p:sp>
          <p:nvSpPr>
            <p:cNvPr id="3965" name="Google Shape;3965;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56"/>
          <p:cNvGrpSpPr/>
          <p:nvPr/>
        </p:nvGrpSpPr>
        <p:grpSpPr>
          <a:xfrm>
            <a:off x="4387349" y="3027477"/>
            <a:ext cx="516145" cy="498648"/>
            <a:chOff x="3729467" y="2889422"/>
            <a:chExt cx="419153" cy="404977"/>
          </a:xfrm>
        </p:grpSpPr>
        <p:sp>
          <p:nvSpPr>
            <p:cNvPr id="3972" name="Google Shape;3972;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9" name="Google Shape;3979;p5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3" name="Google Shape;3983;p56"/>
          <p:cNvGrpSpPr/>
          <p:nvPr/>
        </p:nvGrpSpPr>
        <p:grpSpPr>
          <a:xfrm>
            <a:off x="7107677" y="2474362"/>
            <a:ext cx="166473" cy="141497"/>
            <a:chOff x="4660325" y="1866850"/>
            <a:chExt cx="68350" cy="58100"/>
          </a:xfrm>
        </p:grpSpPr>
        <p:sp>
          <p:nvSpPr>
            <p:cNvPr id="3984" name="Google Shape;3984;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56"/>
          <p:cNvGrpSpPr/>
          <p:nvPr/>
        </p:nvGrpSpPr>
        <p:grpSpPr>
          <a:xfrm>
            <a:off x="7417022" y="2500086"/>
            <a:ext cx="162515" cy="90049"/>
            <a:chOff x="4791775" y="1877500"/>
            <a:chExt cx="66725" cy="36975"/>
          </a:xfrm>
        </p:grpSpPr>
        <p:sp>
          <p:nvSpPr>
            <p:cNvPr id="3987" name="Google Shape;3987;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6"/>
          <p:cNvGrpSpPr/>
          <p:nvPr/>
        </p:nvGrpSpPr>
        <p:grpSpPr>
          <a:xfrm>
            <a:off x="7738734" y="2500086"/>
            <a:ext cx="144979" cy="90049"/>
            <a:chOff x="4923925" y="1877500"/>
            <a:chExt cx="59525" cy="36975"/>
          </a:xfrm>
        </p:grpSpPr>
        <p:sp>
          <p:nvSpPr>
            <p:cNvPr id="3990" name="Google Shape;3990;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56"/>
          <p:cNvGrpSpPr/>
          <p:nvPr/>
        </p:nvGrpSpPr>
        <p:grpSpPr>
          <a:xfrm>
            <a:off x="8033226" y="2482277"/>
            <a:ext cx="141447" cy="125667"/>
            <a:chOff x="5058450" y="1870100"/>
            <a:chExt cx="58075" cy="51600"/>
          </a:xfrm>
        </p:grpSpPr>
        <p:sp>
          <p:nvSpPr>
            <p:cNvPr id="3993" name="Google Shape;3993;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6"/>
          <p:cNvGrpSpPr/>
          <p:nvPr/>
        </p:nvGrpSpPr>
        <p:grpSpPr>
          <a:xfrm>
            <a:off x="7447741" y="2904685"/>
            <a:ext cx="101077" cy="107645"/>
            <a:chOff x="4811425" y="2065025"/>
            <a:chExt cx="41500" cy="44200"/>
          </a:xfrm>
        </p:grpSpPr>
        <p:sp>
          <p:nvSpPr>
            <p:cNvPr id="3996" name="Google Shape;3996;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56"/>
          <p:cNvGrpSpPr/>
          <p:nvPr/>
        </p:nvGrpSpPr>
        <p:grpSpPr>
          <a:xfrm>
            <a:off x="7740178" y="2904898"/>
            <a:ext cx="120867" cy="107218"/>
            <a:chOff x="4929875" y="2065025"/>
            <a:chExt cx="49625" cy="44025"/>
          </a:xfrm>
        </p:grpSpPr>
        <p:sp>
          <p:nvSpPr>
            <p:cNvPr id="3999" name="Google Shape;3999;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56"/>
          <p:cNvGrpSpPr/>
          <p:nvPr/>
        </p:nvGrpSpPr>
        <p:grpSpPr>
          <a:xfrm>
            <a:off x="8068847" y="2907912"/>
            <a:ext cx="70206" cy="101191"/>
            <a:chOff x="5083925" y="2066350"/>
            <a:chExt cx="28825" cy="41550"/>
          </a:xfrm>
        </p:grpSpPr>
        <p:sp>
          <p:nvSpPr>
            <p:cNvPr id="4002" name="Google Shape;4002;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6"/>
          <p:cNvGrpSpPr/>
          <p:nvPr/>
        </p:nvGrpSpPr>
        <p:grpSpPr>
          <a:xfrm>
            <a:off x="7100401" y="2923559"/>
            <a:ext cx="181026" cy="69896"/>
            <a:chOff x="4659775" y="2072775"/>
            <a:chExt cx="74325" cy="28700"/>
          </a:xfrm>
        </p:grpSpPr>
        <p:sp>
          <p:nvSpPr>
            <p:cNvPr id="4005" name="Google Shape;4005;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6"/>
          <p:cNvGrpSpPr/>
          <p:nvPr/>
        </p:nvGrpSpPr>
        <p:grpSpPr>
          <a:xfrm>
            <a:off x="8020257" y="2714124"/>
            <a:ext cx="167387" cy="89197"/>
            <a:chOff x="4662475" y="1976500"/>
            <a:chExt cx="68725" cy="36625"/>
          </a:xfrm>
        </p:grpSpPr>
        <p:sp>
          <p:nvSpPr>
            <p:cNvPr id="4009" name="Google Shape;4009;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56"/>
          <p:cNvGrpSpPr/>
          <p:nvPr/>
        </p:nvGrpSpPr>
        <p:grpSpPr>
          <a:xfrm>
            <a:off x="7717162" y="2717564"/>
            <a:ext cx="166899" cy="82317"/>
            <a:chOff x="4920150" y="1977875"/>
            <a:chExt cx="68525" cy="33800"/>
          </a:xfrm>
        </p:grpSpPr>
        <p:sp>
          <p:nvSpPr>
            <p:cNvPr id="4013" name="Google Shape;4013;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6" name="Google Shape;4016;p56"/>
          <p:cNvGrpSpPr/>
          <p:nvPr/>
        </p:nvGrpSpPr>
        <p:grpSpPr>
          <a:xfrm>
            <a:off x="7128319" y="3121482"/>
            <a:ext cx="125190" cy="127858"/>
            <a:chOff x="4676550" y="2160575"/>
            <a:chExt cx="51400" cy="52500"/>
          </a:xfrm>
        </p:grpSpPr>
        <p:sp>
          <p:nvSpPr>
            <p:cNvPr id="4017" name="Google Shape;4017;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6"/>
          <p:cNvGrpSpPr/>
          <p:nvPr/>
        </p:nvGrpSpPr>
        <p:grpSpPr>
          <a:xfrm>
            <a:off x="7425577" y="3128514"/>
            <a:ext cx="145405" cy="113794"/>
            <a:chOff x="4768325" y="2163475"/>
            <a:chExt cx="59700" cy="46725"/>
          </a:xfrm>
        </p:grpSpPr>
        <p:sp>
          <p:nvSpPr>
            <p:cNvPr id="4021" name="Google Shape;4021;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3" name="Google Shape;4023;p5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9" name="Google Shape;4029;p56"/>
          <p:cNvGrpSpPr/>
          <p:nvPr/>
        </p:nvGrpSpPr>
        <p:grpSpPr>
          <a:xfrm>
            <a:off x="7441895" y="3383608"/>
            <a:ext cx="112768" cy="106853"/>
            <a:chOff x="4768575" y="2253950"/>
            <a:chExt cx="46300" cy="43875"/>
          </a:xfrm>
        </p:grpSpPr>
        <p:sp>
          <p:nvSpPr>
            <p:cNvPr id="4030" name="Google Shape;4030;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56"/>
          <p:cNvGrpSpPr/>
          <p:nvPr/>
        </p:nvGrpSpPr>
        <p:grpSpPr>
          <a:xfrm>
            <a:off x="7741518" y="3872634"/>
            <a:ext cx="118187" cy="146246"/>
            <a:chOff x="4960900" y="2433225"/>
            <a:chExt cx="48525" cy="60050"/>
          </a:xfrm>
        </p:grpSpPr>
        <p:sp>
          <p:nvSpPr>
            <p:cNvPr id="4033" name="Google Shape;4033;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56"/>
          <p:cNvGrpSpPr/>
          <p:nvPr/>
        </p:nvGrpSpPr>
        <p:grpSpPr>
          <a:xfrm>
            <a:off x="7430083" y="4136695"/>
            <a:ext cx="136394" cy="143810"/>
            <a:chOff x="4854075" y="2527625"/>
            <a:chExt cx="56000" cy="59050"/>
          </a:xfrm>
        </p:grpSpPr>
        <p:sp>
          <p:nvSpPr>
            <p:cNvPr id="4036" name="Google Shape;4036;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8" name="Google Shape;4038;p5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1" name="Google Shape;4041;p56"/>
          <p:cNvGrpSpPr/>
          <p:nvPr/>
        </p:nvGrpSpPr>
        <p:grpSpPr>
          <a:xfrm>
            <a:off x="8054294" y="3600439"/>
            <a:ext cx="99312" cy="160797"/>
            <a:chOff x="5059700" y="2334775"/>
            <a:chExt cx="40775" cy="66025"/>
          </a:xfrm>
        </p:grpSpPr>
        <p:sp>
          <p:nvSpPr>
            <p:cNvPr id="4042" name="Google Shape;4042;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56"/>
          <p:cNvGrpSpPr/>
          <p:nvPr/>
        </p:nvGrpSpPr>
        <p:grpSpPr>
          <a:xfrm>
            <a:off x="8011458" y="3865571"/>
            <a:ext cx="184984" cy="160371"/>
            <a:chOff x="5037700" y="2430325"/>
            <a:chExt cx="75950" cy="65850"/>
          </a:xfrm>
        </p:grpSpPr>
        <p:sp>
          <p:nvSpPr>
            <p:cNvPr id="4052" name="Google Shape;405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56"/>
          <p:cNvGrpSpPr/>
          <p:nvPr/>
        </p:nvGrpSpPr>
        <p:grpSpPr>
          <a:xfrm>
            <a:off x="7430964" y="3632023"/>
            <a:ext cx="173014" cy="97629"/>
            <a:chOff x="4756975" y="2341800"/>
            <a:chExt cx="91975" cy="51925"/>
          </a:xfrm>
        </p:grpSpPr>
        <p:sp>
          <p:nvSpPr>
            <p:cNvPr id="4055" name="Google Shape;405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56"/>
          <p:cNvGrpSpPr/>
          <p:nvPr/>
        </p:nvGrpSpPr>
        <p:grpSpPr>
          <a:xfrm>
            <a:off x="7697901" y="4120720"/>
            <a:ext cx="212497" cy="175761"/>
            <a:chOff x="4943575" y="2516350"/>
            <a:chExt cx="98675" cy="81700"/>
          </a:xfrm>
        </p:grpSpPr>
        <p:sp>
          <p:nvSpPr>
            <p:cNvPr id="4076" name="Google Shape;407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6"/>
          <p:cNvGrpSpPr/>
          <p:nvPr/>
        </p:nvGrpSpPr>
        <p:grpSpPr>
          <a:xfrm>
            <a:off x="1955962" y="3346963"/>
            <a:ext cx="965351" cy="134611"/>
            <a:chOff x="4411970" y="2962952"/>
            <a:chExt cx="706544" cy="104212"/>
          </a:xfrm>
        </p:grpSpPr>
        <p:sp>
          <p:nvSpPr>
            <p:cNvPr id="4155" name="Google Shape;4155;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6"/>
          <p:cNvGrpSpPr/>
          <p:nvPr/>
        </p:nvGrpSpPr>
        <p:grpSpPr>
          <a:xfrm>
            <a:off x="1955962" y="2935877"/>
            <a:ext cx="960158" cy="289172"/>
            <a:chOff x="4411970" y="2726085"/>
            <a:chExt cx="643107" cy="193659"/>
          </a:xfrm>
        </p:grpSpPr>
        <p:sp>
          <p:nvSpPr>
            <p:cNvPr id="4160" name="Google Shape;4160;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3" name="Google Shape;4163;p56"/>
          <p:cNvGrpSpPr/>
          <p:nvPr/>
        </p:nvGrpSpPr>
        <p:grpSpPr>
          <a:xfrm>
            <a:off x="958854" y="3201987"/>
            <a:ext cx="833173" cy="259209"/>
            <a:chOff x="4411970" y="4340222"/>
            <a:chExt cx="779467" cy="242683"/>
          </a:xfrm>
        </p:grpSpPr>
        <p:sp>
          <p:nvSpPr>
            <p:cNvPr id="4164" name="Google Shape;4164;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56"/>
          <p:cNvGrpSpPr/>
          <p:nvPr/>
        </p:nvGrpSpPr>
        <p:grpSpPr>
          <a:xfrm>
            <a:off x="1955962" y="2597733"/>
            <a:ext cx="965160" cy="216230"/>
            <a:chOff x="4411970" y="2468674"/>
            <a:chExt cx="747317" cy="167425"/>
          </a:xfrm>
        </p:grpSpPr>
        <p:sp>
          <p:nvSpPr>
            <p:cNvPr id="4168" name="Google Shape;4168;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56"/>
          <p:cNvGrpSpPr/>
          <p:nvPr/>
        </p:nvGrpSpPr>
        <p:grpSpPr>
          <a:xfrm>
            <a:off x="954709" y="2502450"/>
            <a:ext cx="810451" cy="319148"/>
            <a:chOff x="4411970" y="3686602"/>
            <a:chExt cx="797845" cy="314215"/>
          </a:xfrm>
        </p:grpSpPr>
        <p:sp>
          <p:nvSpPr>
            <p:cNvPr id="4171" name="Google Shape;4171;p5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7" name="Google Shape;4177;p56"/>
          <p:cNvGrpSpPr/>
          <p:nvPr/>
        </p:nvGrpSpPr>
        <p:grpSpPr>
          <a:xfrm>
            <a:off x="954806" y="2256974"/>
            <a:ext cx="1970333" cy="208784"/>
            <a:chOff x="6336019" y="3733725"/>
            <a:chExt cx="2566206" cy="351310"/>
          </a:xfrm>
        </p:grpSpPr>
        <p:sp>
          <p:nvSpPr>
            <p:cNvPr id="4178" name="Google Shape;4178;p5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56"/>
          <p:cNvGrpSpPr/>
          <p:nvPr/>
        </p:nvGrpSpPr>
        <p:grpSpPr>
          <a:xfrm>
            <a:off x="1955962" y="3864529"/>
            <a:ext cx="946551" cy="153200"/>
            <a:chOff x="4404545" y="3301592"/>
            <a:chExt cx="782403" cy="129272"/>
          </a:xfrm>
        </p:grpSpPr>
        <p:sp>
          <p:nvSpPr>
            <p:cNvPr id="4183" name="Google Shape;4183;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56"/>
          <p:cNvGrpSpPr/>
          <p:nvPr/>
        </p:nvGrpSpPr>
        <p:grpSpPr>
          <a:xfrm>
            <a:off x="1955962" y="3603488"/>
            <a:ext cx="962257" cy="139127"/>
            <a:chOff x="4411970" y="3131459"/>
            <a:chExt cx="710520" cy="117397"/>
          </a:xfrm>
        </p:grpSpPr>
        <p:sp>
          <p:nvSpPr>
            <p:cNvPr id="4186" name="Google Shape;4186;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5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9" name="Google Shape;4189;p56"/>
          <p:cNvGrpSpPr/>
          <p:nvPr/>
        </p:nvGrpSpPr>
        <p:grpSpPr>
          <a:xfrm>
            <a:off x="956107" y="3538282"/>
            <a:ext cx="823838" cy="458988"/>
            <a:chOff x="4411970" y="1801825"/>
            <a:chExt cx="734586" cy="409262"/>
          </a:xfrm>
        </p:grpSpPr>
        <p:sp>
          <p:nvSpPr>
            <p:cNvPr id="4190" name="Google Shape;4190;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6"/>
          <p:cNvGrpSpPr/>
          <p:nvPr/>
        </p:nvGrpSpPr>
        <p:grpSpPr>
          <a:xfrm>
            <a:off x="956107" y="4086708"/>
            <a:ext cx="856348" cy="212039"/>
            <a:chOff x="4411970" y="2233974"/>
            <a:chExt cx="763574" cy="189068"/>
          </a:xfrm>
        </p:grpSpPr>
        <p:sp>
          <p:nvSpPr>
            <p:cNvPr id="4193" name="Google Shape;4193;p5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6"/>
          <p:cNvGrpSpPr/>
          <p:nvPr/>
        </p:nvGrpSpPr>
        <p:grpSpPr>
          <a:xfrm>
            <a:off x="3066303" y="2262044"/>
            <a:ext cx="511602" cy="511602"/>
            <a:chOff x="5681300" y="2527788"/>
            <a:chExt cx="805800" cy="805800"/>
          </a:xfrm>
        </p:grpSpPr>
        <p:sp>
          <p:nvSpPr>
            <p:cNvPr id="4196" name="Google Shape;4196;p5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56"/>
          <p:cNvGrpSpPr/>
          <p:nvPr/>
        </p:nvGrpSpPr>
        <p:grpSpPr>
          <a:xfrm>
            <a:off x="3063497" y="3028627"/>
            <a:ext cx="513021" cy="512935"/>
            <a:chOff x="4049800" y="640400"/>
            <a:chExt cx="858900" cy="858900"/>
          </a:xfrm>
        </p:grpSpPr>
        <p:sp>
          <p:nvSpPr>
            <p:cNvPr id="4199" name="Google Shape;4199;p5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56"/>
          <p:cNvGrpSpPr/>
          <p:nvPr/>
        </p:nvGrpSpPr>
        <p:grpSpPr>
          <a:xfrm>
            <a:off x="2980696" y="3680519"/>
            <a:ext cx="686489" cy="686585"/>
            <a:chOff x="5080188" y="927900"/>
            <a:chExt cx="961200" cy="961200"/>
          </a:xfrm>
        </p:grpSpPr>
        <p:sp>
          <p:nvSpPr>
            <p:cNvPr id="4202" name="Google Shape;4202;p5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6"/>
          <p:cNvGrpSpPr/>
          <p:nvPr/>
        </p:nvGrpSpPr>
        <p:grpSpPr>
          <a:xfrm>
            <a:off x="3763848" y="3773248"/>
            <a:ext cx="510373" cy="510937"/>
            <a:chOff x="7508249" y="1522825"/>
            <a:chExt cx="1326332" cy="1322987"/>
          </a:xfrm>
        </p:grpSpPr>
        <p:sp>
          <p:nvSpPr>
            <p:cNvPr id="4211" name="Google Shape;4211;p5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6"/>
          <p:cNvGrpSpPr/>
          <p:nvPr/>
        </p:nvGrpSpPr>
        <p:grpSpPr>
          <a:xfrm>
            <a:off x="4455441" y="3774653"/>
            <a:ext cx="492652" cy="503348"/>
            <a:chOff x="6039282" y="1042577"/>
            <a:chExt cx="734315" cy="731929"/>
          </a:xfrm>
        </p:grpSpPr>
        <p:sp>
          <p:nvSpPr>
            <p:cNvPr id="4222" name="Google Shape;4222;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56"/>
          <p:cNvGrpSpPr/>
          <p:nvPr/>
        </p:nvGrpSpPr>
        <p:grpSpPr>
          <a:xfrm>
            <a:off x="5095855" y="2270694"/>
            <a:ext cx="483304" cy="504902"/>
            <a:chOff x="1825800" y="1651625"/>
            <a:chExt cx="568125" cy="591775"/>
          </a:xfrm>
        </p:grpSpPr>
        <p:sp>
          <p:nvSpPr>
            <p:cNvPr id="4244" name="Google Shape;4244;p5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5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57"/>
        <p:cNvGrpSpPr/>
        <p:nvPr/>
      </p:nvGrpSpPr>
      <p:grpSpPr>
        <a:xfrm>
          <a:off x="0" y="0"/>
          <a:ext cx="0" cy="0"/>
          <a:chOff x="0" y="0"/>
          <a:chExt cx="0" cy="0"/>
        </a:xfrm>
      </p:grpSpPr>
      <p:grpSp>
        <p:nvGrpSpPr>
          <p:cNvPr id="4258" name="Google Shape;4258;p57"/>
          <p:cNvGrpSpPr/>
          <p:nvPr/>
        </p:nvGrpSpPr>
        <p:grpSpPr>
          <a:xfrm>
            <a:off x="722059" y="974193"/>
            <a:ext cx="2492868" cy="1379876"/>
            <a:chOff x="2654821" y="2311071"/>
            <a:chExt cx="2279715" cy="1262120"/>
          </a:xfrm>
        </p:grpSpPr>
        <p:grpSp>
          <p:nvGrpSpPr>
            <p:cNvPr id="4259" name="Google Shape;4259;p57"/>
            <p:cNvGrpSpPr/>
            <p:nvPr/>
          </p:nvGrpSpPr>
          <p:grpSpPr>
            <a:xfrm>
              <a:off x="4034269" y="2840745"/>
              <a:ext cx="40212" cy="36437"/>
              <a:chOff x="4293400" y="2574725"/>
              <a:chExt cx="84425" cy="80100"/>
            </a:xfrm>
          </p:grpSpPr>
          <p:sp>
            <p:nvSpPr>
              <p:cNvPr id="4260" name="Google Shape;4260;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261" name="Google Shape;4261;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57"/>
            <p:cNvGrpSpPr/>
            <p:nvPr/>
          </p:nvGrpSpPr>
          <p:grpSpPr>
            <a:xfrm>
              <a:off x="3894606" y="2334874"/>
              <a:ext cx="913198" cy="518984"/>
              <a:chOff x="4000175" y="1462675"/>
              <a:chExt cx="1917275" cy="1140875"/>
            </a:xfrm>
          </p:grpSpPr>
          <p:sp>
            <p:nvSpPr>
              <p:cNvPr id="4263" name="Google Shape;4263;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264" name="Google Shape;4264;p57"/>
              <p:cNvGrpSpPr/>
              <p:nvPr/>
            </p:nvGrpSpPr>
            <p:grpSpPr>
              <a:xfrm>
                <a:off x="4000175" y="1462675"/>
                <a:ext cx="1917275" cy="1140875"/>
                <a:chOff x="4000175" y="1462675"/>
                <a:chExt cx="1917275" cy="1140875"/>
              </a:xfrm>
            </p:grpSpPr>
            <p:sp>
              <p:nvSpPr>
                <p:cNvPr id="4265" name="Google Shape;4265;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266" name="Google Shape;4266;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70" name="Google Shape;4270;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1" name="Google Shape;4271;p57"/>
            <p:cNvGrpSpPr/>
            <p:nvPr/>
          </p:nvGrpSpPr>
          <p:grpSpPr>
            <a:xfrm>
              <a:off x="3875768" y="2846704"/>
              <a:ext cx="44796" cy="47366"/>
              <a:chOff x="3960625" y="2587825"/>
              <a:chExt cx="94050" cy="104125"/>
            </a:xfrm>
          </p:grpSpPr>
          <p:sp>
            <p:nvSpPr>
              <p:cNvPr id="4272" name="Google Shape;4272;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273" name="Google Shape;4273;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57"/>
            <p:cNvGrpSpPr/>
            <p:nvPr/>
          </p:nvGrpSpPr>
          <p:grpSpPr>
            <a:xfrm>
              <a:off x="3782759" y="2807162"/>
              <a:ext cx="82686" cy="85487"/>
              <a:chOff x="3765350" y="2500900"/>
              <a:chExt cx="173600" cy="187925"/>
            </a:xfrm>
          </p:grpSpPr>
          <p:sp>
            <p:nvSpPr>
              <p:cNvPr id="4275" name="Google Shape;4275;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276" name="Google Shape;4276;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57"/>
            <p:cNvGrpSpPr/>
            <p:nvPr/>
          </p:nvGrpSpPr>
          <p:grpSpPr>
            <a:xfrm>
              <a:off x="3775674" y="2798496"/>
              <a:ext cx="40545" cy="23564"/>
              <a:chOff x="3750475" y="2481850"/>
              <a:chExt cx="85125" cy="51800"/>
            </a:xfrm>
          </p:grpSpPr>
          <p:sp>
            <p:nvSpPr>
              <p:cNvPr id="4282" name="Google Shape;4282;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284" name="Google Shape;4284;p57"/>
            <p:cNvGrpSpPr/>
            <p:nvPr/>
          </p:nvGrpSpPr>
          <p:grpSpPr>
            <a:xfrm>
              <a:off x="3716946" y="2776024"/>
              <a:ext cx="81971" cy="76912"/>
              <a:chOff x="3627175" y="2432450"/>
              <a:chExt cx="172100" cy="169075"/>
            </a:xfrm>
          </p:grpSpPr>
          <p:sp>
            <p:nvSpPr>
              <p:cNvPr id="4285" name="Google Shape;4285;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287" name="Google Shape;4287;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288" name="Google Shape;4288;p57"/>
            <p:cNvGrpSpPr/>
            <p:nvPr/>
          </p:nvGrpSpPr>
          <p:grpSpPr>
            <a:xfrm>
              <a:off x="3685682" y="2845624"/>
              <a:ext cx="29311" cy="45055"/>
              <a:chOff x="3561536" y="2585450"/>
              <a:chExt cx="61539" cy="99045"/>
            </a:xfrm>
          </p:grpSpPr>
          <p:sp>
            <p:nvSpPr>
              <p:cNvPr id="4289" name="Google Shape;4289;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291" name="Google Shape;4291;p57"/>
            <p:cNvGrpSpPr/>
            <p:nvPr/>
          </p:nvGrpSpPr>
          <p:grpSpPr>
            <a:xfrm>
              <a:off x="3849905" y="2572252"/>
              <a:ext cx="74339" cy="119559"/>
              <a:chOff x="3906325" y="1984500"/>
              <a:chExt cx="156075" cy="262825"/>
            </a:xfrm>
          </p:grpSpPr>
          <p:sp>
            <p:nvSpPr>
              <p:cNvPr id="4292" name="Google Shape;4292;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293" name="Google Shape;4293;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2654821" y="2414345"/>
              <a:ext cx="667570" cy="558731"/>
              <a:chOff x="1397225" y="1637375"/>
              <a:chExt cx="1401575" cy="1228250"/>
            </a:xfrm>
          </p:grpSpPr>
          <p:sp>
            <p:nvSpPr>
              <p:cNvPr id="4295" name="Google Shape;4295;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296" name="Google Shape;4296;p57"/>
              <p:cNvGrpSpPr/>
              <p:nvPr/>
            </p:nvGrpSpPr>
            <p:grpSpPr>
              <a:xfrm>
                <a:off x="1397225" y="1637375"/>
                <a:ext cx="1398775" cy="1228250"/>
                <a:chOff x="1397225" y="1637375"/>
                <a:chExt cx="1398775" cy="1228250"/>
              </a:xfrm>
            </p:grpSpPr>
            <p:sp>
              <p:nvSpPr>
                <p:cNvPr id="4297" name="Google Shape;4297;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9" name="Google Shape;4299;p57"/>
            <p:cNvGrpSpPr/>
            <p:nvPr/>
          </p:nvGrpSpPr>
          <p:grpSpPr>
            <a:xfrm>
              <a:off x="3230417" y="3103734"/>
              <a:ext cx="282982" cy="280332"/>
              <a:chOff x="2605700" y="3152850"/>
              <a:chExt cx="594125" cy="616250"/>
            </a:xfrm>
          </p:grpSpPr>
          <p:sp>
            <p:nvSpPr>
              <p:cNvPr id="4300" name="Google Shape;4300;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301" name="Google Shape;4301;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302" name="Google Shape;4302;p57"/>
            <p:cNvGrpSpPr/>
            <p:nvPr/>
          </p:nvGrpSpPr>
          <p:grpSpPr>
            <a:xfrm>
              <a:off x="3265985" y="3226989"/>
              <a:ext cx="87151" cy="346202"/>
              <a:chOff x="2680375" y="3423800"/>
              <a:chExt cx="182975" cy="761050"/>
            </a:xfrm>
          </p:grpSpPr>
          <p:sp>
            <p:nvSpPr>
              <p:cNvPr id="4303" name="Google Shape;4303;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304" name="Google Shape;4304;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7"/>
            <p:cNvGrpSpPr/>
            <p:nvPr/>
          </p:nvGrpSpPr>
          <p:grpSpPr>
            <a:xfrm>
              <a:off x="3855466" y="3289811"/>
              <a:ext cx="112514" cy="94210"/>
              <a:chOff x="3918000" y="3561900"/>
              <a:chExt cx="236225" cy="207100"/>
            </a:xfrm>
          </p:grpSpPr>
          <p:sp>
            <p:nvSpPr>
              <p:cNvPr id="4306" name="Google Shape;4306;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307" name="Google Shape;4307;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311" name="Google Shape;4311;p57"/>
            <p:cNvGrpSpPr/>
            <p:nvPr/>
          </p:nvGrpSpPr>
          <p:grpSpPr>
            <a:xfrm>
              <a:off x="2905224" y="2311071"/>
              <a:ext cx="596721" cy="528992"/>
              <a:chOff x="1922950" y="1410350"/>
              <a:chExt cx="1252825" cy="1162875"/>
            </a:xfrm>
          </p:grpSpPr>
          <p:sp>
            <p:nvSpPr>
              <p:cNvPr id="4312" name="Google Shape;4312;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328" name="Google Shape;4328;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48" name="Google Shape;4348;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49" name="Google Shape;4349;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57"/>
            <p:cNvGrpSpPr/>
            <p:nvPr/>
          </p:nvGrpSpPr>
          <p:grpSpPr>
            <a:xfrm>
              <a:off x="3280929" y="3294542"/>
              <a:ext cx="109894" cy="272224"/>
              <a:chOff x="2711750" y="3572300"/>
              <a:chExt cx="230725" cy="598425"/>
            </a:xfrm>
          </p:grpSpPr>
          <p:sp>
            <p:nvSpPr>
              <p:cNvPr id="4351" name="Google Shape;4351;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57"/>
            <p:cNvGrpSpPr/>
            <p:nvPr/>
          </p:nvGrpSpPr>
          <p:grpSpPr>
            <a:xfrm>
              <a:off x="3790439" y="2408636"/>
              <a:ext cx="73017" cy="75684"/>
              <a:chOff x="3781475" y="1624825"/>
              <a:chExt cx="153300" cy="166375"/>
            </a:xfrm>
          </p:grpSpPr>
          <p:sp>
            <p:nvSpPr>
              <p:cNvPr id="4355" name="Google Shape;4355;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9" name="Google Shape;4359;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6" name="Google Shape;4366;p57"/>
            <p:cNvGrpSpPr/>
            <p:nvPr/>
          </p:nvGrpSpPr>
          <p:grpSpPr>
            <a:xfrm>
              <a:off x="4403342" y="3107749"/>
              <a:ext cx="316680" cy="101374"/>
              <a:chOff x="5068275" y="3161675"/>
              <a:chExt cx="664875" cy="222850"/>
            </a:xfrm>
          </p:grpSpPr>
          <p:sp>
            <p:nvSpPr>
              <p:cNvPr id="4367" name="Google Shape;4367;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0" name="Google Shape;4400;p57"/>
            <p:cNvGrpSpPr/>
            <p:nvPr/>
          </p:nvGrpSpPr>
          <p:grpSpPr>
            <a:xfrm>
              <a:off x="3697513" y="2707266"/>
              <a:ext cx="59549" cy="79733"/>
              <a:chOff x="3586375" y="2281300"/>
              <a:chExt cx="125025" cy="175275"/>
            </a:xfrm>
          </p:grpSpPr>
          <p:sp>
            <p:nvSpPr>
              <p:cNvPr id="4401" name="Google Shape;4401;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3" name="Google Shape;4403;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57"/>
            <p:cNvGrpSpPr/>
            <p:nvPr/>
          </p:nvGrpSpPr>
          <p:grpSpPr>
            <a:xfrm>
              <a:off x="4513224" y="3221724"/>
              <a:ext cx="274563" cy="280321"/>
              <a:chOff x="5298975" y="3412225"/>
              <a:chExt cx="576450" cy="616225"/>
            </a:xfrm>
          </p:grpSpPr>
          <p:sp>
            <p:nvSpPr>
              <p:cNvPr id="4405" name="Google Shape;4405;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06" name="Google Shape;4406;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57"/>
            <p:cNvGrpSpPr/>
            <p:nvPr/>
          </p:nvGrpSpPr>
          <p:grpSpPr>
            <a:xfrm>
              <a:off x="4824403" y="3421846"/>
              <a:ext cx="110132" cy="130647"/>
              <a:chOff x="5952300" y="3852150"/>
              <a:chExt cx="231225" cy="287200"/>
            </a:xfrm>
          </p:grpSpPr>
          <p:sp>
            <p:nvSpPr>
              <p:cNvPr id="4408" name="Google Shape;4408;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0" name="Google Shape;4410;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8" name="Google Shape;4418;p57"/>
            <p:cNvGrpSpPr/>
            <p:nvPr/>
          </p:nvGrpSpPr>
          <p:grpSpPr>
            <a:xfrm>
              <a:off x="4295710" y="3079670"/>
              <a:ext cx="14968" cy="27135"/>
              <a:chOff x="4842300" y="3099950"/>
              <a:chExt cx="31425" cy="59650"/>
            </a:xfrm>
          </p:grpSpPr>
          <p:sp>
            <p:nvSpPr>
              <p:cNvPr id="4419" name="Google Shape;4419;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57"/>
            <p:cNvGrpSpPr/>
            <p:nvPr/>
          </p:nvGrpSpPr>
          <p:grpSpPr>
            <a:xfrm>
              <a:off x="3831056" y="2816010"/>
              <a:ext cx="37378" cy="27612"/>
              <a:chOff x="3866750" y="2520350"/>
              <a:chExt cx="78475" cy="60700"/>
            </a:xfrm>
          </p:grpSpPr>
          <p:sp>
            <p:nvSpPr>
              <p:cNvPr id="4432" name="Google Shape;4432;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6" name="Google Shape;4436;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53" name="Google Shape;4453;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65" name="Google Shape;4465;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8" name="Google Shape;4478;p57"/>
            <p:cNvGrpSpPr/>
            <p:nvPr/>
          </p:nvGrpSpPr>
          <p:grpSpPr>
            <a:xfrm>
              <a:off x="3632736" y="3051591"/>
              <a:ext cx="63288" cy="45217"/>
              <a:chOff x="3450375" y="3038225"/>
              <a:chExt cx="132875" cy="99400"/>
            </a:xfrm>
          </p:grpSpPr>
          <p:sp>
            <p:nvSpPr>
              <p:cNvPr id="4479" name="Google Shape;4479;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1" name="Google Shape;4481;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490" name="Google Shape;4490;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00" name="Google Shape;4500;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506" name="Google Shape;4506;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7"/>
          <p:cNvGrpSpPr/>
          <p:nvPr/>
        </p:nvGrpSpPr>
        <p:grpSpPr>
          <a:xfrm>
            <a:off x="719116" y="2869970"/>
            <a:ext cx="2622876" cy="1333540"/>
            <a:chOff x="238125" y="1038125"/>
            <a:chExt cx="7146800" cy="3633625"/>
          </a:xfrm>
        </p:grpSpPr>
        <p:sp>
          <p:nvSpPr>
            <p:cNvPr id="4517" name="Google Shape;4517;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57"/>
          <p:cNvGrpSpPr/>
          <p:nvPr/>
        </p:nvGrpSpPr>
        <p:grpSpPr>
          <a:xfrm>
            <a:off x="5834044" y="1012080"/>
            <a:ext cx="2590840" cy="1380235"/>
            <a:chOff x="233350" y="949250"/>
            <a:chExt cx="7137300" cy="3802300"/>
          </a:xfrm>
        </p:grpSpPr>
        <p:sp>
          <p:nvSpPr>
            <p:cNvPr id="6090" name="Google Shape;609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57"/>
          <p:cNvGrpSpPr/>
          <p:nvPr/>
        </p:nvGrpSpPr>
        <p:grpSpPr>
          <a:xfrm>
            <a:off x="7648473" y="3056853"/>
            <a:ext cx="104231" cy="320340"/>
            <a:chOff x="7564426" y="3224343"/>
            <a:chExt cx="119985" cy="368801"/>
          </a:xfrm>
        </p:grpSpPr>
        <p:sp>
          <p:nvSpPr>
            <p:cNvPr id="6142" name="Google Shape;6142;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57"/>
          <p:cNvGrpSpPr/>
          <p:nvPr/>
        </p:nvGrpSpPr>
        <p:grpSpPr>
          <a:xfrm>
            <a:off x="7347962" y="3050954"/>
            <a:ext cx="189489" cy="332132"/>
            <a:chOff x="8370831" y="3202002"/>
            <a:chExt cx="218129" cy="382376"/>
          </a:xfrm>
        </p:grpSpPr>
        <p:sp>
          <p:nvSpPr>
            <p:cNvPr id="6145" name="Google Shape;6145;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57"/>
          <p:cNvGrpSpPr/>
          <p:nvPr/>
        </p:nvGrpSpPr>
        <p:grpSpPr>
          <a:xfrm>
            <a:off x="8071351" y="3462086"/>
            <a:ext cx="309429" cy="267000"/>
            <a:chOff x="6742064" y="3750480"/>
            <a:chExt cx="399315" cy="344560"/>
          </a:xfrm>
        </p:grpSpPr>
        <p:sp>
          <p:nvSpPr>
            <p:cNvPr id="6148" name="Google Shape;6148;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57"/>
          <p:cNvGrpSpPr/>
          <p:nvPr/>
        </p:nvGrpSpPr>
        <p:grpSpPr>
          <a:xfrm>
            <a:off x="7610370" y="3813134"/>
            <a:ext cx="180437" cy="281608"/>
            <a:chOff x="7248525" y="3739696"/>
            <a:chExt cx="230531" cy="359790"/>
          </a:xfrm>
        </p:grpSpPr>
        <p:sp>
          <p:nvSpPr>
            <p:cNvPr id="6151" name="Google Shape;6151;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57"/>
          <p:cNvGrpSpPr/>
          <p:nvPr/>
        </p:nvGrpSpPr>
        <p:grpSpPr>
          <a:xfrm>
            <a:off x="7856289" y="3456358"/>
            <a:ext cx="162896" cy="278710"/>
            <a:chOff x="7601242" y="3729267"/>
            <a:chExt cx="222566" cy="380803"/>
          </a:xfrm>
        </p:grpSpPr>
        <p:sp>
          <p:nvSpPr>
            <p:cNvPr id="6154" name="Google Shape;6154;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6" name="Google Shape;6156;p57"/>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7" name="Google Shape;6157;p57"/>
          <p:cNvGrpSpPr/>
          <p:nvPr/>
        </p:nvGrpSpPr>
        <p:grpSpPr>
          <a:xfrm>
            <a:off x="7345935" y="3457498"/>
            <a:ext cx="193543" cy="275990"/>
            <a:chOff x="8304647" y="3738687"/>
            <a:chExt cx="225076" cy="320956"/>
          </a:xfrm>
        </p:grpSpPr>
        <p:sp>
          <p:nvSpPr>
            <p:cNvPr id="6158" name="Google Shape;6158;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57"/>
          <p:cNvGrpSpPr/>
          <p:nvPr/>
        </p:nvGrpSpPr>
        <p:grpSpPr>
          <a:xfrm>
            <a:off x="7618427" y="3457498"/>
            <a:ext cx="178492" cy="275990"/>
            <a:chOff x="8615101" y="3738687"/>
            <a:chExt cx="207573" cy="320956"/>
          </a:xfrm>
        </p:grpSpPr>
        <p:sp>
          <p:nvSpPr>
            <p:cNvPr id="6162" name="Google Shape;6162;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5" name="Google Shape;6165;p57"/>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57"/>
          <p:cNvGrpSpPr/>
          <p:nvPr/>
        </p:nvGrpSpPr>
        <p:grpSpPr>
          <a:xfrm>
            <a:off x="6013132" y="3578986"/>
            <a:ext cx="557671" cy="511283"/>
            <a:chOff x="6015419" y="3716859"/>
            <a:chExt cx="557671" cy="511283"/>
          </a:xfrm>
        </p:grpSpPr>
        <p:sp>
          <p:nvSpPr>
            <p:cNvPr id="6167" name="Google Shape;6167;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8" name="Google Shape;6168;p57"/>
            <p:cNvGrpSpPr/>
            <p:nvPr/>
          </p:nvGrpSpPr>
          <p:grpSpPr>
            <a:xfrm>
              <a:off x="6036094" y="3716980"/>
              <a:ext cx="529860" cy="510468"/>
              <a:chOff x="6036094" y="3716980"/>
              <a:chExt cx="529860" cy="510468"/>
            </a:xfrm>
          </p:grpSpPr>
          <p:sp>
            <p:nvSpPr>
              <p:cNvPr id="6169" name="Google Shape;6169;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9" name="Google Shape;6179;p57"/>
          <p:cNvGrpSpPr/>
          <p:nvPr/>
        </p:nvGrpSpPr>
        <p:grpSpPr>
          <a:xfrm>
            <a:off x="6642017" y="2935755"/>
            <a:ext cx="576302" cy="511871"/>
            <a:chOff x="6644304" y="3073628"/>
            <a:chExt cx="576302" cy="511871"/>
          </a:xfrm>
        </p:grpSpPr>
        <p:sp>
          <p:nvSpPr>
            <p:cNvPr id="6180" name="Google Shape;6180;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1" name="Google Shape;6181;p57"/>
            <p:cNvGrpSpPr/>
            <p:nvPr/>
          </p:nvGrpSpPr>
          <p:grpSpPr>
            <a:xfrm>
              <a:off x="6712169" y="3085440"/>
              <a:ext cx="481622" cy="494913"/>
              <a:chOff x="6712169" y="3085440"/>
              <a:chExt cx="481622" cy="494913"/>
            </a:xfrm>
          </p:grpSpPr>
          <p:sp>
            <p:nvSpPr>
              <p:cNvPr id="6182" name="Google Shape;6182;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7" name="Google Shape;6187;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0" name="Google Shape;6190;p57"/>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57"/>
          <p:cNvGrpSpPr/>
          <p:nvPr/>
        </p:nvGrpSpPr>
        <p:grpSpPr>
          <a:xfrm>
            <a:off x="6649868" y="3578750"/>
            <a:ext cx="560631" cy="511352"/>
            <a:chOff x="6652154" y="3716623"/>
            <a:chExt cx="560631" cy="511352"/>
          </a:xfrm>
        </p:grpSpPr>
        <p:sp>
          <p:nvSpPr>
            <p:cNvPr id="6192" name="Google Shape;6192;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3" name="Google Shape;6193;p57"/>
            <p:cNvGrpSpPr/>
            <p:nvPr/>
          </p:nvGrpSpPr>
          <p:grpSpPr>
            <a:xfrm>
              <a:off x="6669657" y="3716715"/>
              <a:ext cx="466779" cy="464290"/>
              <a:chOff x="6669657" y="3716715"/>
              <a:chExt cx="466779" cy="464290"/>
            </a:xfrm>
          </p:grpSpPr>
          <p:sp>
            <p:nvSpPr>
              <p:cNvPr id="6194" name="Google Shape;6194;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7" name="Google Shape;6207;p57"/>
          <p:cNvGrpSpPr/>
          <p:nvPr/>
        </p:nvGrpSpPr>
        <p:grpSpPr>
          <a:xfrm>
            <a:off x="7843959" y="3860159"/>
            <a:ext cx="187557" cy="187557"/>
            <a:chOff x="8565775" y="671075"/>
            <a:chExt cx="441000" cy="441000"/>
          </a:xfrm>
        </p:grpSpPr>
        <p:sp>
          <p:nvSpPr>
            <p:cNvPr id="6208" name="Google Shape;6208;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0" name="Google Shape;6210;p57"/>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57"/>
          <p:cNvGrpSpPr/>
          <p:nvPr/>
        </p:nvGrpSpPr>
        <p:grpSpPr>
          <a:xfrm>
            <a:off x="5997814" y="2938377"/>
            <a:ext cx="587871" cy="512373"/>
            <a:chOff x="6000100" y="3076250"/>
            <a:chExt cx="587871" cy="512373"/>
          </a:xfrm>
        </p:grpSpPr>
        <p:sp>
          <p:nvSpPr>
            <p:cNvPr id="6213" name="Google Shape;6213;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57"/>
            <p:cNvGrpSpPr/>
            <p:nvPr/>
          </p:nvGrpSpPr>
          <p:grpSpPr>
            <a:xfrm>
              <a:off x="6031360" y="3076713"/>
              <a:ext cx="539107" cy="480965"/>
              <a:chOff x="6031360" y="3076713"/>
              <a:chExt cx="539107" cy="480965"/>
            </a:xfrm>
          </p:grpSpPr>
          <p:sp>
            <p:nvSpPr>
              <p:cNvPr id="6215" name="Google Shape;6215;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2" name="Google Shape;6222;p57"/>
          <p:cNvGrpSpPr/>
          <p:nvPr/>
        </p:nvGrpSpPr>
        <p:grpSpPr>
          <a:xfrm>
            <a:off x="3416805" y="919691"/>
            <a:ext cx="2310381" cy="1488888"/>
            <a:chOff x="229225" y="549050"/>
            <a:chExt cx="7161750" cy="4615275"/>
          </a:xfrm>
        </p:grpSpPr>
        <p:sp>
          <p:nvSpPr>
            <p:cNvPr id="6223" name="Google Shape;6223;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57"/>
          <p:cNvGrpSpPr/>
          <p:nvPr/>
        </p:nvGrpSpPr>
        <p:grpSpPr>
          <a:xfrm>
            <a:off x="3514723" y="2849588"/>
            <a:ext cx="2310282" cy="1374222"/>
            <a:chOff x="238125" y="732525"/>
            <a:chExt cx="7130500" cy="4241425"/>
          </a:xfrm>
        </p:grpSpPr>
        <p:sp>
          <p:nvSpPr>
            <p:cNvPr id="6341" name="Google Shape;6341;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458"/>
        <p:cNvGrpSpPr/>
        <p:nvPr/>
      </p:nvGrpSpPr>
      <p:grpSpPr>
        <a:xfrm>
          <a:off x="0" y="0"/>
          <a:ext cx="0" cy="0"/>
          <a:chOff x="0" y="0"/>
          <a:chExt cx="0" cy="0"/>
        </a:xfrm>
      </p:grpSpPr>
      <p:grpSp>
        <p:nvGrpSpPr>
          <p:cNvPr id="6459" name="Google Shape;6459;p58"/>
          <p:cNvGrpSpPr/>
          <p:nvPr/>
        </p:nvGrpSpPr>
        <p:grpSpPr>
          <a:xfrm>
            <a:off x="725414" y="969763"/>
            <a:ext cx="2507799" cy="206239"/>
            <a:chOff x="106648" y="895722"/>
            <a:chExt cx="4481413" cy="374300"/>
          </a:xfrm>
        </p:grpSpPr>
        <p:grpSp>
          <p:nvGrpSpPr>
            <p:cNvPr id="6460" name="Google Shape;6460;p58"/>
            <p:cNvGrpSpPr/>
            <p:nvPr/>
          </p:nvGrpSpPr>
          <p:grpSpPr>
            <a:xfrm>
              <a:off x="2233276" y="895722"/>
              <a:ext cx="1082667" cy="223591"/>
              <a:chOff x="4808316" y="2800065"/>
              <a:chExt cx="1999386" cy="412910"/>
            </a:xfrm>
          </p:grpSpPr>
          <p:sp>
            <p:nvSpPr>
              <p:cNvPr id="6461" name="Google Shape;6461;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58"/>
              <p:cNvGrpSpPr/>
              <p:nvPr/>
            </p:nvGrpSpPr>
            <p:grpSpPr>
              <a:xfrm>
                <a:off x="4808316" y="2800065"/>
                <a:ext cx="92400" cy="411825"/>
                <a:chOff x="845575" y="2563700"/>
                <a:chExt cx="92400" cy="411825"/>
              </a:xfrm>
            </p:grpSpPr>
            <p:cxnSp>
              <p:nvCxnSpPr>
                <p:cNvPr id="6463" name="Google Shape;6463;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4" name="Google Shape;6464;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5" name="Google Shape;6465;p58"/>
            <p:cNvGrpSpPr/>
            <p:nvPr/>
          </p:nvGrpSpPr>
          <p:grpSpPr>
            <a:xfrm>
              <a:off x="106648" y="895722"/>
              <a:ext cx="1088401" cy="223591"/>
              <a:chOff x="881025" y="2800065"/>
              <a:chExt cx="2009975" cy="412910"/>
            </a:xfrm>
          </p:grpSpPr>
          <p:sp>
            <p:nvSpPr>
              <p:cNvPr id="6466" name="Google Shape;6466;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58"/>
              <p:cNvGrpSpPr/>
              <p:nvPr/>
            </p:nvGrpSpPr>
            <p:grpSpPr>
              <a:xfrm>
                <a:off x="881025" y="2800065"/>
                <a:ext cx="92400" cy="411825"/>
                <a:chOff x="845575" y="2563700"/>
                <a:chExt cx="92400" cy="411825"/>
              </a:xfrm>
            </p:grpSpPr>
            <p:cxnSp>
              <p:nvCxnSpPr>
                <p:cNvPr id="6468" name="Google Shape;6468;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9" name="Google Shape;6469;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0" name="Google Shape;6470;p58"/>
            <p:cNvGrpSpPr/>
            <p:nvPr/>
          </p:nvGrpSpPr>
          <p:grpSpPr>
            <a:xfrm>
              <a:off x="1172346" y="1047018"/>
              <a:ext cx="1083151" cy="223003"/>
              <a:chOff x="2849073" y="3079467"/>
              <a:chExt cx="2000279" cy="411825"/>
            </a:xfrm>
          </p:grpSpPr>
          <p:sp>
            <p:nvSpPr>
              <p:cNvPr id="6471" name="Google Shape;6471;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2" name="Google Shape;6472;p58"/>
              <p:cNvGrpSpPr/>
              <p:nvPr/>
            </p:nvGrpSpPr>
            <p:grpSpPr>
              <a:xfrm rot="10800000">
                <a:off x="2849073" y="3079467"/>
                <a:ext cx="92400" cy="411825"/>
                <a:chOff x="2070100" y="2563700"/>
                <a:chExt cx="92400" cy="411825"/>
              </a:xfrm>
            </p:grpSpPr>
            <p:cxnSp>
              <p:nvCxnSpPr>
                <p:cNvPr id="6473" name="Google Shape;6473;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4" name="Google Shape;6474;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5" name="Google Shape;6475;p58"/>
            <p:cNvGrpSpPr/>
            <p:nvPr/>
          </p:nvGrpSpPr>
          <p:grpSpPr>
            <a:xfrm>
              <a:off x="3290132" y="1047018"/>
              <a:ext cx="1297929" cy="223003"/>
              <a:chOff x="6760035" y="3079467"/>
              <a:chExt cx="2396914" cy="411825"/>
            </a:xfrm>
          </p:grpSpPr>
          <p:sp>
            <p:nvSpPr>
              <p:cNvPr id="6476" name="Google Shape;6476;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7" name="Google Shape;6477;p58"/>
              <p:cNvGrpSpPr/>
              <p:nvPr/>
            </p:nvGrpSpPr>
            <p:grpSpPr>
              <a:xfrm rot="10800000">
                <a:off x="6760035" y="3079467"/>
                <a:ext cx="92400" cy="411825"/>
                <a:chOff x="2070100" y="2563700"/>
                <a:chExt cx="92400" cy="411825"/>
              </a:xfrm>
            </p:grpSpPr>
            <p:cxnSp>
              <p:nvCxnSpPr>
                <p:cNvPr id="6478" name="Google Shape;6478;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9" name="Google Shape;6479;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80" name="Google Shape;6480;p58"/>
          <p:cNvGrpSpPr/>
          <p:nvPr/>
        </p:nvGrpSpPr>
        <p:grpSpPr>
          <a:xfrm>
            <a:off x="2143176" y="3369134"/>
            <a:ext cx="1086701" cy="799429"/>
            <a:chOff x="2183288" y="3555572"/>
            <a:chExt cx="1136241" cy="835873"/>
          </a:xfrm>
        </p:grpSpPr>
        <p:sp>
          <p:nvSpPr>
            <p:cNvPr id="6481" name="Google Shape;6481;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2" name="Google Shape;6482;p58"/>
            <p:cNvGrpSpPr/>
            <p:nvPr/>
          </p:nvGrpSpPr>
          <p:grpSpPr>
            <a:xfrm>
              <a:off x="2205895" y="3637269"/>
              <a:ext cx="1089848" cy="724993"/>
              <a:chOff x="2205895" y="3637269"/>
              <a:chExt cx="1089848" cy="724993"/>
            </a:xfrm>
          </p:grpSpPr>
          <p:sp>
            <p:nvSpPr>
              <p:cNvPr id="6483" name="Google Shape;6483;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9" name="Google Shape;6489;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0" name="Google Shape;6490;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1" name="Google Shape;6491;p58"/>
            <p:cNvGrpSpPr/>
            <p:nvPr/>
          </p:nvGrpSpPr>
          <p:grpSpPr>
            <a:xfrm>
              <a:off x="3173850" y="3779426"/>
              <a:ext cx="145679" cy="70048"/>
              <a:chOff x="3173850" y="3779426"/>
              <a:chExt cx="145679" cy="70048"/>
            </a:xfrm>
          </p:grpSpPr>
          <p:cxnSp>
            <p:nvCxnSpPr>
              <p:cNvPr id="6492" name="Google Shape;6492;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493" name="Google Shape;6493;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58"/>
            <p:cNvGrpSpPr/>
            <p:nvPr/>
          </p:nvGrpSpPr>
          <p:grpSpPr>
            <a:xfrm>
              <a:off x="2183288" y="4139483"/>
              <a:ext cx="145133" cy="70048"/>
              <a:chOff x="2183288" y="4139483"/>
              <a:chExt cx="145133" cy="70048"/>
            </a:xfrm>
          </p:grpSpPr>
          <p:cxnSp>
            <p:nvCxnSpPr>
              <p:cNvPr id="6495" name="Google Shape;6495;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496" name="Google Shape;6496;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7" name="Google Shape;6497;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8" name="Google Shape;6498;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499" name="Google Shape;6499;p58"/>
            <p:cNvGrpSpPr/>
            <p:nvPr/>
          </p:nvGrpSpPr>
          <p:grpSpPr>
            <a:xfrm>
              <a:off x="2943836" y="4268886"/>
              <a:ext cx="60717" cy="122559"/>
              <a:chOff x="2943836" y="4268886"/>
              <a:chExt cx="60717" cy="122559"/>
            </a:xfrm>
          </p:grpSpPr>
          <p:sp>
            <p:nvSpPr>
              <p:cNvPr id="6500" name="Google Shape;6500;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01" name="Google Shape;6501;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502" name="Google Shape;6502;p58"/>
          <p:cNvGrpSpPr/>
          <p:nvPr/>
        </p:nvGrpSpPr>
        <p:grpSpPr>
          <a:xfrm>
            <a:off x="3406121" y="1290134"/>
            <a:ext cx="1675870" cy="758251"/>
            <a:chOff x="3530532" y="1496185"/>
            <a:chExt cx="1562000" cy="706730"/>
          </a:xfrm>
        </p:grpSpPr>
        <p:cxnSp>
          <p:nvCxnSpPr>
            <p:cNvPr id="6503" name="Google Shape;6503;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504" name="Google Shape;6504;p58"/>
            <p:cNvGrpSpPr/>
            <p:nvPr/>
          </p:nvGrpSpPr>
          <p:grpSpPr>
            <a:xfrm>
              <a:off x="3530532" y="1496185"/>
              <a:ext cx="323430" cy="463587"/>
              <a:chOff x="3530532" y="1496185"/>
              <a:chExt cx="323430" cy="463587"/>
            </a:xfrm>
          </p:grpSpPr>
          <p:grpSp>
            <p:nvGrpSpPr>
              <p:cNvPr id="6505" name="Google Shape;6505;p58"/>
              <p:cNvGrpSpPr/>
              <p:nvPr/>
            </p:nvGrpSpPr>
            <p:grpSpPr>
              <a:xfrm>
                <a:off x="3567462" y="1496185"/>
                <a:ext cx="286500" cy="361376"/>
                <a:chOff x="3567462" y="1496185"/>
                <a:chExt cx="286500" cy="361376"/>
              </a:xfrm>
            </p:grpSpPr>
            <p:cxnSp>
              <p:nvCxnSpPr>
                <p:cNvPr id="6506" name="Google Shape;6506;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07" name="Google Shape;6507;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8" name="Google Shape;6508;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58"/>
            <p:cNvGrpSpPr/>
            <p:nvPr/>
          </p:nvGrpSpPr>
          <p:grpSpPr>
            <a:xfrm>
              <a:off x="3891569" y="1779209"/>
              <a:ext cx="323945" cy="423706"/>
              <a:chOff x="3891569" y="1779209"/>
              <a:chExt cx="323945" cy="423706"/>
            </a:xfrm>
          </p:grpSpPr>
          <p:grpSp>
            <p:nvGrpSpPr>
              <p:cNvPr id="6510" name="Google Shape;6510;p58"/>
              <p:cNvGrpSpPr/>
              <p:nvPr/>
            </p:nvGrpSpPr>
            <p:grpSpPr>
              <a:xfrm>
                <a:off x="3929014" y="1881638"/>
                <a:ext cx="286500" cy="321278"/>
                <a:chOff x="3929014" y="1881638"/>
                <a:chExt cx="286500" cy="321278"/>
              </a:xfrm>
            </p:grpSpPr>
            <p:cxnSp>
              <p:nvCxnSpPr>
                <p:cNvPr id="6511" name="Google Shape;6511;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512" name="Google Shape;6512;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8"/>
            <p:cNvGrpSpPr/>
            <p:nvPr/>
          </p:nvGrpSpPr>
          <p:grpSpPr>
            <a:xfrm>
              <a:off x="4252606" y="1496185"/>
              <a:ext cx="324721" cy="463587"/>
              <a:chOff x="4252606" y="1496185"/>
              <a:chExt cx="324721" cy="463587"/>
            </a:xfrm>
          </p:grpSpPr>
          <p:grpSp>
            <p:nvGrpSpPr>
              <p:cNvPr id="6515" name="Google Shape;6515;p58"/>
              <p:cNvGrpSpPr/>
              <p:nvPr/>
            </p:nvGrpSpPr>
            <p:grpSpPr>
              <a:xfrm>
                <a:off x="4290828" y="1496185"/>
                <a:ext cx="286500" cy="361376"/>
                <a:chOff x="4290828" y="1496185"/>
                <a:chExt cx="286500" cy="361376"/>
              </a:xfrm>
            </p:grpSpPr>
            <p:cxnSp>
              <p:nvCxnSpPr>
                <p:cNvPr id="6516" name="Google Shape;6516;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517" name="Google Shape;6517;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8" name="Google Shape;6518;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58"/>
            <p:cNvGrpSpPr/>
            <p:nvPr/>
          </p:nvGrpSpPr>
          <p:grpSpPr>
            <a:xfrm>
              <a:off x="4613643" y="1763716"/>
              <a:ext cx="325308" cy="439200"/>
              <a:chOff x="4613643" y="1763716"/>
              <a:chExt cx="325308" cy="439200"/>
            </a:xfrm>
          </p:grpSpPr>
          <p:grpSp>
            <p:nvGrpSpPr>
              <p:cNvPr id="6520" name="Google Shape;6520;p58"/>
              <p:cNvGrpSpPr/>
              <p:nvPr/>
            </p:nvGrpSpPr>
            <p:grpSpPr>
              <a:xfrm>
                <a:off x="4652451" y="1879538"/>
                <a:ext cx="286500" cy="323378"/>
                <a:chOff x="4652451" y="1879538"/>
                <a:chExt cx="286500" cy="323378"/>
              </a:xfrm>
            </p:grpSpPr>
            <p:cxnSp>
              <p:nvCxnSpPr>
                <p:cNvPr id="6521" name="Google Shape;6521;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522" name="Google Shape;6522;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3" name="Google Shape;6523;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4" name="Google Shape;6524;p58"/>
          <p:cNvGrpSpPr/>
          <p:nvPr/>
        </p:nvGrpSpPr>
        <p:grpSpPr>
          <a:xfrm>
            <a:off x="3417981" y="2143759"/>
            <a:ext cx="1652173" cy="391517"/>
            <a:chOff x="3512551" y="2358270"/>
            <a:chExt cx="1597383" cy="378533"/>
          </a:xfrm>
        </p:grpSpPr>
        <p:cxnSp>
          <p:nvCxnSpPr>
            <p:cNvPr id="6525" name="Google Shape;6525;p58"/>
            <p:cNvCxnSpPr>
              <a:stCxn id="6526" idx="6"/>
              <a:endCxn id="652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528" name="Google Shape;6528;p58"/>
            <p:cNvGrpSpPr/>
            <p:nvPr/>
          </p:nvGrpSpPr>
          <p:grpSpPr>
            <a:xfrm>
              <a:off x="3512551" y="2358270"/>
              <a:ext cx="225647" cy="307714"/>
              <a:chOff x="2182679" y="2004714"/>
              <a:chExt cx="792300" cy="1080458"/>
            </a:xfrm>
          </p:grpSpPr>
          <p:cxnSp>
            <p:nvCxnSpPr>
              <p:cNvPr id="6529" name="Google Shape;6529;p58"/>
              <p:cNvCxnSpPr>
                <a:stCxn id="653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26" name="Google Shape;6526;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58"/>
            <p:cNvGrpSpPr/>
            <p:nvPr/>
          </p:nvGrpSpPr>
          <p:grpSpPr>
            <a:xfrm>
              <a:off x="3969644" y="2440153"/>
              <a:ext cx="225853" cy="296651"/>
              <a:chOff x="3775710" y="1729289"/>
              <a:chExt cx="136500" cy="179289"/>
            </a:xfrm>
          </p:grpSpPr>
          <p:cxnSp>
            <p:nvCxnSpPr>
              <p:cNvPr id="6532" name="Google Shape;6532;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533" name="Google Shape;6533;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58"/>
            <p:cNvGrpSpPr/>
            <p:nvPr/>
          </p:nvGrpSpPr>
          <p:grpSpPr>
            <a:xfrm>
              <a:off x="4427051" y="2358270"/>
              <a:ext cx="225647" cy="307714"/>
              <a:chOff x="5393704" y="2004714"/>
              <a:chExt cx="792300" cy="1080458"/>
            </a:xfrm>
          </p:grpSpPr>
          <p:cxnSp>
            <p:nvCxnSpPr>
              <p:cNvPr id="6536" name="Google Shape;6536;p58"/>
              <p:cNvCxnSpPr>
                <a:stCxn id="653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538" name="Google Shape;6538;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58"/>
            <p:cNvGrpSpPr/>
            <p:nvPr/>
          </p:nvGrpSpPr>
          <p:grpSpPr>
            <a:xfrm>
              <a:off x="4884287" y="2440252"/>
              <a:ext cx="225647" cy="296532"/>
              <a:chOff x="6999166" y="2292572"/>
              <a:chExt cx="792300" cy="1041192"/>
            </a:xfrm>
          </p:grpSpPr>
          <p:cxnSp>
            <p:nvCxnSpPr>
              <p:cNvPr id="6540" name="Google Shape;6540;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527" name="Google Shape;6527;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2" name="Google Shape;6542;p58"/>
          <p:cNvGrpSpPr/>
          <p:nvPr/>
        </p:nvGrpSpPr>
        <p:grpSpPr>
          <a:xfrm>
            <a:off x="6838789" y="979959"/>
            <a:ext cx="1581844" cy="732818"/>
            <a:chOff x="634175" y="2986275"/>
            <a:chExt cx="3147949" cy="1458344"/>
          </a:xfrm>
        </p:grpSpPr>
        <p:cxnSp>
          <p:nvCxnSpPr>
            <p:cNvPr id="6543" name="Google Shape;6543;p58"/>
            <p:cNvCxnSpPr>
              <a:stCxn id="6544" idx="4"/>
              <a:endCxn id="654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546" name="Google Shape;6546;p58"/>
            <p:cNvCxnSpPr>
              <a:stCxn id="6545" idx="0"/>
              <a:endCxn id="654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48" name="Google Shape;6548;p58"/>
            <p:cNvCxnSpPr>
              <a:stCxn id="6547" idx="4"/>
              <a:endCxn id="654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550" name="Google Shape;6550;p58"/>
            <p:cNvCxnSpPr>
              <a:stCxn id="6549" idx="0"/>
              <a:endCxn id="655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551" name="Google Shape;6551;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7" name="Google Shape;6547;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4" name="Google Shape;6544;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9" name="Google Shape;6549;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545" name="Google Shape;6545;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552" name="Google Shape;6552;p58"/>
          <p:cNvGrpSpPr/>
          <p:nvPr/>
        </p:nvGrpSpPr>
        <p:grpSpPr>
          <a:xfrm>
            <a:off x="3406504" y="2674269"/>
            <a:ext cx="1675128" cy="313674"/>
            <a:chOff x="998425" y="1182125"/>
            <a:chExt cx="1065400" cy="199500"/>
          </a:xfrm>
        </p:grpSpPr>
        <p:sp>
          <p:nvSpPr>
            <p:cNvPr id="6553" name="Google Shape;6553;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58"/>
          <p:cNvGrpSpPr/>
          <p:nvPr/>
        </p:nvGrpSpPr>
        <p:grpSpPr>
          <a:xfrm>
            <a:off x="3406503" y="3630235"/>
            <a:ext cx="1675129" cy="525345"/>
            <a:chOff x="5194708" y="3484366"/>
            <a:chExt cx="3148148" cy="987304"/>
          </a:xfrm>
        </p:grpSpPr>
        <p:grpSp>
          <p:nvGrpSpPr>
            <p:cNvPr id="6559" name="Google Shape;6559;p58"/>
            <p:cNvGrpSpPr/>
            <p:nvPr/>
          </p:nvGrpSpPr>
          <p:grpSpPr>
            <a:xfrm>
              <a:off x="7531521" y="3484366"/>
              <a:ext cx="811335" cy="987304"/>
              <a:chOff x="3379425" y="1617275"/>
              <a:chExt cx="1090650" cy="1327200"/>
            </a:xfrm>
          </p:grpSpPr>
          <p:sp>
            <p:nvSpPr>
              <p:cNvPr id="6560" name="Google Shape;6560;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58"/>
            <p:cNvGrpSpPr/>
            <p:nvPr/>
          </p:nvGrpSpPr>
          <p:grpSpPr>
            <a:xfrm>
              <a:off x="6752546" y="3484366"/>
              <a:ext cx="811428" cy="987304"/>
              <a:chOff x="2332275" y="1617275"/>
              <a:chExt cx="1090775" cy="1327200"/>
            </a:xfrm>
          </p:grpSpPr>
          <p:sp>
            <p:nvSpPr>
              <p:cNvPr id="6564" name="Google Shape;6564;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58"/>
            <p:cNvGrpSpPr/>
            <p:nvPr/>
          </p:nvGrpSpPr>
          <p:grpSpPr>
            <a:xfrm>
              <a:off x="5973664" y="3484366"/>
              <a:ext cx="811335" cy="987304"/>
              <a:chOff x="1285250" y="1617275"/>
              <a:chExt cx="1090650" cy="1327200"/>
            </a:xfrm>
          </p:grpSpPr>
          <p:sp>
            <p:nvSpPr>
              <p:cNvPr id="6568" name="Google Shape;6568;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58"/>
            <p:cNvGrpSpPr/>
            <p:nvPr/>
          </p:nvGrpSpPr>
          <p:grpSpPr>
            <a:xfrm>
              <a:off x="5194708" y="3484366"/>
              <a:ext cx="811409" cy="987304"/>
              <a:chOff x="238125" y="1617275"/>
              <a:chExt cx="1090750" cy="1327200"/>
            </a:xfrm>
          </p:grpSpPr>
          <p:sp>
            <p:nvSpPr>
              <p:cNvPr id="6572" name="Google Shape;6572;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5" name="Google Shape;6575;p58"/>
          <p:cNvGrpSpPr/>
          <p:nvPr/>
        </p:nvGrpSpPr>
        <p:grpSpPr>
          <a:xfrm>
            <a:off x="6840188" y="2276124"/>
            <a:ext cx="1579046" cy="522230"/>
            <a:chOff x="6853641" y="2534077"/>
            <a:chExt cx="1515545" cy="501229"/>
          </a:xfrm>
        </p:grpSpPr>
        <p:grpSp>
          <p:nvGrpSpPr>
            <p:cNvPr id="6576" name="Google Shape;6576;p58"/>
            <p:cNvGrpSpPr/>
            <p:nvPr/>
          </p:nvGrpSpPr>
          <p:grpSpPr>
            <a:xfrm>
              <a:off x="6853641" y="2618923"/>
              <a:ext cx="1515545" cy="324556"/>
              <a:chOff x="6853641" y="2618923"/>
              <a:chExt cx="1515545" cy="324556"/>
            </a:xfrm>
          </p:grpSpPr>
          <p:sp>
            <p:nvSpPr>
              <p:cNvPr id="6577" name="Google Shape;6577;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2" name="Google Shape;6582;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58"/>
          <p:cNvGrpSpPr/>
          <p:nvPr/>
        </p:nvGrpSpPr>
        <p:grpSpPr>
          <a:xfrm>
            <a:off x="3435080" y="3151165"/>
            <a:ext cx="1617976" cy="346616"/>
            <a:chOff x="1808063" y="4294338"/>
            <a:chExt cx="3370782" cy="721817"/>
          </a:xfrm>
        </p:grpSpPr>
        <p:sp>
          <p:nvSpPr>
            <p:cNvPr id="6588" name="Google Shape;6588;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58"/>
          <p:cNvGrpSpPr/>
          <p:nvPr/>
        </p:nvGrpSpPr>
        <p:grpSpPr>
          <a:xfrm>
            <a:off x="5261076" y="3817915"/>
            <a:ext cx="1417067" cy="350605"/>
            <a:chOff x="4234950" y="2101012"/>
            <a:chExt cx="4219974" cy="1044090"/>
          </a:xfrm>
        </p:grpSpPr>
        <p:sp>
          <p:nvSpPr>
            <p:cNvPr id="6599" name="Google Shape;6599;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58"/>
          <p:cNvGrpSpPr/>
          <p:nvPr/>
        </p:nvGrpSpPr>
        <p:grpSpPr>
          <a:xfrm>
            <a:off x="6836548" y="1808672"/>
            <a:ext cx="1586327" cy="371557"/>
            <a:chOff x="1247650" y="2075423"/>
            <a:chExt cx="6648477" cy="1557238"/>
          </a:xfrm>
        </p:grpSpPr>
        <p:sp>
          <p:nvSpPr>
            <p:cNvPr id="6616" name="Google Shape;6616;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8"/>
          <p:cNvGrpSpPr/>
          <p:nvPr/>
        </p:nvGrpSpPr>
        <p:grpSpPr>
          <a:xfrm>
            <a:off x="5267818" y="961862"/>
            <a:ext cx="1415601" cy="1648533"/>
            <a:chOff x="1839112" y="2209163"/>
            <a:chExt cx="1918159" cy="2233784"/>
          </a:xfrm>
        </p:grpSpPr>
        <p:sp>
          <p:nvSpPr>
            <p:cNvPr id="6623" name="Google Shape;6623;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6" name="Google Shape;6626;p58"/>
            <p:cNvCxnSpPr>
              <a:stCxn id="6623" idx="6"/>
              <a:endCxn id="662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27" name="Google Shape;6627;p58"/>
            <p:cNvCxnSpPr>
              <a:stCxn id="6624" idx="4"/>
              <a:endCxn id="662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629" name="Google Shape;6629;p58"/>
            <p:cNvCxnSpPr>
              <a:stCxn id="6628" idx="6"/>
              <a:endCxn id="662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630" name="Google Shape;6630;p58"/>
            <p:cNvCxnSpPr>
              <a:stCxn id="6625" idx="4"/>
              <a:endCxn id="663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628" name="Google Shape;6628;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3" name="Google Shape;6633;p58"/>
            <p:cNvCxnSpPr>
              <a:endCxn id="663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634" name="Google Shape;6634;p58"/>
          <p:cNvGrpSpPr/>
          <p:nvPr/>
        </p:nvGrpSpPr>
        <p:grpSpPr>
          <a:xfrm>
            <a:off x="3425084" y="979946"/>
            <a:ext cx="1637968" cy="154942"/>
            <a:chOff x="238125" y="2506075"/>
            <a:chExt cx="7115411" cy="673075"/>
          </a:xfrm>
        </p:grpSpPr>
        <p:sp>
          <p:nvSpPr>
            <p:cNvPr id="6635" name="Google Shape;6635;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8"/>
          <p:cNvGrpSpPr/>
          <p:nvPr/>
        </p:nvGrpSpPr>
        <p:grpSpPr>
          <a:xfrm>
            <a:off x="1965820" y="1294664"/>
            <a:ext cx="1262932" cy="785408"/>
            <a:chOff x="548861" y="389676"/>
            <a:chExt cx="3843371" cy="2390163"/>
          </a:xfrm>
        </p:grpSpPr>
        <p:cxnSp>
          <p:nvCxnSpPr>
            <p:cNvPr id="6641" name="Google Shape;6641;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2" name="Google Shape;6642;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3" name="Google Shape;6643;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644" name="Google Shape;6644;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645" name="Google Shape;6645;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6" name="Google Shape;6646;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7" name="Google Shape;6647;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48" name="Google Shape;6648;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58"/>
          <p:cNvGrpSpPr/>
          <p:nvPr/>
        </p:nvGrpSpPr>
        <p:grpSpPr>
          <a:xfrm>
            <a:off x="753952" y="2401541"/>
            <a:ext cx="1412054" cy="633562"/>
            <a:chOff x="1187400" y="2529299"/>
            <a:chExt cx="6769193" cy="2241903"/>
          </a:xfrm>
        </p:grpSpPr>
        <p:sp>
          <p:nvSpPr>
            <p:cNvPr id="6655" name="Google Shape;6655;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656" name="Google Shape;6656;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7" name="Google Shape;6657;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8" name="Google Shape;6658;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59" name="Google Shape;6659;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0" name="Google Shape;6660;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61" name="Google Shape;6661;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662" name="Google Shape;6662;p58"/>
            <p:cNvCxnSpPr>
              <a:stCxn id="6655" idx="2"/>
              <a:endCxn id="665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3" name="Google Shape;6663;p58"/>
            <p:cNvCxnSpPr>
              <a:stCxn id="6657" idx="0"/>
              <a:endCxn id="665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4" name="Google Shape;6664;p58"/>
            <p:cNvCxnSpPr>
              <a:stCxn id="6657" idx="2"/>
              <a:endCxn id="665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5" name="Google Shape;6665;p58"/>
            <p:cNvCxnSpPr>
              <a:stCxn id="6658" idx="0"/>
              <a:endCxn id="665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6" name="Google Shape;6666;p58"/>
            <p:cNvCxnSpPr>
              <a:stCxn id="6656" idx="2"/>
              <a:endCxn id="666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667" name="Google Shape;6667;p58"/>
            <p:cNvCxnSpPr>
              <a:stCxn id="6660" idx="0"/>
              <a:endCxn id="665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668" name="Google Shape;6668;p58"/>
          <p:cNvGrpSpPr/>
          <p:nvPr/>
        </p:nvGrpSpPr>
        <p:grpSpPr>
          <a:xfrm>
            <a:off x="6840198" y="2894250"/>
            <a:ext cx="1579035" cy="540873"/>
            <a:chOff x="6895650" y="3126697"/>
            <a:chExt cx="1436662" cy="492105"/>
          </a:xfrm>
        </p:grpSpPr>
        <p:sp>
          <p:nvSpPr>
            <p:cNvPr id="6669" name="Google Shape;6669;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4" name="Google Shape;6674;p58"/>
            <p:cNvGrpSpPr/>
            <p:nvPr/>
          </p:nvGrpSpPr>
          <p:grpSpPr>
            <a:xfrm>
              <a:off x="6995957" y="3335810"/>
              <a:ext cx="1230393" cy="71754"/>
              <a:chOff x="6995957" y="3287964"/>
              <a:chExt cx="1230393" cy="71754"/>
            </a:xfrm>
          </p:grpSpPr>
          <p:sp>
            <p:nvSpPr>
              <p:cNvPr id="6675" name="Google Shape;6675;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0" name="Google Shape;6680;p58"/>
          <p:cNvGrpSpPr/>
          <p:nvPr/>
        </p:nvGrpSpPr>
        <p:grpSpPr>
          <a:xfrm>
            <a:off x="6838780" y="3531013"/>
            <a:ext cx="1581862" cy="650625"/>
            <a:chOff x="6777990" y="3710194"/>
            <a:chExt cx="1646915" cy="677382"/>
          </a:xfrm>
        </p:grpSpPr>
        <p:grpSp>
          <p:nvGrpSpPr>
            <p:cNvPr id="6681" name="Google Shape;6681;p58"/>
            <p:cNvGrpSpPr/>
            <p:nvPr/>
          </p:nvGrpSpPr>
          <p:grpSpPr>
            <a:xfrm>
              <a:off x="6777990" y="3874492"/>
              <a:ext cx="411129" cy="513083"/>
              <a:chOff x="6777990" y="3874492"/>
              <a:chExt cx="411129" cy="513083"/>
            </a:xfrm>
          </p:grpSpPr>
          <p:cxnSp>
            <p:nvCxnSpPr>
              <p:cNvPr id="6682" name="Google Shape;6682;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3" name="Google Shape;6683;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58"/>
            <p:cNvGrpSpPr/>
            <p:nvPr/>
          </p:nvGrpSpPr>
          <p:grpSpPr>
            <a:xfrm>
              <a:off x="7188425" y="3710194"/>
              <a:ext cx="411123" cy="520535"/>
              <a:chOff x="7188425" y="3710194"/>
              <a:chExt cx="411123" cy="520535"/>
            </a:xfrm>
          </p:grpSpPr>
          <p:cxnSp>
            <p:nvCxnSpPr>
              <p:cNvPr id="6685" name="Google Shape;6685;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6" name="Google Shape;6686;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8"/>
            <p:cNvGrpSpPr/>
            <p:nvPr/>
          </p:nvGrpSpPr>
          <p:grpSpPr>
            <a:xfrm>
              <a:off x="7603341" y="3874492"/>
              <a:ext cx="411474" cy="513083"/>
              <a:chOff x="7603341" y="3874492"/>
              <a:chExt cx="411474" cy="513083"/>
            </a:xfrm>
          </p:grpSpPr>
          <p:cxnSp>
            <p:nvCxnSpPr>
              <p:cNvPr id="6688" name="Google Shape;6688;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689" name="Google Shape;6689;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58"/>
            <p:cNvGrpSpPr/>
            <p:nvPr/>
          </p:nvGrpSpPr>
          <p:grpSpPr>
            <a:xfrm>
              <a:off x="8013776" y="3722847"/>
              <a:ext cx="411129" cy="507881"/>
              <a:chOff x="8013776" y="3722847"/>
              <a:chExt cx="411129" cy="507881"/>
            </a:xfrm>
          </p:grpSpPr>
          <p:cxnSp>
            <p:nvCxnSpPr>
              <p:cNvPr id="6691" name="Google Shape;6691;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692" name="Google Shape;6692;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3" name="Google Shape;6693;p58"/>
          <p:cNvGrpSpPr/>
          <p:nvPr/>
        </p:nvGrpSpPr>
        <p:grpSpPr>
          <a:xfrm>
            <a:off x="5258295" y="2703853"/>
            <a:ext cx="1421889" cy="1020603"/>
            <a:chOff x="5190863" y="2824811"/>
            <a:chExt cx="1544860" cy="1108869"/>
          </a:xfrm>
        </p:grpSpPr>
        <p:grpSp>
          <p:nvGrpSpPr>
            <p:cNvPr id="6694" name="Google Shape;6694;p58"/>
            <p:cNvGrpSpPr/>
            <p:nvPr/>
          </p:nvGrpSpPr>
          <p:grpSpPr>
            <a:xfrm>
              <a:off x="5938695" y="3176919"/>
              <a:ext cx="685761" cy="404739"/>
              <a:chOff x="5938695" y="3176919"/>
              <a:chExt cx="685761" cy="404739"/>
            </a:xfrm>
          </p:grpSpPr>
          <p:grpSp>
            <p:nvGrpSpPr>
              <p:cNvPr id="6695" name="Google Shape;6695;p58"/>
              <p:cNvGrpSpPr/>
              <p:nvPr/>
            </p:nvGrpSpPr>
            <p:grpSpPr>
              <a:xfrm>
                <a:off x="5938695" y="3176919"/>
                <a:ext cx="685761" cy="404739"/>
                <a:chOff x="5938695" y="3176919"/>
                <a:chExt cx="685761" cy="404739"/>
              </a:xfrm>
            </p:grpSpPr>
            <p:sp>
              <p:nvSpPr>
                <p:cNvPr id="6696" name="Google Shape;6696;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58"/>
            <p:cNvGrpSpPr/>
            <p:nvPr/>
          </p:nvGrpSpPr>
          <p:grpSpPr>
            <a:xfrm>
              <a:off x="5305233" y="3176835"/>
              <a:ext cx="685971" cy="404655"/>
              <a:chOff x="5305233" y="3176835"/>
              <a:chExt cx="685971" cy="404655"/>
            </a:xfrm>
          </p:grpSpPr>
          <p:grpSp>
            <p:nvGrpSpPr>
              <p:cNvPr id="6700" name="Google Shape;6700;p58"/>
              <p:cNvGrpSpPr/>
              <p:nvPr/>
            </p:nvGrpSpPr>
            <p:grpSpPr>
              <a:xfrm>
                <a:off x="5305233" y="3176835"/>
                <a:ext cx="685971" cy="404655"/>
                <a:chOff x="5305233" y="3176835"/>
                <a:chExt cx="685971" cy="404655"/>
              </a:xfrm>
            </p:grpSpPr>
            <p:sp>
              <p:nvSpPr>
                <p:cNvPr id="6701" name="Google Shape;6701;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3" name="Google Shape;6703;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4" name="Google Shape;6704;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5" name="Google Shape;6705;p58"/>
            <p:cNvGrpSpPr/>
            <p:nvPr/>
          </p:nvGrpSpPr>
          <p:grpSpPr>
            <a:xfrm>
              <a:off x="5657361" y="2824811"/>
              <a:ext cx="1078361" cy="404655"/>
              <a:chOff x="5657361" y="2824811"/>
              <a:chExt cx="1078361" cy="404655"/>
            </a:xfrm>
          </p:grpSpPr>
          <p:grpSp>
            <p:nvGrpSpPr>
              <p:cNvPr id="6706" name="Google Shape;6706;p58"/>
              <p:cNvGrpSpPr/>
              <p:nvPr/>
            </p:nvGrpSpPr>
            <p:grpSpPr>
              <a:xfrm>
                <a:off x="5657361" y="2824811"/>
                <a:ext cx="1078361" cy="404655"/>
                <a:chOff x="5657361" y="2824811"/>
                <a:chExt cx="1078361" cy="404655"/>
              </a:xfrm>
            </p:grpSpPr>
            <p:grpSp>
              <p:nvGrpSpPr>
                <p:cNvPr id="6707" name="Google Shape;6707;p58"/>
                <p:cNvGrpSpPr/>
                <p:nvPr/>
              </p:nvGrpSpPr>
              <p:grpSpPr>
                <a:xfrm>
                  <a:off x="5938485" y="2824811"/>
                  <a:ext cx="797237" cy="404655"/>
                  <a:chOff x="5938485" y="2824811"/>
                  <a:chExt cx="797237" cy="404655"/>
                </a:xfrm>
              </p:grpSpPr>
              <p:sp>
                <p:nvSpPr>
                  <p:cNvPr id="6708" name="Google Shape;6708;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0" name="Google Shape;6710;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1" name="Google Shape;6711;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8"/>
            <p:cNvGrpSpPr/>
            <p:nvPr/>
          </p:nvGrpSpPr>
          <p:grpSpPr>
            <a:xfrm>
              <a:off x="5190863" y="3528942"/>
              <a:ext cx="1078026" cy="404739"/>
              <a:chOff x="5190863" y="3528942"/>
              <a:chExt cx="1078026" cy="404739"/>
            </a:xfrm>
          </p:grpSpPr>
          <p:sp>
            <p:nvSpPr>
              <p:cNvPr id="6713" name="Google Shape;6713;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4" name="Google Shape;6714;p58"/>
              <p:cNvGrpSpPr/>
              <p:nvPr/>
            </p:nvGrpSpPr>
            <p:grpSpPr>
              <a:xfrm>
                <a:off x="5190863" y="3528942"/>
                <a:ext cx="1078026" cy="404739"/>
                <a:chOff x="5190863" y="3528942"/>
                <a:chExt cx="1078026" cy="404739"/>
              </a:xfrm>
            </p:grpSpPr>
            <p:sp>
              <p:nvSpPr>
                <p:cNvPr id="6715" name="Google Shape;6715;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17" name="Google Shape;6717;p58"/>
          <p:cNvGrpSpPr/>
          <p:nvPr/>
        </p:nvGrpSpPr>
        <p:grpSpPr>
          <a:xfrm>
            <a:off x="724302" y="1268321"/>
            <a:ext cx="1086719" cy="879487"/>
            <a:chOff x="803162" y="1474292"/>
            <a:chExt cx="1086719" cy="879487"/>
          </a:xfrm>
        </p:grpSpPr>
        <p:grpSp>
          <p:nvGrpSpPr>
            <p:cNvPr id="6718" name="Google Shape;6718;p58"/>
            <p:cNvGrpSpPr/>
            <p:nvPr/>
          </p:nvGrpSpPr>
          <p:grpSpPr>
            <a:xfrm>
              <a:off x="803162" y="1625948"/>
              <a:ext cx="445856" cy="576579"/>
              <a:chOff x="803162" y="1625948"/>
              <a:chExt cx="445856" cy="576579"/>
            </a:xfrm>
          </p:grpSpPr>
          <p:sp>
            <p:nvSpPr>
              <p:cNvPr id="6719" name="Google Shape;6719;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0" name="Google Shape;6720;p58"/>
              <p:cNvGrpSpPr/>
              <p:nvPr/>
            </p:nvGrpSpPr>
            <p:grpSpPr>
              <a:xfrm>
                <a:off x="1056023" y="1625948"/>
                <a:ext cx="192995" cy="576579"/>
                <a:chOff x="1056023" y="1625948"/>
                <a:chExt cx="192995" cy="576579"/>
              </a:xfrm>
            </p:grpSpPr>
            <p:sp>
              <p:nvSpPr>
                <p:cNvPr id="6721" name="Google Shape;6721;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6" name="Google Shape;6726;p58"/>
            <p:cNvGrpSpPr/>
            <p:nvPr/>
          </p:nvGrpSpPr>
          <p:grpSpPr>
            <a:xfrm>
              <a:off x="1371406" y="1474292"/>
              <a:ext cx="518475" cy="879487"/>
              <a:chOff x="1398231" y="1474292"/>
              <a:chExt cx="518475" cy="879487"/>
            </a:xfrm>
          </p:grpSpPr>
          <p:grpSp>
            <p:nvGrpSpPr>
              <p:cNvPr id="6727" name="Google Shape;6727;p58"/>
              <p:cNvGrpSpPr/>
              <p:nvPr/>
            </p:nvGrpSpPr>
            <p:grpSpPr>
              <a:xfrm>
                <a:off x="1398231" y="1474292"/>
                <a:ext cx="518475" cy="341643"/>
                <a:chOff x="1398231" y="1474292"/>
                <a:chExt cx="518475" cy="341643"/>
              </a:xfrm>
            </p:grpSpPr>
            <p:sp>
              <p:nvSpPr>
                <p:cNvPr id="6728" name="Google Shape;6728;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9" name="Google Shape;6729;p58"/>
                <p:cNvGrpSpPr/>
                <p:nvPr/>
              </p:nvGrpSpPr>
              <p:grpSpPr>
                <a:xfrm>
                  <a:off x="1616453" y="1474292"/>
                  <a:ext cx="300253" cy="341643"/>
                  <a:chOff x="1616453" y="1475379"/>
                  <a:chExt cx="300253" cy="341643"/>
                </a:xfrm>
              </p:grpSpPr>
              <p:sp>
                <p:nvSpPr>
                  <p:cNvPr id="6730" name="Google Shape;6730;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7" name="Google Shape;6737;p58"/>
                  <p:cNvGrpSpPr/>
                  <p:nvPr/>
                </p:nvGrpSpPr>
                <p:grpSpPr>
                  <a:xfrm>
                    <a:off x="1839639" y="1475379"/>
                    <a:ext cx="77067" cy="341643"/>
                    <a:chOff x="1839639" y="1475379"/>
                    <a:chExt cx="77067" cy="341643"/>
                  </a:xfrm>
                </p:grpSpPr>
                <p:sp>
                  <p:nvSpPr>
                    <p:cNvPr id="6738" name="Google Shape;6738;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40" name="Google Shape;6740;p58"/>
              <p:cNvGrpSpPr/>
              <p:nvPr/>
            </p:nvGrpSpPr>
            <p:grpSpPr>
              <a:xfrm>
                <a:off x="1398451" y="2012951"/>
                <a:ext cx="518255" cy="340828"/>
                <a:chOff x="1398451" y="2012951"/>
                <a:chExt cx="518255" cy="340828"/>
              </a:xfrm>
            </p:grpSpPr>
            <p:sp>
              <p:nvSpPr>
                <p:cNvPr id="6741" name="Google Shape;6741;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2" name="Google Shape;6742;p58"/>
                <p:cNvGrpSpPr/>
                <p:nvPr/>
              </p:nvGrpSpPr>
              <p:grpSpPr>
                <a:xfrm>
                  <a:off x="1616453" y="2012951"/>
                  <a:ext cx="300253" cy="340828"/>
                  <a:chOff x="1616453" y="2013538"/>
                  <a:chExt cx="300253" cy="340828"/>
                </a:xfrm>
              </p:grpSpPr>
              <p:sp>
                <p:nvSpPr>
                  <p:cNvPr id="6743" name="Google Shape;6743;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0" name="Google Shape;6750;p58"/>
                  <p:cNvGrpSpPr/>
                  <p:nvPr/>
                </p:nvGrpSpPr>
                <p:grpSpPr>
                  <a:xfrm>
                    <a:off x="1839639" y="2013538"/>
                    <a:ext cx="77067" cy="340828"/>
                    <a:chOff x="1839639" y="2013538"/>
                    <a:chExt cx="77067" cy="340828"/>
                  </a:xfrm>
                </p:grpSpPr>
                <p:sp>
                  <p:nvSpPr>
                    <p:cNvPr id="6751" name="Google Shape;6751;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753" name="Google Shape;6753;p58"/>
          <p:cNvGrpSpPr/>
          <p:nvPr/>
        </p:nvGrpSpPr>
        <p:grpSpPr>
          <a:xfrm>
            <a:off x="721126" y="3399508"/>
            <a:ext cx="1368681" cy="682918"/>
            <a:chOff x="724986" y="3605478"/>
            <a:chExt cx="1368681" cy="682918"/>
          </a:xfrm>
        </p:grpSpPr>
        <p:grpSp>
          <p:nvGrpSpPr>
            <p:cNvPr id="6754" name="Google Shape;6754;p58"/>
            <p:cNvGrpSpPr/>
            <p:nvPr/>
          </p:nvGrpSpPr>
          <p:grpSpPr>
            <a:xfrm>
              <a:off x="1289102" y="3823629"/>
              <a:ext cx="240442" cy="250435"/>
              <a:chOff x="-165066" y="3843615"/>
              <a:chExt cx="221259" cy="230455"/>
            </a:xfrm>
          </p:grpSpPr>
          <p:sp>
            <p:nvSpPr>
              <p:cNvPr id="6755" name="Google Shape;6755;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58"/>
            <p:cNvGrpSpPr/>
            <p:nvPr/>
          </p:nvGrpSpPr>
          <p:grpSpPr>
            <a:xfrm>
              <a:off x="724986" y="3605478"/>
              <a:ext cx="1368681" cy="682918"/>
              <a:chOff x="724986" y="3605478"/>
              <a:chExt cx="1368681" cy="682918"/>
            </a:xfrm>
          </p:grpSpPr>
          <p:grpSp>
            <p:nvGrpSpPr>
              <p:cNvPr id="6776" name="Google Shape;6776;p58"/>
              <p:cNvGrpSpPr/>
              <p:nvPr/>
            </p:nvGrpSpPr>
            <p:grpSpPr>
              <a:xfrm>
                <a:off x="1498221" y="4047614"/>
                <a:ext cx="529172" cy="240783"/>
                <a:chOff x="1498221" y="4047614"/>
                <a:chExt cx="529172" cy="240783"/>
              </a:xfrm>
            </p:grpSpPr>
            <p:grpSp>
              <p:nvGrpSpPr>
                <p:cNvPr id="6777" name="Google Shape;6777;p58"/>
                <p:cNvGrpSpPr/>
                <p:nvPr/>
              </p:nvGrpSpPr>
              <p:grpSpPr>
                <a:xfrm>
                  <a:off x="1826655" y="4224370"/>
                  <a:ext cx="200738" cy="25631"/>
                  <a:chOff x="1826655" y="4224370"/>
                  <a:chExt cx="200738" cy="25631"/>
                </a:xfrm>
              </p:grpSpPr>
              <p:sp>
                <p:nvSpPr>
                  <p:cNvPr id="6778" name="Google Shape;6778;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58"/>
                <p:cNvGrpSpPr/>
                <p:nvPr/>
              </p:nvGrpSpPr>
              <p:grpSpPr>
                <a:xfrm>
                  <a:off x="1498221" y="4047614"/>
                  <a:ext cx="328444" cy="240783"/>
                  <a:chOff x="1498221" y="4047614"/>
                  <a:chExt cx="328444" cy="240783"/>
                </a:xfrm>
              </p:grpSpPr>
              <p:sp>
                <p:nvSpPr>
                  <p:cNvPr id="6781" name="Google Shape;6781;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58"/>
                  <p:cNvGrpSpPr/>
                  <p:nvPr/>
                </p:nvGrpSpPr>
                <p:grpSpPr>
                  <a:xfrm>
                    <a:off x="1498221" y="4047614"/>
                    <a:ext cx="150566" cy="190416"/>
                    <a:chOff x="1498221" y="4047614"/>
                    <a:chExt cx="150566" cy="190416"/>
                  </a:xfrm>
                </p:grpSpPr>
                <p:sp>
                  <p:nvSpPr>
                    <p:cNvPr id="6783" name="Google Shape;6783;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5" name="Google Shape;6785;p58"/>
              <p:cNvGrpSpPr/>
              <p:nvPr/>
            </p:nvGrpSpPr>
            <p:grpSpPr>
              <a:xfrm>
                <a:off x="1560718" y="3800594"/>
                <a:ext cx="532948" cy="302090"/>
                <a:chOff x="1560718" y="3800594"/>
                <a:chExt cx="532948" cy="302090"/>
              </a:xfrm>
            </p:grpSpPr>
            <p:grpSp>
              <p:nvGrpSpPr>
                <p:cNvPr id="6786" name="Google Shape;6786;p58"/>
                <p:cNvGrpSpPr/>
                <p:nvPr/>
              </p:nvGrpSpPr>
              <p:grpSpPr>
                <a:xfrm>
                  <a:off x="1912179" y="3827344"/>
                  <a:ext cx="181487" cy="25631"/>
                  <a:chOff x="1912179" y="3827344"/>
                  <a:chExt cx="181487" cy="25631"/>
                </a:xfrm>
              </p:grpSpPr>
              <p:sp>
                <p:nvSpPr>
                  <p:cNvPr id="6787" name="Google Shape;6787;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58"/>
                <p:cNvGrpSpPr/>
                <p:nvPr/>
              </p:nvGrpSpPr>
              <p:grpSpPr>
                <a:xfrm>
                  <a:off x="1912179" y="4044505"/>
                  <a:ext cx="181487" cy="25622"/>
                  <a:chOff x="1912179" y="4044506"/>
                  <a:chExt cx="181487" cy="25622"/>
                </a:xfrm>
              </p:grpSpPr>
              <p:sp>
                <p:nvSpPr>
                  <p:cNvPr id="6790" name="Google Shape;6790;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58"/>
                <p:cNvGrpSpPr/>
                <p:nvPr/>
              </p:nvGrpSpPr>
              <p:grpSpPr>
                <a:xfrm>
                  <a:off x="1560718" y="3800594"/>
                  <a:ext cx="351472" cy="302090"/>
                  <a:chOff x="1560718" y="3800594"/>
                  <a:chExt cx="351472" cy="302090"/>
                </a:xfrm>
              </p:grpSpPr>
              <p:grpSp>
                <p:nvGrpSpPr>
                  <p:cNvPr id="6793" name="Google Shape;6793;p58"/>
                  <p:cNvGrpSpPr/>
                  <p:nvPr/>
                </p:nvGrpSpPr>
                <p:grpSpPr>
                  <a:xfrm>
                    <a:off x="1560718" y="3842857"/>
                    <a:ext cx="173586" cy="217131"/>
                    <a:chOff x="1560718" y="3842857"/>
                    <a:chExt cx="173586" cy="217131"/>
                  </a:xfrm>
                </p:grpSpPr>
                <p:sp>
                  <p:nvSpPr>
                    <p:cNvPr id="6794" name="Google Shape;6794;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7" name="Google Shape;6797;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99" name="Google Shape;6799;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58"/>
              <p:cNvGrpSpPr/>
              <p:nvPr/>
            </p:nvGrpSpPr>
            <p:grpSpPr>
              <a:xfrm>
                <a:off x="785350" y="3605478"/>
                <a:ext cx="535311" cy="249245"/>
                <a:chOff x="785350" y="3605478"/>
                <a:chExt cx="535311" cy="249245"/>
              </a:xfrm>
            </p:grpSpPr>
            <p:grpSp>
              <p:nvGrpSpPr>
                <p:cNvPr id="6801" name="Google Shape;6801;p58"/>
                <p:cNvGrpSpPr/>
                <p:nvPr/>
              </p:nvGrpSpPr>
              <p:grpSpPr>
                <a:xfrm>
                  <a:off x="785350" y="3605478"/>
                  <a:ext cx="376191" cy="102736"/>
                  <a:chOff x="785350" y="3605478"/>
                  <a:chExt cx="376191" cy="102736"/>
                </a:xfrm>
              </p:grpSpPr>
              <p:sp>
                <p:nvSpPr>
                  <p:cNvPr id="6802" name="Google Shape;6802;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58"/>
                <p:cNvGrpSpPr/>
                <p:nvPr/>
              </p:nvGrpSpPr>
              <p:grpSpPr>
                <a:xfrm>
                  <a:off x="1161530" y="3655851"/>
                  <a:ext cx="159131" cy="198872"/>
                  <a:chOff x="1161530" y="3655851"/>
                  <a:chExt cx="159131" cy="198872"/>
                </a:xfrm>
              </p:grpSpPr>
              <p:sp>
                <p:nvSpPr>
                  <p:cNvPr id="6806" name="Google Shape;6806;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8" name="Google Shape;6808;p58"/>
              <p:cNvGrpSpPr/>
              <p:nvPr/>
            </p:nvGrpSpPr>
            <p:grpSpPr>
              <a:xfrm>
                <a:off x="785350" y="4047614"/>
                <a:ext cx="535311" cy="240783"/>
                <a:chOff x="785350" y="4047614"/>
                <a:chExt cx="535311" cy="240783"/>
              </a:xfrm>
            </p:grpSpPr>
            <p:grpSp>
              <p:nvGrpSpPr>
                <p:cNvPr id="6809" name="Google Shape;6809;p58"/>
                <p:cNvGrpSpPr/>
                <p:nvPr/>
              </p:nvGrpSpPr>
              <p:grpSpPr>
                <a:xfrm>
                  <a:off x="1161636" y="4047614"/>
                  <a:ext cx="159025" cy="190415"/>
                  <a:chOff x="1161636" y="4047614"/>
                  <a:chExt cx="159025" cy="190415"/>
                </a:xfrm>
              </p:grpSpPr>
              <p:sp>
                <p:nvSpPr>
                  <p:cNvPr id="6810" name="Google Shape;6810;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8"/>
                <p:cNvGrpSpPr/>
                <p:nvPr/>
              </p:nvGrpSpPr>
              <p:grpSpPr>
                <a:xfrm>
                  <a:off x="785350" y="4185661"/>
                  <a:ext cx="376191" cy="102736"/>
                  <a:chOff x="785350" y="4185661"/>
                  <a:chExt cx="376191" cy="102736"/>
                </a:xfrm>
              </p:grpSpPr>
              <p:sp>
                <p:nvSpPr>
                  <p:cNvPr id="6813" name="Google Shape;6813;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6" name="Google Shape;6816;p58"/>
              <p:cNvGrpSpPr/>
              <p:nvPr/>
            </p:nvGrpSpPr>
            <p:grpSpPr>
              <a:xfrm>
                <a:off x="1501054" y="3605478"/>
                <a:ext cx="526340" cy="249240"/>
                <a:chOff x="1501054" y="3605478"/>
                <a:chExt cx="526340" cy="249240"/>
              </a:xfrm>
            </p:grpSpPr>
            <p:grpSp>
              <p:nvGrpSpPr>
                <p:cNvPr id="6817" name="Google Shape;6817;p58"/>
                <p:cNvGrpSpPr/>
                <p:nvPr/>
              </p:nvGrpSpPr>
              <p:grpSpPr>
                <a:xfrm>
                  <a:off x="1834208" y="3643867"/>
                  <a:ext cx="193185" cy="25622"/>
                  <a:chOff x="1834208" y="3643867"/>
                  <a:chExt cx="193185" cy="25622"/>
                </a:xfrm>
              </p:grpSpPr>
              <p:sp>
                <p:nvSpPr>
                  <p:cNvPr id="6818" name="Google Shape;6818;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58"/>
                <p:cNvGrpSpPr/>
                <p:nvPr/>
              </p:nvGrpSpPr>
              <p:grpSpPr>
                <a:xfrm>
                  <a:off x="1501054" y="3605478"/>
                  <a:ext cx="333165" cy="249240"/>
                  <a:chOff x="1501054" y="3605478"/>
                  <a:chExt cx="333165" cy="249240"/>
                </a:xfrm>
              </p:grpSpPr>
              <p:sp>
                <p:nvSpPr>
                  <p:cNvPr id="6821" name="Google Shape;6821;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58"/>
                  <p:cNvGrpSpPr/>
                  <p:nvPr/>
                </p:nvGrpSpPr>
                <p:grpSpPr>
                  <a:xfrm>
                    <a:off x="1501054" y="3655851"/>
                    <a:ext cx="155286" cy="198867"/>
                    <a:chOff x="1501054" y="3655851"/>
                    <a:chExt cx="155286" cy="198867"/>
                  </a:xfrm>
                </p:grpSpPr>
                <p:sp>
                  <p:nvSpPr>
                    <p:cNvPr id="6823" name="Google Shape;6823;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25" name="Google Shape;6825;p58"/>
              <p:cNvGrpSpPr/>
              <p:nvPr/>
            </p:nvGrpSpPr>
            <p:grpSpPr>
              <a:xfrm>
                <a:off x="724986" y="3800594"/>
                <a:ext cx="532950" cy="302090"/>
                <a:chOff x="724986" y="3800594"/>
                <a:chExt cx="532950" cy="302090"/>
              </a:xfrm>
            </p:grpSpPr>
            <p:grpSp>
              <p:nvGrpSpPr>
                <p:cNvPr id="6826" name="Google Shape;6826;p58"/>
                <p:cNvGrpSpPr/>
                <p:nvPr/>
              </p:nvGrpSpPr>
              <p:grpSpPr>
                <a:xfrm>
                  <a:off x="724986" y="4044367"/>
                  <a:ext cx="181314" cy="25626"/>
                  <a:chOff x="724986" y="4044367"/>
                  <a:chExt cx="181314" cy="25626"/>
                </a:xfrm>
              </p:grpSpPr>
              <p:sp>
                <p:nvSpPr>
                  <p:cNvPr id="6827" name="Google Shape;6827;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8"/>
                <p:cNvGrpSpPr/>
                <p:nvPr/>
              </p:nvGrpSpPr>
              <p:grpSpPr>
                <a:xfrm>
                  <a:off x="906290" y="3800594"/>
                  <a:ext cx="351646" cy="302090"/>
                  <a:chOff x="906290" y="3800594"/>
                  <a:chExt cx="351646" cy="302090"/>
                </a:xfrm>
              </p:grpSpPr>
              <p:grpSp>
                <p:nvGrpSpPr>
                  <p:cNvPr id="6830" name="Google Shape;6830;p58"/>
                  <p:cNvGrpSpPr/>
                  <p:nvPr/>
                </p:nvGrpSpPr>
                <p:grpSpPr>
                  <a:xfrm>
                    <a:off x="1084172" y="3842857"/>
                    <a:ext cx="173764" cy="217131"/>
                    <a:chOff x="1084172" y="3842857"/>
                    <a:chExt cx="173764" cy="217131"/>
                  </a:xfrm>
                </p:grpSpPr>
                <p:grpSp>
                  <p:nvGrpSpPr>
                    <p:cNvPr id="6831" name="Google Shape;6831;p58"/>
                    <p:cNvGrpSpPr/>
                    <p:nvPr/>
                  </p:nvGrpSpPr>
                  <p:grpSpPr>
                    <a:xfrm>
                      <a:off x="1156862" y="3936509"/>
                      <a:ext cx="101073" cy="25622"/>
                      <a:chOff x="1156862" y="3936509"/>
                      <a:chExt cx="101073" cy="25622"/>
                    </a:xfrm>
                  </p:grpSpPr>
                  <p:sp>
                    <p:nvSpPr>
                      <p:cNvPr id="6832" name="Google Shape;6832;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4" name="Google Shape;6834;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5" name="Google Shape;6835;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58"/>
                <p:cNvGrpSpPr/>
                <p:nvPr/>
              </p:nvGrpSpPr>
              <p:grpSpPr>
                <a:xfrm>
                  <a:off x="724986" y="3830189"/>
                  <a:ext cx="189533" cy="25626"/>
                  <a:chOff x="724986" y="3830189"/>
                  <a:chExt cx="189533" cy="25626"/>
                </a:xfrm>
              </p:grpSpPr>
              <p:sp>
                <p:nvSpPr>
                  <p:cNvPr id="6838" name="Google Shape;6838;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840" name="Google Shape;6840;p58"/>
          <p:cNvGrpSpPr/>
          <p:nvPr/>
        </p:nvGrpSpPr>
        <p:grpSpPr>
          <a:xfrm>
            <a:off x="2249438" y="2249669"/>
            <a:ext cx="948701" cy="935378"/>
            <a:chOff x="2253298" y="2428317"/>
            <a:chExt cx="948701" cy="935378"/>
          </a:xfrm>
        </p:grpSpPr>
        <p:sp>
          <p:nvSpPr>
            <p:cNvPr id="6841" name="Google Shape;6841;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graphicFrame>
        <p:nvGraphicFramePr>
          <p:cNvPr id="6878" name="Google Shape;6878;p59"/>
          <p:cNvGraphicFramePr/>
          <p:nvPr/>
        </p:nvGraphicFramePr>
        <p:xfrm>
          <a:off x="3342575" y="2130461"/>
          <a:ext cx="2363400" cy="868575"/>
        </p:xfrm>
        <a:graphic>
          <a:graphicData uri="http://schemas.openxmlformats.org/drawingml/2006/table">
            <a:tbl>
              <a:tblPr>
                <a:noFill/>
                <a:tableStyleId>{6766ABE9-2BD2-43D4-8829-0B881649C9B1}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879" name="Google Shape;6879;p59"/>
          <p:cNvGrpSpPr/>
          <p:nvPr/>
        </p:nvGrpSpPr>
        <p:grpSpPr>
          <a:xfrm>
            <a:off x="3339745" y="952988"/>
            <a:ext cx="2363393" cy="1017867"/>
            <a:chOff x="3292400" y="1219146"/>
            <a:chExt cx="2615240" cy="1110239"/>
          </a:xfrm>
        </p:grpSpPr>
        <p:sp>
          <p:nvSpPr>
            <p:cNvPr id="6880" name="Google Shape;6880;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6881" name="Google Shape;6881;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82" name="Google Shape;6882;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6883" name="Google Shape;6883;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6884" name="Google Shape;6884;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6885" name="Google Shape;6885;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6886" name="Google Shape;6886;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6887" name="Google Shape;6887;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6888" name="Google Shape;6888;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6889" name="Google Shape;6889;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6890" name="Google Shape;6890;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1" name="Google Shape;6891;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892" name="Google Shape;6892;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893" name="Google Shape;6893;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894" name="Google Shape;6894;p59"/>
            <p:cNvGrpSpPr/>
            <p:nvPr/>
          </p:nvGrpSpPr>
          <p:grpSpPr>
            <a:xfrm>
              <a:off x="3748438" y="1378608"/>
              <a:ext cx="2159202" cy="903971"/>
              <a:chOff x="1683525" y="2179850"/>
              <a:chExt cx="4519050" cy="2134525"/>
            </a:xfrm>
          </p:grpSpPr>
          <p:sp>
            <p:nvSpPr>
              <p:cNvPr id="6895" name="Google Shape;6895;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6" name="Google Shape;6896;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7" name="Google Shape;6897;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8" name="Google Shape;6898;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899" name="Google Shape;6899;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0" name="Google Shape;6900;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1" name="Google Shape;6901;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2" name="Google Shape;6902;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3" name="Google Shape;6903;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4" name="Google Shape;6904;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5" name="Google Shape;6905;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6906" name="Google Shape;6906;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6907" name="Google Shape;6907;p59"/>
          <p:cNvGraphicFramePr/>
          <p:nvPr/>
        </p:nvGraphicFramePr>
        <p:xfrm>
          <a:off x="5935838" y="2130461"/>
          <a:ext cx="2491300" cy="868600"/>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908" name="Google Shape;6908;p59"/>
          <p:cNvGrpSpPr/>
          <p:nvPr/>
        </p:nvGrpSpPr>
        <p:grpSpPr>
          <a:xfrm>
            <a:off x="5910045" y="3189058"/>
            <a:ext cx="2522867" cy="1001454"/>
            <a:chOff x="1904318" y="789980"/>
            <a:chExt cx="1489472" cy="606868"/>
          </a:xfrm>
        </p:grpSpPr>
        <p:cxnSp>
          <p:nvCxnSpPr>
            <p:cNvPr id="6909" name="Google Shape;6909;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0" name="Google Shape;6910;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911" name="Google Shape;6911;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912" name="Google Shape;6912;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6913" name="Google Shape;6913;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6914" name="Google Shape;6914;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6915" name="Google Shape;6915;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6916" name="Google Shape;6916;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6923" name="Google Shape;6923;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924" name="Google Shape;6924;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925" name="Google Shape;6925;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59"/>
          <p:cNvGrpSpPr/>
          <p:nvPr/>
        </p:nvGrpSpPr>
        <p:grpSpPr>
          <a:xfrm>
            <a:off x="712562" y="998017"/>
            <a:ext cx="2394370" cy="976502"/>
            <a:chOff x="749309" y="1112739"/>
            <a:chExt cx="2371603" cy="976502"/>
          </a:xfrm>
        </p:grpSpPr>
        <p:sp>
          <p:nvSpPr>
            <p:cNvPr id="6927" name="Google Shape;6927;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959" name="Google Shape;6959;p59"/>
          <p:cNvGraphicFramePr/>
          <p:nvPr/>
        </p:nvGraphicFramePr>
        <p:xfrm>
          <a:off x="5935863" y="996311"/>
          <a:ext cx="2491300" cy="976425"/>
        </p:xfrm>
        <a:graphic>
          <a:graphicData uri="http://schemas.openxmlformats.org/drawingml/2006/table">
            <a:tbl>
              <a:tblPr>
                <a:noFill/>
                <a:tableStyleId>{6766ABE9-2BD2-43D4-8829-0B881649C9B1}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960" name="Google Shape;6960;p59"/>
          <p:cNvGrpSpPr/>
          <p:nvPr/>
        </p:nvGrpSpPr>
        <p:grpSpPr>
          <a:xfrm>
            <a:off x="4086505" y="2517104"/>
            <a:ext cx="1517436" cy="74460"/>
            <a:chOff x="3980086" y="2804397"/>
            <a:chExt cx="1227600" cy="66900"/>
          </a:xfrm>
        </p:grpSpPr>
        <p:sp>
          <p:nvSpPr>
            <p:cNvPr id="6961" name="Google Shape;6961;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59"/>
          <p:cNvGrpSpPr/>
          <p:nvPr/>
        </p:nvGrpSpPr>
        <p:grpSpPr>
          <a:xfrm>
            <a:off x="4711569" y="2809692"/>
            <a:ext cx="892956" cy="74460"/>
            <a:chOff x="3980086" y="2804397"/>
            <a:chExt cx="1227600" cy="66900"/>
          </a:xfrm>
        </p:grpSpPr>
        <p:sp>
          <p:nvSpPr>
            <p:cNvPr id="6964" name="Google Shape;6964;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59"/>
          <p:cNvGrpSpPr/>
          <p:nvPr/>
        </p:nvGrpSpPr>
        <p:grpSpPr>
          <a:xfrm>
            <a:off x="3344661" y="3168575"/>
            <a:ext cx="2363244" cy="1005943"/>
            <a:chOff x="3358415" y="3361302"/>
            <a:chExt cx="2363244" cy="1024695"/>
          </a:xfrm>
        </p:grpSpPr>
        <p:grpSp>
          <p:nvGrpSpPr>
            <p:cNvPr id="6967" name="Google Shape;6967;p59"/>
            <p:cNvGrpSpPr/>
            <p:nvPr/>
          </p:nvGrpSpPr>
          <p:grpSpPr>
            <a:xfrm>
              <a:off x="3358415" y="3361302"/>
              <a:ext cx="441300" cy="1024695"/>
              <a:chOff x="3358415" y="3361302"/>
              <a:chExt cx="441300" cy="1024695"/>
            </a:xfrm>
          </p:grpSpPr>
          <p:sp>
            <p:nvSpPr>
              <p:cNvPr id="6968" name="Google Shape;6968;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59"/>
            <p:cNvGrpSpPr/>
            <p:nvPr/>
          </p:nvGrpSpPr>
          <p:grpSpPr>
            <a:xfrm>
              <a:off x="3838901" y="3361302"/>
              <a:ext cx="441300" cy="1024695"/>
              <a:chOff x="3838901" y="3361302"/>
              <a:chExt cx="441300" cy="1024695"/>
            </a:xfrm>
          </p:grpSpPr>
          <p:sp>
            <p:nvSpPr>
              <p:cNvPr id="6975" name="Google Shape;6975;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59"/>
            <p:cNvGrpSpPr/>
            <p:nvPr/>
          </p:nvGrpSpPr>
          <p:grpSpPr>
            <a:xfrm>
              <a:off x="4319387" y="3361302"/>
              <a:ext cx="441300" cy="1024695"/>
              <a:chOff x="4319387" y="3361302"/>
              <a:chExt cx="441300" cy="1024695"/>
            </a:xfrm>
          </p:grpSpPr>
          <p:sp>
            <p:nvSpPr>
              <p:cNvPr id="6982" name="Google Shape;6982;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59"/>
            <p:cNvGrpSpPr/>
            <p:nvPr/>
          </p:nvGrpSpPr>
          <p:grpSpPr>
            <a:xfrm>
              <a:off x="4799873" y="3361302"/>
              <a:ext cx="441300" cy="1024695"/>
              <a:chOff x="4799873" y="3361302"/>
              <a:chExt cx="441300" cy="1024695"/>
            </a:xfrm>
          </p:grpSpPr>
          <p:sp>
            <p:nvSpPr>
              <p:cNvPr id="6989" name="Google Shape;6989;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9"/>
            <p:cNvGrpSpPr/>
            <p:nvPr/>
          </p:nvGrpSpPr>
          <p:grpSpPr>
            <a:xfrm>
              <a:off x="5280360" y="3361302"/>
              <a:ext cx="441300" cy="1024695"/>
              <a:chOff x="5280360" y="3361302"/>
              <a:chExt cx="441300" cy="1024695"/>
            </a:xfrm>
          </p:grpSpPr>
          <p:sp>
            <p:nvSpPr>
              <p:cNvPr id="6996" name="Google Shape;6996;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002" name="Google Shape;7002;p59"/>
          <p:cNvGraphicFramePr/>
          <p:nvPr/>
        </p:nvGraphicFramePr>
        <p:xfrm>
          <a:off x="711088" y="2130461"/>
          <a:ext cx="2403600" cy="881400"/>
        </p:xfrm>
        <a:graphic>
          <a:graphicData uri="http://schemas.openxmlformats.org/drawingml/2006/table">
            <a:tbl>
              <a:tblPr>
                <a:noFill/>
                <a:tableStyleId>{6766ABE9-2BD2-43D4-8829-0B881649C9B1}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003" name="Google Shape;7003;p59"/>
          <p:cNvGrpSpPr/>
          <p:nvPr/>
        </p:nvGrpSpPr>
        <p:grpSpPr>
          <a:xfrm>
            <a:off x="712613" y="3180186"/>
            <a:ext cx="2403614" cy="1005900"/>
            <a:chOff x="726450" y="3372825"/>
            <a:chExt cx="2403614" cy="1005900"/>
          </a:xfrm>
        </p:grpSpPr>
        <p:grpSp>
          <p:nvGrpSpPr>
            <p:cNvPr id="7004" name="Google Shape;7004;p59"/>
            <p:cNvGrpSpPr/>
            <p:nvPr/>
          </p:nvGrpSpPr>
          <p:grpSpPr>
            <a:xfrm>
              <a:off x="726450" y="3696000"/>
              <a:ext cx="2403614" cy="500898"/>
              <a:chOff x="726450" y="3696000"/>
              <a:chExt cx="2403614" cy="500898"/>
            </a:xfrm>
          </p:grpSpPr>
          <p:sp>
            <p:nvSpPr>
              <p:cNvPr id="7005" name="Google Shape;7005;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6" name="Google Shape;7006;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07" name="Google Shape;7007;p59"/>
            <p:cNvGrpSpPr/>
            <p:nvPr/>
          </p:nvGrpSpPr>
          <p:grpSpPr>
            <a:xfrm>
              <a:off x="1348050" y="3372825"/>
              <a:ext cx="1720425" cy="1005900"/>
              <a:chOff x="1348050" y="3372825"/>
              <a:chExt cx="1720425" cy="1005900"/>
            </a:xfrm>
          </p:grpSpPr>
          <p:sp>
            <p:nvSpPr>
              <p:cNvPr id="7008" name="Google Shape;7008;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09" name="Google Shape;7009;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0" name="Google Shape;7010;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1" name="Google Shape;7011;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12" name="Google Shape;7012;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13" name="Google Shape;7013;p59"/>
            <p:cNvGrpSpPr/>
            <p:nvPr/>
          </p:nvGrpSpPr>
          <p:grpSpPr>
            <a:xfrm>
              <a:off x="1455707" y="3731058"/>
              <a:ext cx="1491150" cy="417657"/>
              <a:chOff x="1455707" y="3731058"/>
              <a:chExt cx="1491150" cy="417657"/>
            </a:xfrm>
          </p:grpSpPr>
          <p:grpSp>
            <p:nvGrpSpPr>
              <p:cNvPr id="7014" name="Google Shape;7014;p59"/>
              <p:cNvGrpSpPr/>
              <p:nvPr/>
            </p:nvGrpSpPr>
            <p:grpSpPr>
              <a:xfrm>
                <a:off x="1472938" y="3745828"/>
                <a:ext cx="72126" cy="53788"/>
                <a:chOff x="1472938" y="3745828"/>
                <a:chExt cx="72126" cy="53788"/>
              </a:xfrm>
            </p:grpSpPr>
            <p:sp>
              <p:nvSpPr>
                <p:cNvPr id="7015" name="Google Shape;7015;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9"/>
              <p:cNvGrpSpPr/>
              <p:nvPr/>
            </p:nvGrpSpPr>
            <p:grpSpPr>
              <a:xfrm>
                <a:off x="1819181" y="4089633"/>
                <a:ext cx="72126" cy="53788"/>
                <a:chOff x="1819181" y="4089633"/>
                <a:chExt cx="72126" cy="53788"/>
              </a:xfrm>
            </p:grpSpPr>
            <p:sp>
              <p:nvSpPr>
                <p:cNvPr id="7018" name="Google Shape;7018;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59"/>
              <p:cNvGrpSpPr/>
              <p:nvPr/>
            </p:nvGrpSpPr>
            <p:grpSpPr>
              <a:xfrm>
                <a:off x="1455707" y="4084171"/>
                <a:ext cx="64321" cy="64544"/>
                <a:chOff x="1455707" y="4084171"/>
                <a:chExt cx="64321" cy="64544"/>
              </a:xfrm>
            </p:grpSpPr>
            <p:sp>
              <p:nvSpPr>
                <p:cNvPr id="7021" name="Google Shape;7021;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59"/>
              <p:cNvGrpSpPr/>
              <p:nvPr/>
            </p:nvGrpSpPr>
            <p:grpSpPr>
              <a:xfrm>
                <a:off x="1818610" y="3731058"/>
                <a:ext cx="64321" cy="64544"/>
                <a:chOff x="1818610" y="3731058"/>
                <a:chExt cx="64321" cy="64544"/>
              </a:xfrm>
            </p:grpSpPr>
            <p:sp>
              <p:nvSpPr>
                <p:cNvPr id="7024" name="Google Shape;7024;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59"/>
              <p:cNvGrpSpPr/>
              <p:nvPr/>
            </p:nvGrpSpPr>
            <p:grpSpPr>
              <a:xfrm>
                <a:off x="2172491" y="4089633"/>
                <a:ext cx="72126" cy="53788"/>
                <a:chOff x="2172491" y="4089633"/>
                <a:chExt cx="72126" cy="53788"/>
              </a:xfrm>
            </p:grpSpPr>
            <p:sp>
              <p:nvSpPr>
                <p:cNvPr id="7027" name="Google Shape;7027;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59"/>
              <p:cNvGrpSpPr/>
              <p:nvPr/>
            </p:nvGrpSpPr>
            <p:grpSpPr>
              <a:xfrm>
                <a:off x="2171920" y="3731058"/>
                <a:ext cx="64321" cy="64544"/>
                <a:chOff x="2171920" y="3731058"/>
                <a:chExt cx="64321" cy="64544"/>
              </a:xfrm>
            </p:grpSpPr>
            <p:sp>
              <p:nvSpPr>
                <p:cNvPr id="7030" name="Google Shape;7030;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59"/>
              <p:cNvGrpSpPr/>
              <p:nvPr/>
            </p:nvGrpSpPr>
            <p:grpSpPr>
              <a:xfrm>
                <a:off x="2874730" y="3745828"/>
                <a:ext cx="72126" cy="53788"/>
                <a:chOff x="2874730" y="3745828"/>
                <a:chExt cx="72126" cy="53788"/>
              </a:xfrm>
            </p:grpSpPr>
            <p:sp>
              <p:nvSpPr>
                <p:cNvPr id="7033" name="Google Shape;7033;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59"/>
              <p:cNvGrpSpPr/>
              <p:nvPr/>
            </p:nvGrpSpPr>
            <p:grpSpPr>
              <a:xfrm>
                <a:off x="2878589" y="4081481"/>
                <a:ext cx="64321" cy="64544"/>
                <a:chOff x="2878589" y="4081481"/>
                <a:chExt cx="64321" cy="64544"/>
              </a:xfrm>
            </p:grpSpPr>
            <p:sp>
              <p:nvSpPr>
                <p:cNvPr id="7036" name="Google Shape;7036;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9"/>
              <p:cNvGrpSpPr/>
              <p:nvPr/>
            </p:nvGrpSpPr>
            <p:grpSpPr>
              <a:xfrm>
                <a:off x="2525796" y="4089633"/>
                <a:ext cx="72126" cy="53788"/>
                <a:chOff x="2525796" y="4089633"/>
                <a:chExt cx="72126" cy="53788"/>
              </a:xfrm>
            </p:grpSpPr>
            <p:sp>
              <p:nvSpPr>
                <p:cNvPr id="7039" name="Google Shape;7039;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59"/>
              <p:cNvGrpSpPr/>
              <p:nvPr/>
            </p:nvGrpSpPr>
            <p:grpSpPr>
              <a:xfrm>
                <a:off x="2525225" y="3731058"/>
                <a:ext cx="64321" cy="64544"/>
                <a:chOff x="2525225" y="3731058"/>
                <a:chExt cx="64321" cy="64544"/>
              </a:xfrm>
            </p:grpSpPr>
            <p:sp>
              <p:nvSpPr>
                <p:cNvPr id="7042" name="Google Shape;7042;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047"/>
        <p:cNvGrpSpPr/>
        <p:nvPr/>
      </p:nvGrpSpPr>
      <p:grpSpPr>
        <a:xfrm>
          <a:off x="0" y="0"/>
          <a:ext cx="0" cy="0"/>
          <a:chOff x="0" y="0"/>
          <a:chExt cx="0" cy="0"/>
        </a:xfrm>
      </p:grpSpPr>
      <p:grpSp>
        <p:nvGrpSpPr>
          <p:cNvPr id="7048" name="Google Shape;7048;p60"/>
          <p:cNvGrpSpPr/>
          <p:nvPr/>
        </p:nvGrpSpPr>
        <p:grpSpPr>
          <a:xfrm>
            <a:off x="716996" y="971307"/>
            <a:ext cx="845921" cy="690752"/>
            <a:chOff x="732428" y="1198513"/>
            <a:chExt cx="845921" cy="690752"/>
          </a:xfrm>
        </p:grpSpPr>
        <p:grpSp>
          <p:nvGrpSpPr>
            <p:cNvPr id="7049" name="Google Shape;7049;p60"/>
            <p:cNvGrpSpPr/>
            <p:nvPr/>
          </p:nvGrpSpPr>
          <p:grpSpPr>
            <a:xfrm>
              <a:off x="823030" y="1198513"/>
              <a:ext cx="755319" cy="690752"/>
              <a:chOff x="823030" y="1198513"/>
              <a:chExt cx="755319" cy="690752"/>
            </a:xfrm>
          </p:grpSpPr>
          <p:sp>
            <p:nvSpPr>
              <p:cNvPr id="7050" name="Google Shape;7050;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60"/>
            <p:cNvGrpSpPr/>
            <p:nvPr/>
          </p:nvGrpSpPr>
          <p:grpSpPr>
            <a:xfrm>
              <a:off x="732428" y="1239937"/>
              <a:ext cx="739912" cy="607886"/>
              <a:chOff x="732428" y="1239937"/>
              <a:chExt cx="739912" cy="607886"/>
            </a:xfrm>
          </p:grpSpPr>
          <p:sp>
            <p:nvSpPr>
              <p:cNvPr id="7053" name="Google Shape;7053;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0"/>
            <p:cNvGrpSpPr/>
            <p:nvPr/>
          </p:nvGrpSpPr>
          <p:grpSpPr>
            <a:xfrm>
              <a:off x="732428" y="1277018"/>
              <a:ext cx="702832" cy="533758"/>
              <a:chOff x="732428" y="1277018"/>
              <a:chExt cx="702832" cy="533758"/>
            </a:xfrm>
          </p:grpSpPr>
          <p:sp>
            <p:nvSpPr>
              <p:cNvPr id="7056" name="Google Shape;7056;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60"/>
            <p:cNvGrpSpPr/>
            <p:nvPr/>
          </p:nvGrpSpPr>
          <p:grpSpPr>
            <a:xfrm>
              <a:off x="931170" y="1306653"/>
              <a:ext cx="647179" cy="474455"/>
              <a:chOff x="931170" y="1306653"/>
              <a:chExt cx="647179" cy="474455"/>
            </a:xfrm>
          </p:grpSpPr>
          <p:sp>
            <p:nvSpPr>
              <p:cNvPr id="7059" name="Google Shape;7059;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0"/>
          <p:cNvGrpSpPr/>
          <p:nvPr/>
        </p:nvGrpSpPr>
        <p:grpSpPr>
          <a:xfrm>
            <a:off x="3948605" y="971313"/>
            <a:ext cx="634656" cy="699982"/>
            <a:chOff x="5985650" y="2860025"/>
            <a:chExt cx="1396075" cy="1539775"/>
          </a:xfrm>
        </p:grpSpPr>
        <p:sp>
          <p:nvSpPr>
            <p:cNvPr id="7063" name="Google Shape;7063;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0"/>
          <p:cNvGrpSpPr/>
          <p:nvPr/>
        </p:nvGrpSpPr>
        <p:grpSpPr>
          <a:xfrm>
            <a:off x="4704254" y="971307"/>
            <a:ext cx="725845" cy="699975"/>
            <a:chOff x="4249973" y="1201875"/>
            <a:chExt cx="1958568" cy="1888762"/>
          </a:xfrm>
        </p:grpSpPr>
        <p:sp>
          <p:nvSpPr>
            <p:cNvPr id="7096" name="Google Shape;7096;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60"/>
            <p:cNvGrpSpPr/>
            <p:nvPr/>
          </p:nvGrpSpPr>
          <p:grpSpPr>
            <a:xfrm>
              <a:off x="5853086" y="1789142"/>
              <a:ext cx="355454" cy="1048099"/>
              <a:chOff x="5576108" y="2016725"/>
              <a:chExt cx="565200" cy="1666560"/>
            </a:xfrm>
          </p:grpSpPr>
          <p:sp>
            <p:nvSpPr>
              <p:cNvPr id="7098" name="Google Shape;7098;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099" name="Google Shape;7099;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0"/>
            <p:cNvGrpSpPr/>
            <p:nvPr/>
          </p:nvGrpSpPr>
          <p:grpSpPr>
            <a:xfrm>
              <a:off x="4869455" y="2691676"/>
              <a:ext cx="1013897" cy="398961"/>
              <a:chOff x="4012057" y="3451825"/>
              <a:chExt cx="1612175" cy="634379"/>
            </a:xfrm>
          </p:grpSpPr>
          <p:sp>
            <p:nvSpPr>
              <p:cNvPr id="7101" name="Google Shape;7101;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2" name="Google Shape;7102;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60"/>
            <p:cNvGrpSpPr/>
            <p:nvPr/>
          </p:nvGrpSpPr>
          <p:grpSpPr>
            <a:xfrm>
              <a:off x="4276937" y="2155961"/>
              <a:ext cx="651965" cy="891358"/>
              <a:chOff x="3069908" y="2599997"/>
              <a:chExt cx="1036675" cy="1417328"/>
            </a:xfrm>
          </p:grpSpPr>
          <p:sp>
            <p:nvSpPr>
              <p:cNvPr id="7104" name="Google Shape;7104;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5" name="Google Shape;7105;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0"/>
            <p:cNvGrpSpPr/>
            <p:nvPr/>
          </p:nvGrpSpPr>
          <p:grpSpPr>
            <a:xfrm>
              <a:off x="5054918" y="1201875"/>
              <a:ext cx="999548" cy="602711"/>
              <a:chOff x="4306958" y="1082925"/>
              <a:chExt cx="1589359" cy="958358"/>
            </a:xfrm>
          </p:grpSpPr>
          <p:sp>
            <p:nvSpPr>
              <p:cNvPr id="7107" name="Google Shape;7107;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08" name="Google Shape;7108;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0"/>
            <p:cNvGrpSpPr/>
            <p:nvPr/>
          </p:nvGrpSpPr>
          <p:grpSpPr>
            <a:xfrm>
              <a:off x="4249973" y="1303451"/>
              <a:ext cx="799317" cy="841334"/>
              <a:chOff x="3027033" y="1244439"/>
              <a:chExt cx="1270977" cy="1337786"/>
            </a:xfrm>
          </p:grpSpPr>
          <p:sp>
            <p:nvSpPr>
              <p:cNvPr id="7110" name="Google Shape;7110;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11" name="Google Shape;7111;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2" name="Google Shape;7112;p60"/>
          <p:cNvGrpSpPr/>
          <p:nvPr/>
        </p:nvGrpSpPr>
        <p:grpSpPr>
          <a:xfrm>
            <a:off x="4057119" y="1858087"/>
            <a:ext cx="750769" cy="683784"/>
            <a:chOff x="4204684" y="2104422"/>
            <a:chExt cx="699822" cy="637382"/>
          </a:xfrm>
        </p:grpSpPr>
        <p:grpSp>
          <p:nvGrpSpPr>
            <p:cNvPr id="7113" name="Google Shape;7113;p60"/>
            <p:cNvGrpSpPr/>
            <p:nvPr/>
          </p:nvGrpSpPr>
          <p:grpSpPr>
            <a:xfrm>
              <a:off x="4204684" y="2430067"/>
              <a:ext cx="342957" cy="311738"/>
              <a:chOff x="4204684" y="2430067"/>
              <a:chExt cx="342957" cy="311738"/>
            </a:xfrm>
          </p:grpSpPr>
          <p:sp>
            <p:nvSpPr>
              <p:cNvPr id="7114" name="Google Shape;7114;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0"/>
            <p:cNvGrpSpPr/>
            <p:nvPr/>
          </p:nvGrpSpPr>
          <p:grpSpPr>
            <a:xfrm>
              <a:off x="4561586" y="2430067"/>
              <a:ext cx="342920" cy="311738"/>
              <a:chOff x="4561586" y="2430067"/>
              <a:chExt cx="342920" cy="311738"/>
            </a:xfrm>
          </p:grpSpPr>
          <p:sp>
            <p:nvSpPr>
              <p:cNvPr id="7117" name="Google Shape;7117;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0"/>
            <p:cNvGrpSpPr/>
            <p:nvPr/>
          </p:nvGrpSpPr>
          <p:grpSpPr>
            <a:xfrm>
              <a:off x="4561586" y="2104422"/>
              <a:ext cx="342920" cy="311738"/>
              <a:chOff x="4561586" y="2104422"/>
              <a:chExt cx="342920" cy="311738"/>
            </a:xfrm>
          </p:grpSpPr>
          <p:sp>
            <p:nvSpPr>
              <p:cNvPr id="7120" name="Google Shape;7120;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0"/>
            <p:cNvGrpSpPr/>
            <p:nvPr/>
          </p:nvGrpSpPr>
          <p:grpSpPr>
            <a:xfrm>
              <a:off x="4204684" y="2104422"/>
              <a:ext cx="342957" cy="311664"/>
              <a:chOff x="4204684" y="2104422"/>
              <a:chExt cx="342957" cy="311664"/>
            </a:xfrm>
          </p:grpSpPr>
          <p:sp>
            <p:nvSpPr>
              <p:cNvPr id="7123" name="Google Shape;7123;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5" name="Google Shape;7125;p60"/>
          <p:cNvGrpSpPr/>
          <p:nvPr/>
        </p:nvGrpSpPr>
        <p:grpSpPr>
          <a:xfrm>
            <a:off x="5521552" y="971301"/>
            <a:ext cx="660591" cy="688867"/>
            <a:chOff x="5830645" y="1267368"/>
            <a:chExt cx="530340" cy="553040"/>
          </a:xfrm>
        </p:grpSpPr>
        <p:sp>
          <p:nvSpPr>
            <p:cNvPr id="7126" name="Google Shape;7126;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7" name="Google Shape;7127;p60"/>
            <p:cNvGrpSpPr/>
            <p:nvPr/>
          </p:nvGrpSpPr>
          <p:grpSpPr>
            <a:xfrm>
              <a:off x="5830645" y="1267368"/>
              <a:ext cx="259743" cy="269909"/>
              <a:chOff x="5830645" y="1267368"/>
              <a:chExt cx="259743" cy="269909"/>
            </a:xfrm>
          </p:grpSpPr>
          <p:sp>
            <p:nvSpPr>
              <p:cNvPr id="7128" name="Google Shape;7128;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60"/>
            <p:cNvGrpSpPr/>
            <p:nvPr/>
          </p:nvGrpSpPr>
          <p:grpSpPr>
            <a:xfrm>
              <a:off x="6101293" y="1267368"/>
              <a:ext cx="259692" cy="269909"/>
              <a:chOff x="6101293" y="1267368"/>
              <a:chExt cx="259692" cy="269909"/>
            </a:xfrm>
          </p:grpSpPr>
          <p:sp>
            <p:nvSpPr>
              <p:cNvPr id="7131" name="Google Shape;7131;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60"/>
            <p:cNvGrpSpPr/>
            <p:nvPr/>
          </p:nvGrpSpPr>
          <p:grpSpPr>
            <a:xfrm>
              <a:off x="5830645" y="1550500"/>
              <a:ext cx="259692" cy="269909"/>
              <a:chOff x="5830645" y="1550500"/>
              <a:chExt cx="259692" cy="269909"/>
            </a:xfrm>
          </p:grpSpPr>
          <p:sp>
            <p:nvSpPr>
              <p:cNvPr id="7134" name="Google Shape;7134;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0"/>
            <p:cNvGrpSpPr/>
            <p:nvPr/>
          </p:nvGrpSpPr>
          <p:grpSpPr>
            <a:xfrm>
              <a:off x="6101293" y="1550500"/>
              <a:ext cx="259692" cy="269909"/>
              <a:chOff x="6101293" y="1550500"/>
              <a:chExt cx="259692" cy="269909"/>
            </a:xfrm>
          </p:grpSpPr>
          <p:sp>
            <p:nvSpPr>
              <p:cNvPr id="7137" name="Google Shape;7137;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9" name="Google Shape;7139;p60"/>
          <p:cNvGrpSpPr/>
          <p:nvPr/>
        </p:nvGrpSpPr>
        <p:grpSpPr>
          <a:xfrm>
            <a:off x="723705" y="1861761"/>
            <a:ext cx="697154" cy="679574"/>
            <a:chOff x="2679875" y="2361475"/>
            <a:chExt cx="780425" cy="760575"/>
          </a:xfrm>
        </p:grpSpPr>
        <p:sp>
          <p:nvSpPr>
            <p:cNvPr id="7140" name="Google Shape;7140;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0"/>
          <p:cNvGrpSpPr/>
          <p:nvPr/>
        </p:nvGrpSpPr>
        <p:grpSpPr>
          <a:xfrm>
            <a:off x="3122864" y="971353"/>
            <a:ext cx="735829" cy="684547"/>
            <a:chOff x="3351965" y="1148808"/>
            <a:chExt cx="750770" cy="698375"/>
          </a:xfrm>
        </p:grpSpPr>
        <p:grpSp>
          <p:nvGrpSpPr>
            <p:cNvPr id="7147" name="Google Shape;7147;p60"/>
            <p:cNvGrpSpPr/>
            <p:nvPr/>
          </p:nvGrpSpPr>
          <p:grpSpPr>
            <a:xfrm>
              <a:off x="3586796" y="1148808"/>
              <a:ext cx="294857" cy="286830"/>
              <a:chOff x="3750225" y="1774000"/>
              <a:chExt cx="149575" cy="145525"/>
            </a:xfrm>
          </p:grpSpPr>
          <p:sp>
            <p:nvSpPr>
              <p:cNvPr id="7148" name="Google Shape;7148;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60"/>
            <p:cNvGrpSpPr/>
            <p:nvPr/>
          </p:nvGrpSpPr>
          <p:grpSpPr>
            <a:xfrm>
              <a:off x="3779245" y="1375768"/>
              <a:ext cx="323490" cy="286978"/>
              <a:chOff x="3847850" y="1889150"/>
              <a:chExt cx="164100" cy="145600"/>
            </a:xfrm>
          </p:grpSpPr>
          <p:sp>
            <p:nvSpPr>
              <p:cNvPr id="7151" name="Google Shape;7151;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60"/>
            <p:cNvGrpSpPr/>
            <p:nvPr/>
          </p:nvGrpSpPr>
          <p:grpSpPr>
            <a:xfrm>
              <a:off x="3351965" y="1330435"/>
              <a:ext cx="295449" cy="285401"/>
              <a:chOff x="3631100" y="1866150"/>
              <a:chExt cx="149875" cy="144800"/>
            </a:xfrm>
          </p:grpSpPr>
          <p:sp>
            <p:nvSpPr>
              <p:cNvPr id="7154" name="Google Shape;7154;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0"/>
            <p:cNvGrpSpPr/>
            <p:nvPr/>
          </p:nvGrpSpPr>
          <p:grpSpPr>
            <a:xfrm>
              <a:off x="3548208" y="1560352"/>
              <a:ext cx="294808" cy="286830"/>
              <a:chOff x="3730650" y="1982800"/>
              <a:chExt cx="149550" cy="145525"/>
            </a:xfrm>
          </p:grpSpPr>
          <p:sp>
            <p:nvSpPr>
              <p:cNvPr id="7157" name="Google Shape;7157;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9" name="Google Shape;7159;p60"/>
          <p:cNvGrpSpPr/>
          <p:nvPr/>
        </p:nvGrpSpPr>
        <p:grpSpPr>
          <a:xfrm>
            <a:off x="7624517" y="971307"/>
            <a:ext cx="804565" cy="677795"/>
            <a:chOff x="7636443" y="1204988"/>
            <a:chExt cx="804565" cy="677795"/>
          </a:xfrm>
        </p:grpSpPr>
        <p:grpSp>
          <p:nvGrpSpPr>
            <p:cNvPr id="7160" name="Google Shape;7160;p60"/>
            <p:cNvGrpSpPr/>
            <p:nvPr/>
          </p:nvGrpSpPr>
          <p:grpSpPr>
            <a:xfrm>
              <a:off x="7636443" y="1509705"/>
              <a:ext cx="804565" cy="373078"/>
              <a:chOff x="7636443" y="1509705"/>
              <a:chExt cx="804565" cy="373078"/>
            </a:xfrm>
          </p:grpSpPr>
          <p:sp>
            <p:nvSpPr>
              <p:cNvPr id="7161" name="Google Shape;7161;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0"/>
            <p:cNvGrpSpPr/>
            <p:nvPr/>
          </p:nvGrpSpPr>
          <p:grpSpPr>
            <a:xfrm>
              <a:off x="7636443" y="1408133"/>
              <a:ext cx="804565" cy="373078"/>
              <a:chOff x="7636443" y="1408133"/>
              <a:chExt cx="804565" cy="373078"/>
            </a:xfrm>
          </p:grpSpPr>
          <p:sp>
            <p:nvSpPr>
              <p:cNvPr id="7164" name="Google Shape;7164;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0"/>
            <p:cNvGrpSpPr/>
            <p:nvPr/>
          </p:nvGrpSpPr>
          <p:grpSpPr>
            <a:xfrm>
              <a:off x="7636443" y="1306560"/>
              <a:ext cx="804565" cy="373078"/>
              <a:chOff x="7636443" y="1306560"/>
              <a:chExt cx="804565" cy="373078"/>
            </a:xfrm>
          </p:grpSpPr>
          <p:sp>
            <p:nvSpPr>
              <p:cNvPr id="7167" name="Google Shape;7167;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0"/>
            <p:cNvGrpSpPr/>
            <p:nvPr/>
          </p:nvGrpSpPr>
          <p:grpSpPr>
            <a:xfrm>
              <a:off x="7636443" y="1204988"/>
              <a:ext cx="804565" cy="373078"/>
              <a:chOff x="7636443" y="1204988"/>
              <a:chExt cx="804565" cy="373078"/>
            </a:xfrm>
          </p:grpSpPr>
          <p:sp>
            <p:nvSpPr>
              <p:cNvPr id="7170" name="Google Shape;7170;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2" name="Google Shape;7172;p60"/>
          <p:cNvGrpSpPr/>
          <p:nvPr/>
        </p:nvGrpSpPr>
        <p:grpSpPr>
          <a:xfrm>
            <a:off x="4963363" y="1878721"/>
            <a:ext cx="661339" cy="661188"/>
            <a:chOff x="3990000" y="975400"/>
            <a:chExt cx="3934200" cy="3933300"/>
          </a:xfrm>
        </p:grpSpPr>
        <p:sp>
          <p:nvSpPr>
            <p:cNvPr id="7173" name="Google Shape;7173;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0"/>
          <p:cNvGrpSpPr/>
          <p:nvPr/>
        </p:nvGrpSpPr>
        <p:grpSpPr>
          <a:xfrm>
            <a:off x="6607011" y="1857359"/>
            <a:ext cx="868881" cy="684241"/>
            <a:chOff x="6598259" y="2078634"/>
            <a:chExt cx="868881" cy="684241"/>
          </a:xfrm>
        </p:grpSpPr>
        <p:sp>
          <p:nvSpPr>
            <p:cNvPr id="7178" name="Google Shape;7178;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4" name="Google Shape;7184;p60"/>
            <p:cNvGrpSpPr/>
            <p:nvPr/>
          </p:nvGrpSpPr>
          <p:grpSpPr>
            <a:xfrm>
              <a:off x="6808175" y="2078634"/>
              <a:ext cx="452229" cy="684241"/>
              <a:chOff x="6808175" y="2078634"/>
              <a:chExt cx="452229" cy="684241"/>
            </a:xfrm>
          </p:grpSpPr>
          <p:sp>
            <p:nvSpPr>
              <p:cNvPr id="7185" name="Google Shape;7185;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1" name="Google Shape;7191;p60"/>
              <p:cNvGrpSpPr/>
              <p:nvPr/>
            </p:nvGrpSpPr>
            <p:grpSpPr>
              <a:xfrm>
                <a:off x="6821586" y="2078634"/>
                <a:ext cx="426871" cy="684241"/>
                <a:chOff x="6821586" y="2078634"/>
                <a:chExt cx="426871" cy="684241"/>
              </a:xfrm>
            </p:grpSpPr>
            <p:grpSp>
              <p:nvGrpSpPr>
                <p:cNvPr id="7192" name="Google Shape;7192;p60"/>
                <p:cNvGrpSpPr/>
                <p:nvPr/>
              </p:nvGrpSpPr>
              <p:grpSpPr>
                <a:xfrm>
                  <a:off x="6821586" y="2078634"/>
                  <a:ext cx="426871" cy="684241"/>
                  <a:chOff x="6821586" y="2078634"/>
                  <a:chExt cx="426871" cy="684241"/>
                </a:xfrm>
              </p:grpSpPr>
              <p:sp>
                <p:nvSpPr>
                  <p:cNvPr id="7193" name="Google Shape;7193;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2" name="Google Shape;7212;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18" name="Google Shape;7218;p60"/>
          <p:cNvGrpSpPr/>
          <p:nvPr/>
        </p:nvGrpSpPr>
        <p:grpSpPr>
          <a:xfrm>
            <a:off x="5780178" y="1862968"/>
            <a:ext cx="671358" cy="671358"/>
            <a:chOff x="6535625" y="760425"/>
            <a:chExt cx="1665900" cy="1665900"/>
          </a:xfrm>
        </p:grpSpPr>
        <p:sp>
          <p:nvSpPr>
            <p:cNvPr id="7219" name="Google Shape;7219;p6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60"/>
          <p:cNvGrpSpPr/>
          <p:nvPr/>
        </p:nvGrpSpPr>
        <p:grpSpPr>
          <a:xfrm>
            <a:off x="716994" y="3531369"/>
            <a:ext cx="1340789" cy="640830"/>
            <a:chOff x="238125" y="1151100"/>
            <a:chExt cx="7139450" cy="3412300"/>
          </a:xfrm>
        </p:grpSpPr>
        <p:sp>
          <p:nvSpPr>
            <p:cNvPr id="7224" name="Google Shape;7224;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0"/>
          <p:cNvGrpSpPr/>
          <p:nvPr/>
        </p:nvGrpSpPr>
        <p:grpSpPr>
          <a:xfrm>
            <a:off x="5584217" y="2734650"/>
            <a:ext cx="985357" cy="585764"/>
            <a:chOff x="5145061" y="2881789"/>
            <a:chExt cx="1107641" cy="658458"/>
          </a:xfrm>
        </p:grpSpPr>
        <p:grpSp>
          <p:nvGrpSpPr>
            <p:cNvPr id="7237" name="Google Shape;7237;p60"/>
            <p:cNvGrpSpPr/>
            <p:nvPr/>
          </p:nvGrpSpPr>
          <p:grpSpPr>
            <a:xfrm>
              <a:off x="5722989" y="3244587"/>
              <a:ext cx="529713" cy="295659"/>
              <a:chOff x="5722989" y="3244587"/>
              <a:chExt cx="529713" cy="295659"/>
            </a:xfrm>
          </p:grpSpPr>
          <p:sp>
            <p:nvSpPr>
              <p:cNvPr id="7238" name="Google Shape;7238;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39" name="Google Shape;7239;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0" name="Google Shape;7240;p60"/>
            <p:cNvGrpSpPr/>
            <p:nvPr/>
          </p:nvGrpSpPr>
          <p:grpSpPr>
            <a:xfrm>
              <a:off x="5145061" y="3244587"/>
              <a:ext cx="536807" cy="295659"/>
              <a:chOff x="5145061" y="3244587"/>
              <a:chExt cx="536807" cy="295659"/>
            </a:xfrm>
          </p:grpSpPr>
          <p:sp>
            <p:nvSpPr>
              <p:cNvPr id="7241" name="Google Shape;7241;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2" name="Google Shape;7242;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3" name="Google Shape;7243;p60"/>
            <p:cNvGrpSpPr/>
            <p:nvPr/>
          </p:nvGrpSpPr>
          <p:grpSpPr>
            <a:xfrm>
              <a:off x="5341327" y="2898245"/>
              <a:ext cx="532309" cy="614891"/>
              <a:chOff x="5341327" y="2898245"/>
              <a:chExt cx="532309" cy="614891"/>
            </a:xfrm>
          </p:grpSpPr>
          <p:sp>
            <p:nvSpPr>
              <p:cNvPr id="7244" name="Google Shape;7244;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5" name="Google Shape;7245;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6" name="Google Shape;7246;p60"/>
            <p:cNvGrpSpPr/>
            <p:nvPr/>
          </p:nvGrpSpPr>
          <p:grpSpPr>
            <a:xfrm>
              <a:off x="5532290" y="2881789"/>
              <a:ext cx="620516" cy="305456"/>
              <a:chOff x="5532290" y="2881789"/>
              <a:chExt cx="620516" cy="305456"/>
            </a:xfrm>
          </p:grpSpPr>
          <p:sp>
            <p:nvSpPr>
              <p:cNvPr id="7247" name="Google Shape;7247;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8" name="Google Shape;7248;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249" name="Google Shape;7249;p60"/>
          <p:cNvGrpSpPr/>
          <p:nvPr/>
        </p:nvGrpSpPr>
        <p:grpSpPr>
          <a:xfrm>
            <a:off x="8163140" y="3526708"/>
            <a:ext cx="269068" cy="645491"/>
            <a:chOff x="7026852" y="3311869"/>
            <a:chExt cx="434331" cy="1041954"/>
          </a:xfrm>
        </p:grpSpPr>
        <p:sp>
          <p:nvSpPr>
            <p:cNvPr id="7250" name="Google Shape;7250;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0"/>
          <p:cNvGrpSpPr/>
          <p:nvPr/>
        </p:nvGrpSpPr>
        <p:grpSpPr>
          <a:xfrm>
            <a:off x="6179721" y="3565945"/>
            <a:ext cx="293882" cy="293836"/>
            <a:chOff x="4873519" y="3311869"/>
            <a:chExt cx="499374" cy="499296"/>
          </a:xfrm>
        </p:grpSpPr>
        <p:sp>
          <p:nvSpPr>
            <p:cNvPr id="7254" name="Google Shape;7254;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0"/>
          <p:cNvGrpSpPr/>
          <p:nvPr/>
        </p:nvGrpSpPr>
        <p:grpSpPr>
          <a:xfrm>
            <a:off x="6179721" y="3878317"/>
            <a:ext cx="293882" cy="293882"/>
            <a:chOff x="4873519" y="3875839"/>
            <a:chExt cx="499374" cy="499374"/>
          </a:xfrm>
        </p:grpSpPr>
        <p:sp>
          <p:nvSpPr>
            <p:cNvPr id="7257" name="Google Shape;7257;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0"/>
          <p:cNvGrpSpPr/>
          <p:nvPr/>
        </p:nvGrpSpPr>
        <p:grpSpPr>
          <a:xfrm>
            <a:off x="2410248" y="1850269"/>
            <a:ext cx="698104" cy="698208"/>
            <a:chOff x="2565073" y="2075876"/>
            <a:chExt cx="672482" cy="672518"/>
          </a:xfrm>
        </p:grpSpPr>
        <p:sp>
          <p:nvSpPr>
            <p:cNvPr id="7260" name="Google Shape;7260;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0"/>
          <p:cNvGrpSpPr/>
          <p:nvPr/>
        </p:nvGrpSpPr>
        <p:grpSpPr>
          <a:xfrm>
            <a:off x="5633660" y="3534870"/>
            <a:ext cx="438354" cy="637329"/>
            <a:chOff x="1697726" y="3244179"/>
            <a:chExt cx="788124" cy="1146069"/>
          </a:xfrm>
        </p:grpSpPr>
        <p:sp>
          <p:nvSpPr>
            <p:cNvPr id="7267" name="Google Shape;7267;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9" name="Google Shape;7269;p6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0" name="Google Shape;7270;p60"/>
          <p:cNvGrpSpPr/>
          <p:nvPr/>
        </p:nvGrpSpPr>
        <p:grpSpPr>
          <a:xfrm>
            <a:off x="7634874" y="1863232"/>
            <a:ext cx="799565" cy="670282"/>
            <a:chOff x="7617850" y="2063282"/>
            <a:chExt cx="799565" cy="670282"/>
          </a:xfrm>
        </p:grpSpPr>
        <p:cxnSp>
          <p:nvCxnSpPr>
            <p:cNvPr id="7271" name="Google Shape;7271;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2" name="Google Shape;7272;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3" name="Google Shape;7273;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4" name="Google Shape;7274;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75" name="Google Shape;7275;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276" name="Google Shape;7276;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277" name="Google Shape;7277;p60"/>
            <p:cNvGrpSpPr/>
            <p:nvPr/>
          </p:nvGrpSpPr>
          <p:grpSpPr>
            <a:xfrm>
              <a:off x="7734309" y="2063282"/>
              <a:ext cx="570957" cy="620095"/>
              <a:chOff x="7734309" y="2063282"/>
              <a:chExt cx="570957" cy="620095"/>
            </a:xfrm>
          </p:grpSpPr>
          <p:grpSp>
            <p:nvGrpSpPr>
              <p:cNvPr id="7278" name="Google Shape;7278;p60"/>
              <p:cNvGrpSpPr/>
              <p:nvPr/>
            </p:nvGrpSpPr>
            <p:grpSpPr>
              <a:xfrm>
                <a:off x="8031573" y="2063282"/>
                <a:ext cx="273693" cy="620095"/>
                <a:chOff x="8031573" y="2063282"/>
                <a:chExt cx="273693" cy="620095"/>
              </a:xfrm>
            </p:grpSpPr>
            <p:sp>
              <p:nvSpPr>
                <p:cNvPr id="7279" name="Google Shape;7279;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0"/>
              <p:cNvGrpSpPr/>
              <p:nvPr/>
            </p:nvGrpSpPr>
            <p:grpSpPr>
              <a:xfrm flipH="1">
                <a:off x="7734309" y="2063282"/>
                <a:ext cx="273693" cy="620095"/>
                <a:chOff x="8031573" y="2063282"/>
                <a:chExt cx="273693" cy="620095"/>
              </a:xfrm>
            </p:grpSpPr>
            <p:sp>
              <p:nvSpPr>
                <p:cNvPr id="7284" name="Google Shape;7284;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88" name="Google Shape;7288;p6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0" name="Google Shape;7290;p60"/>
          <p:cNvGrpSpPr/>
          <p:nvPr/>
        </p:nvGrpSpPr>
        <p:grpSpPr>
          <a:xfrm>
            <a:off x="7821480" y="2716716"/>
            <a:ext cx="602567" cy="601884"/>
            <a:chOff x="1186975" y="238125"/>
            <a:chExt cx="5244275" cy="5238325"/>
          </a:xfrm>
        </p:grpSpPr>
        <p:sp>
          <p:nvSpPr>
            <p:cNvPr id="7291" name="Google Shape;7291;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60"/>
          <p:cNvGrpSpPr/>
          <p:nvPr/>
        </p:nvGrpSpPr>
        <p:grpSpPr>
          <a:xfrm>
            <a:off x="3264218" y="1856199"/>
            <a:ext cx="651848" cy="687338"/>
            <a:chOff x="3400515" y="2056248"/>
            <a:chExt cx="698134" cy="735987"/>
          </a:xfrm>
        </p:grpSpPr>
        <p:grpSp>
          <p:nvGrpSpPr>
            <p:cNvPr id="7296" name="Google Shape;7296;p60"/>
            <p:cNvGrpSpPr/>
            <p:nvPr/>
          </p:nvGrpSpPr>
          <p:grpSpPr>
            <a:xfrm>
              <a:off x="3400515" y="2283913"/>
              <a:ext cx="312919" cy="219900"/>
              <a:chOff x="3400515" y="2283913"/>
              <a:chExt cx="312919" cy="219900"/>
            </a:xfrm>
          </p:grpSpPr>
          <p:sp>
            <p:nvSpPr>
              <p:cNvPr id="7297" name="Google Shape;7297;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98" name="Google Shape;7298;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299" name="Google Shape;7299;p60"/>
            <p:cNvGrpSpPr/>
            <p:nvPr/>
          </p:nvGrpSpPr>
          <p:grpSpPr>
            <a:xfrm>
              <a:off x="3547823" y="2461089"/>
              <a:ext cx="219900" cy="331146"/>
              <a:chOff x="3547823" y="2461089"/>
              <a:chExt cx="219900" cy="331146"/>
            </a:xfrm>
          </p:grpSpPr>
          <p:sp>
            <p:nvSpPr>
              <p:cNvPr id="7300" name="Google Shape;7300;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1" name="Google Shape;7301;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302" name="Google Shape;7302;p60"/>
            <p:cNvGrpSpPr/>
            <p:nvPr/>
          </p:nvGrpSpPr>
          <p:grpSpPr>
            <a:xfrm>
              <a:off x="3734138" y="2461089"/>
              <a:ext cx="219900" cy="331146"/>
              <a:chOff x="3734138" y="2461089"/>
              <a:chExt cx="219900" cy="331146"/>
            </a:xfrm>
          </p:grpSpPr>
          <p:sp>
            <p:nvSpPr>
              <p:cNvPr id="7303" name="Google Shape;7303;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4" name="Google Shape;7304;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305" name="Google Shape;7305;p60"/>
            <p:cNvGrpSpPr/>
            <p:nvPr/>
          </p:nvGrpSpPr>
          <p:grpSpPr>
            <a:xfrm>
              <a:off x="3787560" y="2281742"/>
              <a:ext cx="311089" cy="219900"/>
              <a:chOff x="3787560" y="2281742"/>
              <a:chExt cx="311089" cy="219900"/>
            </a:xfrm>
          </p:grpSpPr>
          <p:sp>
            <p:nvSpPr>
              <p:cNvPr id="7306" name="Google Shape;7306;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307" name="Google Shape;7307;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308" name="Google Shape;7308;p60"/>
            <p:cNvGrpSpPr/>
            <p:nvPr/>
          </p:nvGrpSpPr>
          <p:grpSpPr>
            <a:xfrm>
              <a:off x="3637290" y="2056248"/>
              <a:ext cx="219900" cy="330736"/>
              <a:chOff x="3637290" y="2056248"/>
              <a:chExt cx="219900" cy="330736"/>
            </a:xfrm>
          </p:grpSpPr>
          <p:sp>
            <p:nvSpPr>
              <p:cNvPr id="7309" name="Google Shape;7309;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310" name="Google Shape;7310;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311" name="Google Shape;7311;p60"/>
          <p:cNvGrpSpPr/>
          <p:nvPr/>
        </p:nvGrpSpPr>
        <p:grpSpPr>
          <a:xfrm>
            <a:off x="2555923" y="2726206"/>
            <a:ext cx="1268144" cy="592394"/>
            <a:chOff x="238125" y="1188750"/>
            <a:chExt cx="7140450" cy="3335550"/>
          </a:xfrm>
        </p:grpSpPr>
        <p:sp>
          <p:nvSpPr>
            <p:cNvPr id="7312" name="Google Shape;7312;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0"/>
          <p:cNvGrpSpPr/>
          <p:nvPr/>
        </p:nvGrpSpPr>
        <p:grpSpPr>
          <a:xfrm>
            <a:off x="6663824" y="2728360"/>
            <a:ext cx="1053944" cy="590147"/>
            <a:chOff x="238125" y="1335475"/>
            <a:chExt cx="5418735" cy="3034175"/>
          </a:xfrm>
        </p:grpSpPr>
        <p:sp>
          <p:nvSpPr>
            <p:cNvPr id="7318" name="Google Shape;7318;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0"/>
          <p:cNvGrpSpPr/>
          <p:nvPr/>
        </p:nvGrpSpPr>
        <p:grpSpPr>
          <a:xfrm>
            <a:off x="4094633" y="3533260"/>
            <a:ext cx="1268207" cy="638939"/>
            <a:chOff x="3967651" y="3645904"/>
            <a:chExt cx="1479304" cy="745292"/>
          </a:xfrm>
        </p:grpSpPr>
        <p:grpSp>
          <p:nvGrpSpPr>
            <p:cNvPr id="7322" name="Google Shape;7322;p60"/>
            <p:cNvGrpSpPr/>
            <p:nvPr/>
          </p:nvGrpSpPr>
          <p:grpSpPr>
            <a:xfrm>
              <a:off x="3967651" y="4009026"/>
              <a:ext cx="1479304" cy="382170"/>
              <a:chOff x="3967651" y="4009026"/>
              <a:chExt cx="1479304" cy="382170"/>
            </a:xfrm>
          </p:grpSpPr>
          <p:grpSp>
            <p:nvGrpSpPr>
              <p:cNvPr id="7323" name="Google Shape;7323;p60"/>
              <p:cNvGrpSpPr/>
              <p:nvPr/>
            </p:nvGrpSpPr>
            <p:grpSpPr>
              <a:xfrm>
                <a:off x="4892216" y="4195630"/>
                <a:ext cx="554739" cy="195566"/>
                <a:chOff x="3604375" y="4892160"/>
                <a:chExt cx="1651500" cy="582215"/>
              </a:xfrm>
            </p:grpSpPr>
            <p:sp>
              <p:nvSpPr>
                <p:cNvPr id="7324" name="Google Shape;7324;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0"/>
              <p:cNvGrpSpPr/>
              <p:nvPr/>
            </p:nvGrpSpPr>
            <p:grpSpPr>
              <a:xfrm>
                <a:off x="3967651" y="4146303"/>
                <a:ext cx="579402" cy="244893"/>
                <a:chOff x="851875" y="4745310"/>
                <a:chExt cx="1724925" cy="729065"/>
              </a:xfrm>
            </p:grpSpPr>
            <p:sp>
              <p:nvSpPr>
                <p:cNvPr id="7327" name="Google Shape;7327;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0"/>
              <p:cNvGrpSpPr/>
              <p:nvPr/>
            </p:nvGrpSpPr>
            <p:grpSpPr>
              <a:xfrm>
                <a:off x="4460753" y="4009026"/>
                <a:ext cx="493110" cy="382170"/>
                <a:chOff x="2319875" y="4336625"/>
                <a:chExt cx="1468025" cy="1137750"/>
              </a:xfrm>
            </p:grpSpPr>
            <p:sp>
              <p:nvSpPr>
                <p:cNvPr id="7330" name="Google Shape;7330;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2" name="Google Shape;7332;p60"/>
            <p:cNvGrpSpPr/>
            <p:nvPr/>
          </p:nvGrpSpPr>
          <p:grpSpPr>
            <a:xfrm>
              <a:off x="4479443" y="3645904"/>
              <a:ext cx="455965" cy="388789"/>
              <a:chOff x="2957425" y="238100"/>
              <a:chExt cx="1910200" cy="1628775"/>
            </a:xfrm>
          </p:grpSpPr>
          <p:sp>
            <p:nvSpPr>
              <p:cNvPr id="7333" name="Google Shape;7333;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3" name="Google Shape;7343;p60"/>
          <p:cNvGrpSpPr/>
          <p:nvPr/>
        </p:nvGrpSpPr>
        <p:grpSpPr>
          <a:xfrm>
            <a:off x="2480746" y="3534460"/>
            <a:ext cx="1243128" cy="637739"/>
            <a:chOff x="2496310" y="3693351"/>
            <a:chExt cx="1342906" cy="688926"/>
          </a:xfrm>
        </p:grpSpPr>
        <p:grpSp>
          <p:nvGrpSpPr>
            <p:cNvPr id="7344" name="Google Shape;7344;p60"/>
            <p:cNvGrpSpPr/>
            <p:nvPr/>
          </p:nvGrpSpPr>
          <p:grpSpPr>
            <a:xfrm>
              <a:off x="2496310" y="3693351"/>
              <a:ext cx="1342906" cy="688875"/>
              <a:chOff x="2496310" y="3693351"/>
              <a:chExt cx="1342906" cy="688875"/>
            </a:xfrm>
          </p:grpSpPr>
          <p:sp>
            <p:nvSpPr>
              <p:cNvPr id="7345" name="Google Shape;7345;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1" name="Google Shape;7351;p60"/>
              <p:cNvCxnSpPr>
                <a:stCxn id="734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352" name="Google Shape;7352;p60"/>
              <p:cNvCxnSpPr>
                <a:stCxn id="734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353" name="Google Shape;7353;p60"/>
              <p:cNvCxnSpPr>
                <a:stCxn id="734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4" name="Google Shape;7354;p60"/>
              <p:cNvCxnSpPr>
                <a:stCxn id="735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355" name="Google Shape;7355;p60"/>
              <p:cNvCxnSpPr>
                <a:stCxn id="734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56" name="Google Shape;7356;p60"/>
            <p:cNvGrpSpPr/>
            <p:nvPr/>
          </p:nvGrpSpPr>
          <p:grpSpPr>
            <a:xfrm>
              <a:off x="2675275" y="3930557"/>
              <a:ext cx="1003306" cy="451719"/>
              <a:chOff x="2675275" y="4174282"/>
              <a:chExt cx="1003306" cy="451719"/>
            </a:xfrm>
          </p:grpSpPr>
          <p:sp>
            <p:nvSpPr>
              <p:cNvPr id="7357" name="Google Shape;7357;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0" name="Google Shape;7360;p60"/>
          <p:cNvGrpSpPr/>
          <p:nvPr/>
        </p:nvGrpSpPr>
        <p:grpSpPr>
          <a:xfrm>
            <a:off x="1654417" y="971307"/>
            <a:ext cx="574511" cy="874709"/>
            <a:chOff x="1715404" y="1112080"/>
            <a:chExt cx="642270" cy="977984"/>
          </a:xfrm>
        </p:grpSpPr>
        <p:grpSp>
          <p:nvGrpSpPr>
            <p:cNvPr id="7361" name="Google Shape;7361;p60"/>
            <p:cNvGrpSpPr/>
            <p:nvPr/>
          </p:nvGrpSpPr>
          <p:grpSpPr>
            <a:xfrm>
              <a:off x="1715404" y="1112080"/>
              <a:ext cx="642270" cy="977984"/>
              <a:chOff x="1715404" y="1112080"/>
              <a:chExt cx="642270" cy="977984"/>
            </a:xfrm>
          </p:grpSpPr>
          <p:sp>
            <p:nvSpPr>
              <p:cNvPr id="7362" name="Google Shape;7362;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0"/>
            <p:cNvGrpSpPr/>
            <p:nvPr/>
          </p:nvGrpSpPr>
          <p:grpSpPr>
            <a:xfrm>
              <a:off x="1768927" y="1165603"/>
              <a:ext cx="535225" cy="851367"/>
              <a:chOff x="1768927" y="1165603"/>
              <a:chExt cx="535225" cy="851367"/>
            </a:xfrm>
          </p:grpSpPr>
          <p:sp>
            <p:nvSpPr>
              <p:cNvPr id="7365" name="Google Shape;7365;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0"/>
            <p:cNvGrpSpPr/>
            <p:nvPr/>
          </p:nvGrpSpPr>
          <p:grpSpPr>
            <a:xfrm>
              <a:off x="1822449" y="1219125"/>
              <a:ext cx="428180" cy="718859"/>
              <a:chOff x="1822449" y="1219125"/>
              <a:chExt cx="428180" cy="718859"/>
            </a:xfrm>
          </p:grpSpPr>
          <p:sp>
            <p:nvSpPr>
              <p:cNvPr id="7368" name="Google Shape;7368;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0"/>
            <p:cNvGrpSpPr/>
            <p:nvPr/>
          </p:nvGrpSpPr>
          <p:grpSpPr>
            <a:xfrm>
              <a:off x="1875972" y="1272648"/>
              <a:ext cx="321135" cy="586939"/>
              <a:chOff x="1875972" y="1272648"/>
              <a:chExt cx="321135" cy="586939"/>
            </a:xfrm>
          </p:grpSpPr>
          <p:sp>
            <p:nvSpPr>
              <p:cNvPr id="7371" name="Google Shape;7371;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73" name="Google Shape;7373;p60"/>
          <p:cNvGrpSpPr/>
          <p:nvPr/>
        </p:nvGrpSpPr>
        <p:grpSpPr>
          <a:xfrm>
            <a:off x="7761578" y="3528028"/>
            <a:ext cx="293855" cy="644170"/>
            <a:chOff x="241025" y="3151575"/>
            <a:chExt cx="293855" cy="644170"/>
          </a:xfrm>
        </p:grpSpPr>
        <p:sp>
          <p:nvSpPr>
            <p:cNvPr id="7374" name="Google Shape;7374;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60"/>
          <p:cNvGrpSpPr/>
          <p:nvPr/>
        </p:nvGrpSpPr>
        <p:grpSpPr>
          <a:xfrm>
            <a:off x="709562" y="2728028"/>
            <a:ext cx="1779649" cy="591620"/>
            <a:chOff x="246070" y="1983375"/>
            <a:chExt cx="1855347" cy="616849"/>
          </a:xfrm>
        </p:grpSpPr>
        <p:sp>
          <p:nvSpPr>
            <p:cNvPr id="7377" name="Google Shape;7377;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0"/>
          <p:cNvGrpSpPr/>
          <p:nvPr/>
        </p:nvGrpSpPr>
        <p:grpSpPr>
          <a:xfrm>
            <a:off x="2320428" y="971307"/>
            <a:ext cx="711055" cy="745993"/>
            <a:chOff x="2496269" y="1171698"/>
            <a:chExt cx="761953" cy="799392"/>
          </a:xfrm>
        </p:grpSpPr>
        <p:grpSp>
          <p:nvGrpSpPr>
            <p:cNvPr id="7387" name="Google Shape;7387;p60"/>
            <p:cNvGrpSpPr/>
            <p:nvPr/>
          </p:nvGrpSpPr>
          <p:grpSpPr>
            <a:xfrm>
              <a:off x="2496269" y="1171698"/>
              <a:ext cx="761953" cy="723022"/>
              <a:chOff x="2496269" y="1171698"/>
              <a:chExt cx="761953" cy="723022"/>
            </a:xfrm>
          </p:grpSpPr>
          <p:sp>
            <p:nvSpPr>
              <p:cNvPr id="7388" name="Google Shape;7388;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60"/>
              <p:cNvGrpSpPr/>
              <p:nvPr/>
            </p:nvGrpSpPr>
            <p:grpSpPr>
              <a:xfrm>
                <a:off x="2496269" y="1171698"/>
                <a:ext cx="761953" cy="723022"/>
                <a:chOff x="2496269" y="1120652"/>
                <a:chExt cx="761953" cy="723022"/>
              </a:xfrm>
            </p:grpSpPr>
            <p:grpSp>
              <p:nvGrpSpPr>
                <p:cNvPr id="7391" name="Google Shape;7391;p60"/>
                <p:cNvGrpSpPr/>
                <p:nvPr/>
              </p:nvGrpSpPr>
              <p:grpSpPr>
                <a:xfrm>
                  <a:off x="2496269" y="1120652"/>
                  <a:ext cx="761953" cy="723022"/>
                  <a:chOff x="2496269" y="1120652"/>
                  <a:chExt cx="761953" cy="723022"/>
                </a:xfrm>
              </p:grpSpPr>
              <p:grpSp>
                <p:nvGrpSpPr>
                  <p:cNvPr id="7392" name="Google Shape;7392;p60"/>
                  <p:cNvGrpSpPr/>
                  <p:nvPr/>
                </p:nvGrpSpPr>
                <p:grpSpPr>
                  <a:xfrm>
                    <a:off x="2496269" y="1304589"/>
                    <a:ext cx="407089" cy="305057"/>
                    <a:chOff x="2496269" y="1304589"/>
                    <a:chExt cx="407089" cy="305057"/>
                  </a:xfrm>
                </p:grpSpPr>
                <p:sp>
                  <p:nvSpPr>
                    <p:cNvPr id="7393" name="Google Shape;7393;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0"/>
                  <p:cNvGrpSpPr/>
                  <p:nvPr/>
                </p:nvGrpSpPr>
                <p:grpSpPr>
                  <a:xfrm>
                    <a:off x="2586468" y="1493376"/>
                    <a:ext cx="358850" cy="349656"/>
                    <a:chOff x="2586468" y="1493376"/>
                    <a:chExt cx="358850" cy="349656"/>
                  </a:xfrm>
                </p:grpSpPr>
                <p:sp>
                  <p:nvSpPr>
                    <p:cNvPr id="7396" name="Google Shape;7396;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0"/>
                  <p:cNvGrpSpPr/>
                  <p:nvPr/>
                </p:nvGrpSpPr>
                <p:grpSpPr>
                  <a:xfrm>
                    <a:off x="2807939" y="1494024"/>
                    <a:ext cx="358857" cy="349650"/>
                    <a:chOff x="2807939" y="1494024"/>
                    <a:chExt cx="358857" cy="349650"/>
                  </a:xfrm>
                </p:grpSpPr>
                <p:sp>
                  <p:nvSpPr>
                    <p:cNvPr id="7399" name="Google Shape;7399;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0"/>
                  <p:cNvGrpSpPr/>
                  <p:nvPr/>
                </p:nvGrpSpPr>
                <p:grpSpPr>
                  <a:xfrm>
                    <a:off x="2851133" y="1305635"/>
                    <a:ext cx="407089" cy="305057"/>
                    <a:chOff x="2851133" y="1305635"/>
                    <a:chExt cx="407089" cy="305057"/>
                  </a:xfrm>
                </p:grpSpPr>
                <p:sp>
                  <p:nvSpPr>
                    <p:cNvPr id="7402" name="Google Shape;7402;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0"/>
                  <p:cNvGrpSpPr/>
                  <p:nvPr/>
                </p:nvGrpSpPr>
                <p:grpSpPr>
                  <a:xfrm>
                    <a:off x="2727495" y="1120652"/>
                    <a:ext cx="300271" cy="396358"/>
                    <a:chOff x="2727495" y="1120652"/>
                    <a:chExt cx="300271" cy="396358"/>
                  </a:xfrm>
                </p:grpSpPr>
                <p:sp>
                  <p:nvSpPr>
                    <p:cNvPr id="7405" name="Google Shape;7405;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7" name="Google Shape;7407;p60"/>
                <p:cNvGrpSpPr/>
                <p:nvPr/>
              </p:nvGrpSpPr>
              <p:grpSpPr>
                <a:xfrm>
                  <a:off x="2722305" y="1350460"/>
                  <a:ext cx="308357" cy="308344"/>
                  <a:chOff x="2722305" y="1350460"/>
                  <a:chExt cx="308357" cy="308344"/>
                </a:xfrm>
              </p:grpSpPr>
              <p:sp>
                <p:nvSpPr>
                  <p:cNvPr id="7408" name="Google Shape;7408;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60"/>
                  <p:cNvGrpSpPr/>
                  <p:nvPr/>
                </p:nvGrpSpPr>
                <p:grpSpPr>
                  <a:xfrm>
                    <a:off x="2725064" y="1364529"/>
                    <a:ext cx="297954" cy="280182"/>
                    <a:chOff x="2725064" y="1364529"/>
                    <a:chExt cx="297954" cy="280182"/>
                  </a:xfrm>
                </p:grpSpPr>
                <p:sp>
                  <p:nvSpPr>
                    <p:cNvPr id="7410" name="Google Shape;7410;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415" name="Google Shape;7415;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60"/>
          <p:cNvGrpSpPr/>
          <p:nvPr/>
        </p:nvGrpSpPr>
        <p:grpSpPr>
          <a:xfrm>
            <a:off x="3909129" y="2727412"/>
            <a:ext cx="1569144" cy="591015"/>
            <a:chOff x="3820100" y="3023049"/>
            <a:chExt cx="1303926" cy="491162"/>
          </a:xfrm>
        </p:grpSpPr>
        <p:grpSp>
          <p:nvGrpSpPr>
            <p:cNvPr id="7421" name="Google Shape;7421;p60"/>
            <p:cNvGrpSpPr/>
            <p:nvPr/>
          </p:nvGrpSpPr>
          <p:grpSpPr>
            <a:xfrm>
              <a:off x="3820100" y="3023072"/>
              <a:ext cx="1303926" cy="491139"/>
              <a:chOff x="3820100" y="3023072"/>
              <a:chExt cx="1303926" cy="491139"/>
            </a:xfrm>
          </p:grpSpPr>
          <p:sp>
            <p:nvSpPr>
              <p:cNvPr id="7422" name="Google Shape;7422;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0"/>
            <p:cNvGrpSpPr/>
            <p:nvPr/>
          </p:nvGrpSpPr>
          <p:grpSpPr>
            <a:xfrm>
              <a:off x="4132439" y="3023645"/>
              <a:ext cx="393633" cy="177096"/>
              <a:chOff x="4132439" y="3023645"/>
              <a:chExt cx="393633" cy="177096"/>
            </a:xfrm>
          </p:grpSpPr>
          <p:sp>
            <p:nvSpPr>
              <p:cNvPr id="7425" name="Google Shape;7425;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0"/>
            <p:cNvGrpSpPr/>
            <p:nvPr/>
          </p:nvGrpSpPr>
          <p:grpSpPr>
            <a:xfrm>
              <a:off x="3921811" y="3023049"/>
              <a:ext cx="1002397" cy="388943"/>
              <a:chOff x="3921811" y="3023049"/>
              <a:chExt cx="1002397" cy="388943"/>
            </a:xfrm>
          </p:grpSpPr>
          <p:sp>
            <p:nvSpPr>
              <p:cNvPr id="7428" name="Google Shape;7428;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0"/>
            <p:cNvGrpSpPr/>
            <p:nvPr/>
          </p:nvGrpSpPr>
          <p:grpSpPr>
            <a:xfrm>
              <a:off x="4023645" y="3023049"/>
              <a:ext cx="683032" cy="286722"/>
              <a:chOff x="4023645" y="3023049"/>
              <a:chExt cx="683032" cy="286722"/>
            </a:xfrm>
          </p:grpSpPr>
          <p:sp>
            <p:nvSpPr>
              <p:cNvPr id="7431" name="Google Shape;7431;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3" name="Google Shape;7433;p60"/>
          <p:cNvGrpSpPr/>
          <p:nvPr/>
        </p:nvGrpSpPr>
        <p:grpSpPr>
          <a:xfrm>
            <a:off x="1541251" y="1854258"/>
            <a:ext cx="713522" cy="688025"/>
            <a:chOff x="1706078" y="2092648"/>
            <a:chExt cx="660913" cy="637296"/>
          </a:xfrm>
        </p:grpSpPr>
        <p:sp>
          <p:nvSpPr>
            <p:cNvPr id="7434" name="Google Shape;7434;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0"/>
            <p:cNvGrpSpPr/>
            <p:nvPr/>
          </p:nvGrpSpPr>
          <p:grpSpPr>
            <a:xfrm>
              <a:off x="1706078" y="2092648"/>
              <a:ext cx="660913" cy="575241"/>
              <a:chOff x="1706078" y="2092648"/>
              <a:chExt cx="660913" cy="575241"/>
            </a:xfrm>
          </p:grpSpPr>
          <p:sp>
            <p:nvSpPr>
              <p:cNvPr id="7436" name="Google Shape;7436;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9" name="Google Shape;7439;p60"/>
          <p:cNvGrpSpPr/>
          <p:nvPr/>
        </p:nvGrpSpPr>
        <p:grpSpPr>
          <a:xfrm>
            <a:off x="6303109" y="971806"/>
            <a:ext cx="1317459" cy="684168"/>
            <a:chOff x="238125" y="999450"/>
            <a:chExt cx="7140700" cy="3708225"/>
          </a:xfrm>
        </p:grpSpPr>
        <p:sp>
          <p:nvSpPr>
            <p:cNvPr id="7440" name="Google Shape;7440;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452"/>
        <p:cNvGrpSpPr/>
        <p:nvPr/>
      </p:nvGrpSpPr>
      <p:grpSpPr>
        <a:xfrm>
          <a:off x="0" y="0"/>
          <a:ext cx="0" cy="0"/>
          <a:chOff x="0" y="0"/>
          <a:chExt cx="0" cy="0"/>
        </a:xfrm>
      </p:grpSpPr>
      <p:grpSp>
        <p:nvGrpSpPr>
          <p:cNvPr id="7453" name="Google Shape;7453;p61"/>
          <p:cNvGrpSpPr/>
          <p:nvPr/>
        </p:nvGrpSpPr>
        <p:grpSpPr>
          <a:xfrm>
            <a:off x="717027" y="967622"/>
            <a:ext cx="1636117" cy="1526144"/>
            <a:chOff x="729238" y="1179665"/>
            <a:chExt cx="1636117" cy="1526144"/>
          </a:xfrm>
        </p:grpSpPr>
        <p:grpSp>
          <p:nvGrpSpPr>
            <p:cNvPr id="7454" name="Google Shape;7454;p61"/>
            <p:cNvGrpSpPr/>
            <p:nvPr/>
          </p:nvGrpSpPr>
          <p:grpSpPr>
            <a:xfrm>
              <a:off x="729238" y="1179665"/>
              <a:ext cx="80700" cy="1526144"/>
              <a:chOff x="729238" y="1179665"/>
              <a:chExt cx="80700" cy="1526144"/>
            </a:xfrm>
          </p:grpSpPr>
          <p:sp>
            <p:nvSpPr>
              <p:cNvPr id="7455" name="Google Shape;7455;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61"/>
            <p:cNvGrpSpPr/>
            <p:nvPr/>
          </p:nvGrpSpPr>
          <p:grpSpPr>
            <a:xfrm>
              <a:off x="903098" y="1179665"/>
              <a:ext cx="80700" cy="1526144"/>
              <a:chOff x="903098" y="1179665"/>
              <a:chExt cx="80700" cy="1526144"/>
            </a:xfrm>
          </p:grpSpPr>
          <p:sp>
            <p:nvSpPr>
              <p:cNvPr id="7466" name="Google Shape;7466;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1"/>
            <p:cNvGrpSpPr/>
            <p:nvPr/>
          </p:nvGrpSpPr>
          <p:grpSpPr>
            <a:xfrm>
              <a:off x="1076958" y="1179665"/>
              <a:ext cx="80700" cy="1526144"/>
              <a:chOff x="1076958" y="1179665"/>
              <a:chExt cx="80700" cy="1526144"/>
            </a:xfrm>
          </p:grpSpPr>
          <p:sp>
            <p:nvSpPr>
              <p:cNvPr id="7477" name="Google Shape;7477;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1"/>
            <p:cNvGrpSpPr/>
            <p:nvPr/>
          </p:nvGrpSpPr>
          <p:grpSpPr>
            <a:xfrm>
              <a:off x="1247707" y="1179665"/>
              <a:ext cx="80700" cy="1526144"/>
              <a:chOff x="1247707" y="1179665"/>
              <a:chExt cx="80700" cy="1526144"/>
            </a:xfrm>
          </p:grpSpPr>
          <p:sp>
            <p:nvSpPr>
              <p:cNvPr id="7488" name="Google Shape;7488;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1"/>
            <p:cNvGrpSpPr/>
            <p:nvPr/>
          </p:nvGrpSpPr>
          <p:grpSpPr>
            <a:xfrm>
              <a:off x="1421567" y="1179665"/>
              <a:ext cx="80700" cy="1526144"/>
              <a:chOff x="1421567" y="1179665"/>
              <a:chExt cx="80700" cy="1526144"/>
            </a:xfrm>
          </p:grpSpPr>
          <p:sp>
            <p:nvSpPr>
              <p:cNvPr id="7499" name="Google Shape;7499;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61"/>
            <p:cNvGrpSpPr/>
            <p:nvPr/>
          </p:nvGrpSpPr>
          <p:grpSpPr>
            <a:xfrm>
              <a:off x="1592327" y="1179665"/>
              <a:ext cx="80700" cy="1526144"/>
              <a:chOff x="1592327" y="1179665"/>
              <a:chExt cx="80700" cy="1526144"/>
            </a:xfrm>
          </p:grpSpPr>
          <p:sp>
            <p:nvSpPr>
              <p:cNvPr id="7510" name="Google Shape;7510;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1"/>
            <p:cNvGrpSpPr/>
            <p:nvPr/>
          </p:nvGrpSpPr>
          <p:grpSpPr>
            <a:xfrm>
              <a:off x="1766187" y="1179665"/>
              <a:ext cx="80700" cy="1526144"/>
              <a:chOff x="1766187" y="1179665"/>
              <a:chExt cx="80700" cy="1526144"/>
            </a:xfrm>
          </p:grpSpPr>
          <p:sp>
            <p:nvSpPr>
              <p:cNvPr id="7521" name="Google Shape;7521;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1"/>
            <p:cNvGrpSpPr/>
            <p:nvPr/>
          </p:nvGrpSpPr>
          <p:grpSpPr>
            <a:xfrm>
              <a:off x="1936935" y="1179665"/>
              <a:ext cx="80700" cy="1526144"/>
              <a:chOff x="1936935" y="1179665"/>
              <a:chExt cx="80700" cy="1526144"/>
            </a:xfrm>
          </p:grpSpPr>
          <p:sp>
            <p:nvSpPr>
              <p:cNvPr id="7532" name="Google Shape;7532;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1"/>
            <p:cNvGrpSpPr/>
            <p:nvPr/>
          </p:nvGrpSpPr>
          <p:grpSpPr>
            <a:xfrm>
              <a:off x="2110795" y="1179665"/>
              <a:ext cx="80700" cy="1526144"/>
              <a:chOff x="2110795" y="1179665"/>
              <a:chExt cx="80700" cy="1526144"/>
            </a:xfrm>
          </p:grpSpPr>
          <p:sp>
            <p:nvSpPr>
              <p:cNvPr id="7543" name="Google Shape;7543;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1"/>
            <p:cNvGrpSpPr/>
            <p:nvPr/>
          </p:nvGrpSpPr>
          <p:grpSpPr>
            <a:xfrm>
              <a:off x="2284655" y="1179665"/>
              <a:ext cx="80700" cy="1526144"/>
              <a:chOff x="2284655" y="1179665"/>
              <a:chExt cx="80700" cy="1526144"/>
            </a:xfrm>
          </p:grpSpPr>
          <p:sp>
            <p:nvSpPr>
              <p:cNvPr id="7554" name="Google Shape;7554;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4" name="Google Shape;7564;p61"/>
          <p:cNvGrpSpPr/>
          <p:nvPr/>
        </p:nvGrpSpPr>
        <p:grpSpPr>
          <a:xfrm>
            <a:off x="2611693" y="986760"/>
            <a:ext cx="1364248" cy="1102133"/>
            <a:chOff x="2623904" y="1198803"/>
            <a:chExt cx="1364248" cy="1102133"/>
          </a:xfrm>
        </p:grpSpPr>
        <p:grpSp>
          <p:nvGrpSpPr>
            <p:cNvPr id="7565" name="Google Shape;7565;p61"/>
            <p:cNvGrpSpPr/>
            <p:nvPr/>
          </p:nvGrpSpPr>
          <p:grpSpPr>
            <a:xfrm>
              <a:off x="2623907" y="1198803"/>
              <a:ext cx="1364245" cy="273000"/>
              <a:chOff x="2623907" y="1198803"/>
              <a:chExt cx="1364245" cy="273000"/>
            </a:xfrm>
          </p:grpSpPr>
          <p:sp>
            <p:nvSpPr>
              <p:cNvPr id="7566" name="Google Shape;7566;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1"/>
            <p:cNvGrpSpPr/>
            <p:nvPr/>
          </p:nvGrpSpPr>
          <p:grpSpPr>
            <a:xfrm>
              <a:off x="2623904" y="1476964"/>
              <a:ext cx="1364245" cy="273000"/>
              <a:chOff x="2623904" y="1476964"/>
              <a:chExt cx="1364245" cy="273000"/>
            </a:xfrm>
          </p:grpSpPr>
          <p:sp>
            <p:nvSpPr>
              <p:cNvPr id="7572" name="Google Shape;7572;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1"/>
            <p:cNvGrpSpPr/>
            <p:nvPr/>
          </p:nvGrpSpPr>
          <p:grpSpPr>
            <a:xfrm>
              <a:off x="2623907" y="1749775"/>
              <a:ext cx="1364245" cy="273000"/>
              <a:chOff x="2623907" y="1749775"/>
              <a:chExt cx="1364245" cy="273000"/>
            </a:xfrm>
          </p:grpSpPr>
          <p:sp>
            <p:nvSpPr>
              <p:cNvPr id="7578" name="Google Shape;7578;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1"/>
            <p:cNvGrpSpPr/>
            <p:nvPr/>
          </p:nvGrpSpPr>
          <p:grpSpPr>
            <a:xfrm>
              <a:off x="2623904" y="2027936"/>
              <a:ext cx="1364245" cy="273000"/>
              <a:chOff x="2623904" y="2027936"/>
              <a:chExt cx="1364245" cy="273000"/>
            </a:xfrm>
          </p:grpSpPr>
          <p:sp>
            <p:nvSpPr>
              <p:cNvPr id="7584" name="Google Shape;7584;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61"/>
          <p:cNvGrpSpPr/>
          <p:nvPr/>
        </p:nvGrpSpPr>
        <p:grpSpPr>
          <a:xfrm>
            <a:off x="2601154" y="2445833"/>
            <a:ext cx="1387541" cy="159124"/>
            <a:chOff x="3200660" y="2180272"/>
            <a:chExt cx="2563824" cy="378237"/>
          </a:xfrm>
        </p:grpSpPr>
        <p:sp>
          <p:nvSpPr>
            <p:cNvPr id="7590" name="Google Shape;7590;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1"/>
          <p:cNvGrpSpPr/>
          <p:nvPr/>
        </p:nvGrpSpPr>
        <p:grpSpPr>
          <a:xfrm>
            <a:off x="2597679" y="2723597"/>
            <a:ext cx="1390502" cy="159625"/>
            <a:chOff x="3530150" y="2790075"/>
            <a:chExt cx="1962600" cy="225300"/>
          </a:xfrm>
        </p:grpSpPr>
        <p:sp>
          <p:nvSpPr>
            <p:cNvPr id="7609" name="Google Shape;7609;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61"/>
          <p:cNvGrpSpPr/>
          <p:nvPr/>
        </p:nvGrpSpPr>
        <p:grpSpPr>
          <a:xfrm>
            <a:off x="2597736" y="3001862"/>
            <a:ext cx="1411629" cy="154175"/>
            <a:chOff x="3558802" y="4011244"/>
            <a:chExt cx="1866000" cy="111600"/>
          </a:xfrm>
        </p:grpSpPr>
        <p:sp>
          <p:nvSpPr>
            <p:cNvPr id="7612" name="Google Shape;7612;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61"/>
          <p:cNvGrpSpPr/>
          <p:nvPr/>
        </p:nvGrpSpPr>
        <p:grpSpPr>
          <a:xfrm>
            <a:off x="2598024" y="2207432"/>
            <a:ext cx="1383503" cy="119761"/>
            <a:chOff x="3465975" y="2270258"/>
            <a:chExt cx="1986364" cy="171947"/>
          </a:xfrm>
        </p:grpSpPr>
        <p:sp>
          <p:nvSpPr>
            <p:cNvPr id="7615" name="Google Shape;7615;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61"/>
          <p:cNvGrpSpPr/>
          <p:nvPr/>
        </p:nvGrpSpPr>
        <p:grpSpPr>
          <a:xfrm>
            <a:off x="2609031" y="3571205"/>
            <a:ext cx="1369531" cy="195460"/>
            <a:chOff x="723300" y="4253549"/>
            <a:chExt cx="2276482" cy="324900"/>
          </a:xfrm>
        </p:grpSpPr>
        <p:sp>
          <p:nvSpPr>
            <p:cNvPr id="7624" name="Google Shape;7624;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61"/>
          <p:cNvGrpSpPr/>
          <p:nvPr/>
        </p:nvGrpSpPr>
        <p:grpSpPr>
          <a:xfrm>
            <a:off x="2598592" y="3272446"/>
            <a:ext cx="1389066" cy="180119"/>
            <a:chOff x="705948" y="3788465"/>
            <a:chExt cx="2308953" cy="299400"/>
          </a:xfrm>
        </p:grpSpPr>
        <p:sp>
          <p:nvSpPr>
            <p:cNvPr id="7630" name="Google Shape;7630;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1"/>
          <p:cNvGrpSpPr/>
          <p:nvPr/>
        </p:nvGrpSpPr>
        <p:grpSpPr>
          <a:xfrm>
            <a:off x="4195583" y="1876400"/>
            <a:ext cx="1433821" cy="191501"/>
            <a:chOff x="4273350" y="2088443"/>
            <a:chExt cx="1433821" cy="191501"/>
          </a:xfrm>
        </p:grpSpPr>
        <p:grpSp>
          <p:nvGrpSpPr>
            <p:cNvPr id="7636" name="Google Shape;7636;p61"/>
            <p:cNvGrpSpPr/>
            <p:nvPr/>
          </p:nvGrpSpPr>
          <p:grpSpPr>
            <a:xfrm>
              <a:off x="4273350" y="2088443"/>
              <a:ext cx="1433821" cy="0"/>
              <a:chOff x="5224975" y="2962250"/>
              <a:chExt cx="1544400" cy="0"/>
            </a:xfrm>
          </p:grpSpPr>
          <p:cxnSp>
            <p:nvCxnSpPr>
              <p:cNvPr id="7637" name="Google Shape;7637;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38" name="Google Shape;7638;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639" name="Google Shape;7639;p61"/>
            <p:cNvGrpSpPr/>
            <p:nvPr/>
          </p:nvGrpSpPr>
          <p:grpSpPr>
            <a:xfrm>
              <a:off x="4273350" y="2279944"/>
              <a:ext cx="1433821" cy="0"/>
              <a:chOff x="5224975" y="2962250"/>
              <a:chExt cx="1544400" cy="0"/>
            </a:xfrm>
          </p:grpSpPr>
          <p:cxnSp>
            <p:nvCxnSpPr>
              <p:cNvPr id="7640" name="Google Shape;7640;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641" name="Google Shape;7641;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642" name="Google Shape;7642;p61"/>
          <p:cNvGrpSpPr/>
          <p:nvPr/>
        </p:nvGrpSpPr>
        <p:grpSpPr>
          <a:xfrm>
            <a:off x="2646529" y="3885304"/>
            <a:ext cx="1304609" cy="294074"/>
            <a:chOff x="2658741" y="4097347"/>
            <a:chExt cx="1304609" cy="294074"/>
          </a:xfrm>
        </p:grpSpPr>
        <p:grpSp>
          <p:nvGrpSpPr>
            <p:cNvPr id="7643" name="Google Shape;7643;p61"/>
            <p:cNvGrpSpPr/>
            <p:nvPr/>
          </p:nvGrpSpPr>
          <p:grpSpPr>
            <a:xfrm>
              <a:off x="2658741" y="4097347"/>
              <a:ext cx="118572" cy="294074"/>
              <a:chOff x="3343310" y="4475555"/>
              <a:chExt cx="127717" cy="316753"/>
            </a:xfrm>
          </p:grpSpPr>
          <p:sp>
            <p:nvSpPr>
              <p:cNvPr id="7644" name="Google Shape;7644;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61"/>
            <p:cNvGrpSpPr/>
            <p:nvPr/>
          </p:nvGrpSpPr>
          <p:grpSpPr>
            <a:xfrm>
              <a:off x="3815519" y="4098388"/>
              <a:ext cx="147831" cy="291991"/>
              <a:chOff x="3527539" y="4476677"/>
              <a:chExt cx="159232" cy="314510"/>
            </a:xfrm>
          </p:grpSpPr>
          <p:sp>
            <p:nvSpPr>
              <p:cNvPr id="7647" name="Google Shape;764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1"/>
            <p:cNvGrpSpPr/>
            <p:nvPr/>
          </p:nvGrpSpPr>
          <p:grpSpPr>
            <a:xfrm>
              <a:off x="3511696" y="4098388"/>
              <a:ext cx="147831" cy="291991"/>
              <a:chOff x="3527539" y="4476677"/>
              <a:chExt cx="159232" cy="314510"/>
            </a:xfrm>
          </p:grpSpPr>
          <p:sp>
            <p:nvSpPr>
              <p:cNvPr id="7650" name="Google Shape;7650;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61"/>
            <p:cNvGrpSpPr/>
            <p:nvPr/>
          </p:nvGrpSpPr>
          <p:grpSpPr>
            <a:xfrm>
              <a:off x="3207874" y="4098388"/>
              <a:ext cx="147831" cy="291991"/>
              <a:chOff x="3527539" y="4476677"/>
              <a:chExt cx="159232" cy="314510"/>
            </a:xfrm>
          </p:grpSpPr>
          <p:sp>
            <p:nvSpPr>
              <p:cNvPr id="7653" name="Google Shape;7653;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1"/>
            <p:cNvGrpSpPr/>
            <p:nvPr/>
          </p:nvGrpSpPr>
          <p:grpSpPr>
            <a:xfrm>
              <a:off x="2933305" y="4097347"/>
              <a:ext cx="118572" cy="294074"/>
              <a:chOff x="3343310" y="4475555"/>
              <a:chExt cx="127717" cy="316753"/>
            </a:xfrm>
          </p:grpSpPr>
          <p:sp>
            <p:nvSpPr>
              <p:cNvPr id="7656" name="Google Shape;7656;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8" name="Google Shape;7658;p61"/>
          <p:cNvGrpSpPr/>
          <p:nvPr/>
        </p:nvGrpSpPr>
        <p:grpSpPr>
          <a:xfrm>
            <a:off x="4197138" y="963998"/>
            <a:ext cx="1430711" cy="751237"/>
            <a:chOff x="5159450" y="1919950"/>
            <a:chExt cx="1541050" cy="862500"/>
          </a:xfrm>
        </p:grpSpPr>
        <p:sp>
          <p:nvSpPr>
            <p:cNvPr id="7659" name="Google Shape;7659;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660" name="Google Shape;7660;p61"/>
            <p:cNvGrpSpPr/>
            <p:nvPr/>
          </p:nvGrpSpPr>
          <p:grpSpPr>
            <a:xfrm>
              <a:off x="5159450" y="1919950"/>
              <a:ext cx="1541050" cy="862500"/>
              <a:chOff x="5159450" y="1919950"/>
              <a:chExt cx="1541050" cy="862500"/>
            </a:xfrm>
          </p:grpSpPr>
          <p:cxnSp>
            <p:nvCxnSpPr>
              <p:cNvPr id="7661" name="Google Shape;7661;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662" name="Google Shape;7662;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663" name="Google Shape;7663;p61"/>
          <p:cNvGrpSpPr/>
          <p:nvPr/>
        </p:nvGrpSpPr>
        <p:grpSpPr>
          <a:xfrm>
            <a:off x="4245275" y="2227768"/>
            <a:ext cx="1334436" cy="967914"/>
            <a:chOff x="4294923" y="2439811"/>
            <a:chExt cx="1334436" cy="967914"/>
          </a:xfrm>
        </p:grpSpPr>
        <p:grpSp>
          <p:nvGrpSpPr>
            <p:cNvPr id="7664" name="Google Shape;7664;p61"/>
            <p:cNvGrpSpPr/>
            <p:nvPr/>
          </p:nvGrpSpPr>
          <p:grpSpPr>
            <a:xfrm>
              <a:off x="4960455" y="2469658"/>
              <a:ext cx="668904" cy="885524"/>
              <a:chOff x="4960455" y="2469658"/>
              <a:chExt cx="668904" cy="885524"/>
            </a:xfrm>
          </p:grpSpPr>
          <p:sp>
            <p:nvSpPr>
              <p:cNvPr id="7665" name="Google Shape;7665;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61"/>
            <p:cNvGrpSpPr/>
            <p:nvPr/>
          </p:nvGrpSpPr>
          <p:grpSpPr>
            <a:xfrm>
              <a:off x="4294923" y="2469658"/>
              <a:ext cx="668951" cy="885524"/>
              <a:chOff x="4294923" y="2469658"/>
              <a:chExt cx="668951" cy="885524"/>
            </a:xfrm>
          </p:grpSpPr>
          <p:sp>
            <p:nvSpPr>
              <p:cNvPr id="7672" name="Google Shape;7672;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8" name="Google Shape;7678;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1"/>
          <p:cNvGrpSpPr/>
          <p:nvPr/>
        </p:nvGrpSpPr>
        <p:grpSpPr>
          <a:xfrm>
            <a:off x="4231478" y="3282213"/>
            <a:ext cx="1430949" cy="897289"/>
            <a:chOff x="4351371" y="3547942"/>
            <a:chExt cx="1345130" cy="843475"/>
          </a:xfrm>
        </p:grpSpPr>
        <p:grpSp>
          <p:nvGrpSpPr>
            <p:cNvPr id="7680" name="Google Shape;7680;p61"/>
            <p:cNvGrpSpPr/>
            <p:nvPr/>
          </p:nvGrpSpPr>
          <p:grpSpPr>
            <a:xfrm>
              <a:off x="4351371" y="4209917"/>
              <a:ext cx="1345130" cy="181500"/>
              <a:chOff x="4351371" y="4209917"/>
              <a:chExt cx="1345130" cy="181500"/>
            </a:xfrm>
          </p:grpSpPr>
          <p:sp>
            <p:nvSpPr>
              <p:cNvPr id="7681" name="Google Shape;7681;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2" name="Google Shape;7682;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683" name="Google Shape;7683;p61"/>
            <p:cNvGrpSpPr/>
            <p:nvPr/>
          </p:nvGrpSpPr>
          <p:grpSpPr>
            <a:xfrm>
              <a:off x="4403010" y="3985221"/>
              <a:ext cx="1109518" cy="181500"/>
              <a:chOff x="4403010" y="3985221"/>
              <a:chExt cx="1109518" cy="181500"/>
            </a:xfrm>
          </p:grpSpPr>
          <p:sp>
            <p:nvSpPr>
              <p:cNvPr id="7684" name="Google Shape;7684;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5" name="Google Shape;7685;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686" name="Google Shape;7686;p61"/>
            <p:cNvGrpSpPr/>
            <p:nvPr/>
          </p:nvGrpSpPr>
          <p:grpSpPr>
            <a:xfrm>
              <a:off x="4618704" y="3766582"/>
              <a:ext cx="807858" cy="181500"/>
              <a:chOff x="4618704" y="3766582"/>
              <a:chExt cx="807858" cy="181500"/>
            </a:xfrm>
          </p:grpSpPr>
          <p:sp>
            <p:nvSpPr>
              <p:cNvPr id="7687" name="Google Shape;7687;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8" name="Google Shape;7688;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689" name="Google Shape;7689;p61"/>
            <p:cNvGrpSpPr/>
            <p:nvPr/>
          </p:nvGrpSpPr>
          <p:grpSpPr>
            <a:xfrm>
              <a:off x="4735238" y="3547942"/>
              <a:ext cx="462839" cy="181500"/>
              <a:chOff x="4735238" y="3547942"/>
              <a:chExt cx="462839" cy="181500"/>
            </a:xfrm>
          </p:grpSpPr>
          <p:sp>
            <p:nvSpPr>
              <p:cNvPr id="7690" name="Google Shape;7690;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91" name="Google Shape;7691;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92" name="Google Shape;7692;p61"/>
          <p:cNvGrpSpPr/>
          <p:nvPr/>
        </p:nvGrpSpPr>
        <p:grpSpPr>
          <a:xfrm>
            <a:off x="7407836" y="2217537"/>
            <a:ext cx="1020955" cy="928853"/>
            <a:chOff x="926675" y="238125"/>
            <a:chExt cx="5755100" cy="5232975"/>
          </a:xfrm>
        </p:grpSpPr>
        <p:sp>
          <p:nvSpPr>
            <p:cNvPr id="7693" name="Google Shape;7693;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1"/>
          <p:cNvGrpSpPr/>
          <p:nvPr/>
        </p:nvGrpSpPr>
        <p:grpSpPr>
          <a:xfrm>
            <a:off x="715210" y="2616272"/>
            <a:ext cx="1695374" cy="1560837"/>
            <a:chOff x="727421" y="2828315"/>
            <a:chExt cx="1695374" cy="1560837"/>
          </a:xfrm>
        </p:grpSpPr>
        <p:grpSp>
          <p:nvGrpSpPr>
            <p:cNvPr id="7698" name="Google Shape;7698;p61"/>
            <p:cNvGrpSpPr/>
            <p:nvPr/>
          </p:nvGrpSpPr>
          <p:grpSpPr>
            <a:xfrm>
              <a:off x="727421" y="2828315"/>
              <a:ext cx="1695374" cy="1560837"/>
              <a:chOff x="734799" y="2782450"/>
              <a:chExt cx="1571100" cy="1577400"/>
            </a:xfrm>
          </p:grpSpPr>
          <p:cxnSp>
            <p:nvCxnSpPr>
              <p:cNvPr id="7699" name="Google Shape;7699;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700" name="Google Shape;7700;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701" name="Google Shape;7701;p61"/>
            <p:cNvGrpSpPr/>
            <p:nvPr/>
          </p:nvGrpSpPr>
          <p:grpSpPr>
            <a:xfrm>
              <a:off x="819108" y="2882501"/>
              <a:ext cx="1556791" cy="1426186"/>
              <a:chOff x="819108" y="2882501"/>
              <a:chExt cx="1556791" cy="1426186"/>
            </a:xfrm>
          </p:grpSpPr>
          <p:grpSp>
            <p:nvGrpSpPr>
              <p:cNvPr id="7702" name="Google Shape;7702;p61"/>
              <p:cNvGrpSpPr/>
              <p:nvPr/>
            </p:nvGrpSpPr>
            <p:grpSpPr>
              <a:xfrm>
                <a:off x="819108" y="2882501"/>
                <a:ext cx="103104" cy="1426186"/>
                <a:chOff x="4674013" y="3100904"/>
                <a:chExt cx="122758" cy="1698043"/>
              </a:xfrm>
            </p:grpSpPr>
            <p:sp>
              <p:nvSpPr>
                <p:cNvPr id="7703" name="Google Shape;7703;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61"/>
              <p:cNvGrpSpPr/>
              <p:nvPr/>
            </p:nvGrpSpPr>
            <p:grpSpPr>
              <a:xfrm>
                <a:off x="1062475" y="2882501"/>
                <a:ext cx="103104" cy="1426186"/>
                <a:chOff x="4940438" y="3100904"/>
                <a:chExt cx="122758" cy="1698043"/>
              </a:xfrm>
            </p:grpSpPr>
            <p:sp>
              <p:nvSpPr>
                <p:cNvPr id="7711" name="Google Shape;7711;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61"/>
              <p:cNvGrpSpPr/>
              <p:nvPr/>
            </p:nvGrpSpPr>
            <p:grpSpPr>
              <a:xfrm>
                <a:off x="1299324" y="2882501"/>
                <a:ext cx="103104" cy="1426186"/>
                <a:chOff x="5206863" y="3100904"/>
                <a:chExt cx="122758" cy="1698043"/>
              </a:xfrm>
            </p:grpSpPr>
            <p:sp>
              <p:nvSpPr>
                <p:cNvPr id="7719" name="Google Shape;7719;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61"/>
              <p:cNvGrpSpPr/>
              <p:nvPr/>
            </p:nvGrpSpPr>
            <p:grpSpPr>
              <a:xfrm>
                <a:off x="1786057" y="2882501"/>
                <a:ext cx="103104" cy="1426186"/>
                <a:chOff x="6006138" y="3143629"/>
                <a:chExt cx="122758" cy="1698043"/>
              </a:xfrm>
            </p:grpSpPr>
            <p:sp>
              <p:nvSpPr>
                <p:cNvPr id="7727" name="Google Shape;7727;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1"/>
              <p:cNvGrpSpPr/>
              <p:nvPr/>
            </p:nvGrpSpPr>
            <p:grpSpPr>
              <a:xfrm>
                <a:off x="2029422" y="2882501"/>
                <a:ext cx="103104" cy="1426186"/>
                <a:chOff x="6805413" y="3100904"/>
                <a:chExt cx="122758" cy="1698043"/>
              </a:xfrm>
            </p:grpSpPr>
            <p:sp>
              <p:nvSpPr>
                <p:cNvPr id="7735" name="Google Shape;7735;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1"/>
              <p:cNvGrpSpPr/>
              <p:nvPr/>
            </p:nvGrpSpPr>
            <p:grpSpPr>
              <a:xfrm>
                <a:off x="2272795" y="2882501"/>
                <a:ext cx="103104" cy="1426186"/>
                <a:chOff x="5206863" y="3100904"/>
                <a:chExt cx="122758" cy="1698043"/>
              </a:xfrm>
            </p:grpSpPr>
            <p:sp>
              <p:nvSpPr>
                <p:cNvPr id="7743" name="Google Shape;7743;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1"/>
              <p:cNvGrpSpPr/>
              <p:nvPr/>
            </p:nvGrpSpPr>
            <p:grpSpPr>
              <a:xfrm>
                <a:off x="1542694" y="2882501"/>
                <a:ext cx="103104" cy="1426186"/>
                <a:chOff x="6006138" y="3143629"/>
                <a:chExt cx="122758" cy="1698043"/>
              </a:xfrm>
            </p:grpSpPr>
            <p:sp>
              <p:nvSpPr>
                <p:cNvPr id="7751" name="Google Shape;7751;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58" name="Google Shape;7758;p61"/>
          <p:cNvGrpSpPr/>
          <p:nvPr/>
        </p:nvGrpSpPr>
        <p:grpSpPr>
          <a:xfrm>
            <a:off x="5671260" y="3305994"/>
            <a:ext cx="2749952" cy="870677"/>
            <a:chOff x="238125" y="1725700"/>
            <a:chExt cx="7139025" cy="2260325"/>
          </a:xfrm>
        </p:grpSpPr>
        <p:sp>
          <p:nvSpPr>
            <p:cNvPr id="7759" name="Google Shape;7759;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1"/>
          <p:cNvGrpSpPr/>
          <p:nvPr/>
        </p:nvGrpSpPr>
        <p:grpSpPr>
          <a:xfrm>
            <a:off x="5941424" y="2247740"/>
            <a:ext cx="1105452" cy="916747"/>
            <a:chOff x="5249100" y="1210600"/>
            <a:chExt cx="3502700" cy="2904775"/>
          </a:xfrm>
        </p:grpSpPr>
        <p:sp>
          <p:nvSpPr>
            <p:cNvPr id="7770" name="Google Shape;7770;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74" name="Google Shape;7774;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775" name="Google Shape;7775;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776" name="Google Shape;7776;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777" name="Google Shape;7777;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778" name="Google Shape;7778;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61"/>
          <p:cNvGrpSpPr/>
          <p:nvPr/>
        </p:nvGrpSpPr>
        <p:grpSpPr>
          <a:xfrm>
            <a:off x="7123972" y="967158"/>
            <a:ext cx="1304650" cy="1124856"/>
            <a:chOff x="7287122" y="1165658"/>
            <a:chExt cx="1219413" cy="1051365"/>
          </a:xfrm>
        </p:grpSpPr>
        <p:grpSp>
          <p:nvGrpSpPr>
            <p:cNvPr id="7780" name="Google Shape;7780;p61"/>
            <p:cNvGrpSpPr/>
            <p:nvPr/>
          </p:nvGrpSpPr>
          <p:grpSpPr>
            <a:xfrm>
              <a:off x="7287122" y="1969723"/>
              <a:ext cx="1219413" cy="247300"/>
              <a:chOff x="7287122" y="1969723"/>
              <a:chExt cx="1219413" cy="247300"/>
            </a:xfrm>
          </p:grpSpPr>
          <p:sp>
            <p:nvSpPr>
              <p:cNvPr id="7781" name="Google Shape;7781;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2" name="Google Shape;7782;p61"/>
              <p:cNvGrpSpPr/>
              <p:nvPr/>
            </p:nvGrpSpPr>
            <p:grpSpPr>
              <a:xfrm>
                <a:off x="7287122" y="2063892"/>
                <a:ext cx="1151753" cy="73428"/>
                <a:chOff x="7287122" y="2063892"/>
                <a:chExt cx="1151753" cy="73428"/>
              </a:xfrm>
            </p:grpSpPr>
            <p:sp>
              <p:nvSpPr>
                <p:cNvPr id="7783" name="Google Shape;7783;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4" name="Google Shape;7784;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785" name="Google Shape;7785;p61"/>
            <p:cNvGrpSpPr/>
            <p:nvPr/>
          </p:nvGrpSpPr>
          <p:grpSpPr>
            <a:xfrm>
              <a:off x="7287122" y="1712201"/>
              <a:ext cx="1219403" cy="246767"/>
              <a:chOff x="7287122" y="1712201"/>
              <a:chExt cx="1219403" cy="246767"/>
            </a:xfrm>
          </p:grpSpPr>
          <p:sp>
            <p:nvSpPr>
              <p:cNvPr id="7786" name="Google Shape;7786;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7" name="Google Shape;7787;p61"/>
              <p:cNvGrpSpPr/>
              <p:nvPr/>
            </p:nvGrpSpPr>
            <p:grpSpPr>
              <a:xfrm>
                <a:off x="7287122" y="1842861"/>
                <a:ext cx="1005303" cy="73419"/>
                <a:chOff x="7287122" y="1842861"/>
                <a:chExt cx="1005303" cy="73419"/>
              </a:xfrm>
            </p:grpSpPr>
            <p:sp>
              <p:nvSpPr>
                <p:cNvPr id="7788" name="Google Shape;7788;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9" name="Google Shape;7789;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790" name="Google Shape;7790;p61"/>
            <p:cNvGrpSpPr/>
            <p:nvPr/>
          </p:nvGrpSpPr>
          <p:grpSpPr>
            <a:xfrm>
              <a:off x="7287122" y="1447520"/>
              <a:ext cx="1219403" cy="286667"/>
              <a:chOff x="7287122" y="1447520"/>
              <a:chExt cx="1219403" cy="286667"/>
            </a:xfrm>
          </p:grpSpPr>
          <p:sp>
            <p:nvSpPr>
              <p:cNvPr id="7791" name="Google Shape;7791;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2" name="Google Shape;7792;p61"/>
              <p:cNvGrpSpPr/>
              <p:nvPr/>
            </p:nvGrpSpPr>
            <p:grpSpPr>
              <a:xfrm>
                <a:off x="7287122" y="1581977"/>
                <a:ext cx="852803" cy="73428"/>
                <a:chOff x="7287122" y="1581977"/>
                <a:chExt cx="852803" cy="73428"/>
              </a:xfrm>
            </p:grpSpPr>
            <p:sp>
              <p:nvSpPr>
                <p:cNvPr id="7793" name="Google Shape;7793;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4" name="Google Shape;7794;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795" name="Google Shape;7795;p61"/>
            <p:cNvGrpSpPr/>
            <p:nvPr/>
          </p:nvGrpSpPr>
          <p:grpSpPr>
            <a:xfrm>
              <a:off x="7287122" y="1165658"/>
              <a:ext cx="1219403" cy="344253"/>
              <a:chOff x="7287122" y="1165658"/>
              <a:chExt cx="1219403" cy="344253"/>
            </a:xfrm>
          </p:grpSpPr>
          <p:sp>
            <p:nvSpPr>
              <p:cNvPr id="7796" name="Google Shape;7796;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7" name="Google Shape;7797;p61"/>
              <p:cNvGrpSpPr/>
              <p:nvPr/>
            </p:nvGrpSpPr>
            <p:grpSpPr>
              <a:xfrm>
                <a:off x="7287122" y="1341025"/>
                <a:ext cx="695703" cy="73419"/>
                <a:chOff x="7287122" y="1341025"/>
                <a:chExt cx="695703" cy="73419"/>
              </a:xfrm>
            </p:grpSpPr>
            <p:sp>
              <p:nvSpPr>
                <p:cNvPr id="7798" name="Google Shape;7798;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9" name="Google Shape;7799;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800" name="Google Shape;7800;p61"/>
          <p:cNvGrpSpPr/>
          <p:nvPr/>
        </p:nvGrpSpPr>
        <p:grpSpPr>
          <a:xfrm>
            <a:off x="5790464" y="973181"/>
            <a:ext cx="1397729" cy="1098540"/>
            <a:chOff x="5900602" y="1193063"/>
            <a:chExt cx="1299851" cy="1021707"/>
          </a:xfrm>
        </p:grpSpPr>
        <p:grpSp>
          <p:nvGrpSpPr>
            <p:cNvPr id="7801" name="Google Shape;7801;p61"/>
            <p:cNvGrpSpPr/>
            <p:nvPr/>
          </p:nvGrpSpPr>
          <p:grpSpPr>
            <a:xfrm>
              <a:off x="6520337" y="1193063"/>
              <a:ext cx="341815" cy="799959"/>
              <a:chOff x="6520337" y="1193063"/>
              <a:chExt cx="341815" cy="799959"/>
            </a:xfrm>
          </p:grpSpPr>
          <p:grpSp>
            <p:nvGrpSpPr>
              <p:cNvPr id="7802" name="Google Shape;7802;p61"/>
              <p:cNvGrpSpPr/>
              <p:nvPr/>
            </p:nvGrpSpPr>
            <p:grpSpPr>
              <a:xfrm>
                <a:off x="6520337" y="1589527"/>
                <a:ext cx="213950" cy="403494"/>
                <a:chOff x="6520337" y="1589527"/>
                <a:chExt cx="213950" cy="403494"/>
              </a:xfrm>
            </p:grpSpPr>
            <p:sp>
              <p:nvSpPr>
                <p:cNvPr id="7803" name="Google Shape;7803;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61"/>
              <p:cNvGrpSpPr/>
              <p:nvPr/>
            </p:nvGrpSpPr>
            <p:grpSpPr>
              <a:xfrm>
                <a:off x="6577204" y="1193063"/>
                <a:ext cx="284947" cy="464512"/>
                <a:chOff x="6577204" y="1193063"/>
                <a:chExt cx="284947" cy="464512"/>
              </a:xfrm>
            </p:grpSpPr>
            <p:sp>
              <p:nvSpPr>
                <p:cNvPr id="7806" name="Google Shape;7806;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7" name="Google Shape;7807;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808" name="Google Shape;7808;p61"/>
            <p:cNvGrpSpPr/>
            <p:nvPr/>
          </p:nvGrpSpPr>
          <p:grpSpPr>
            <a:xfrm>
              <a:off x="6238903" y="1193063"/>
              <a:ext cx="300475" cy="900152"/>
              <a:chOff x="6238903" y="1193063"/>
              <a:chExt cx="300475" cy="900152"/>
            </a:xfrm>
          </p:grpSpPr>
          <p:grpSp>
            <p:nvGrpSpPr>
              <p:cNvPr id="7809" name="Google Shape;7809;p61"/>
              <p:cNvGrpSpPr/>
              <p:nvPr/>
            </p:nvGrpSpPr>
            <p:grpSpPr>
              <a:xfrm>
                <a:off x="6290865" y="1489315"/>
                <a:ext cx="248514" cy="603900"/>
                <a:chOff x="6290865" y="1489315"/>
                <a:chExt cx="248514" cy="603900"/>
              </a:xfrm>
            </p:grpSpPr>
            <p:sp>
              <p:nvSpPr>
                <p:cNvPr id="7810" name="Google Shape;7810;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61"/>
              <p:cNvGrpSpPr/>
              <p:nvPr/>
            </p:nvGrpSpPr>
            <p:grpSpPr>
              <a:xfrm>
                <a:off x="6238903" y="1193063"/>
                <a:ext cx="284947" cy="333087"/>
                <a:chOff x="6238903" y="1193063"/>
                <a:chExt cx="284947" cy="333087"/>
              </a:xfrm>
            </p:grpSpPr>
            <p:sp>
              <p:nvSpPr>
                <p:cNvPr id="7813" name="Google Shape;7813;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4" name="Google Shape;7814;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815" name="Google Shape;7815;p61"/>
            <p:cNvGrpSpPr/>
            <p:nvPr/>
          </p:nvGrpSpPr>
          <p:grpSpPr>
            <a:xfrm>
              <a:off x="5900602" y="1193063"/>
              <a:ext cx="444345" cy="1021707"/>
              <a:chOff x="5900602" y="1193063"/>
              <a:chExt cx="444345" cy="1021707"/>
            </a:xfrm>
          </p:grpSpPr>
          <p:grpSp>
            <p:nvGrpSpPr>
              <p:cNvPr id="7816" name="Google Shape;7816;p61"/>
              <p:cNvGrpSpPr/>
              <p:nvPr/>
            </p:nvGrpSpPr>
            <p:grpSpPr>
              <a:xfrm>
                <a:off x="6046501" y="1367785"/>
                <a:ext cx="298446" cy="846986"/>
                <a:chOff x="6046501" y="1367785"/>
                <a:chExt cx="298446" cy="846986"/>
              </a:xfrm>
            </p:grpSpPr>
            <p:sp>
              <p:nvSpPr>
                <p:cNvPr id="7817" name="Google Shape;7817;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61"/>
              <p:cNvGrpSpPr/>
              <p:nvPr/>
            </p:nvGrpSpPr>
            <p:grpSpPr>
              <a:xfrm>
                <a:off x="5900602" y="1193063"/>
                <a:ext cx="284947" cy="182312"/>
                <a:chOff x="5900602" y="1193063"/>
                <a:chExt cx="284947" cy="182312"/>
              </a:xfrm>
            </p:grpSpPr>
            <p:sp>
              <p:nvSpPr>
                <p:cNvPr id="7820" name="Google Shape;7820;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1" name="Google Shape;7821;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822" name="Google Shape;7822;p61"/>
            <p:cNvGrpSpPr/>
            <p:nvPr/>
          </p:nvGrpSpPr>
          <p:grpSpPr>
            <a:xfrm>
              <a:off x="6738300" y="1193063"/>
              <a:ext cx="462153" cy="707634"/>
              <a:chOff x="6738300" y="1193063"/>
              <a:chExt cx="462153" cy="707634"/>
            </a:xfrm>
          </p:grpSpPr>
          <p:grpSp>
            <p:nvGrpSpPr>
              <p:cNvPr id="7823" name="Google Shape;7823;p61"/>
              <p:cNvGrpSpPr/>
              <p:nvPr/>
            </p:nvGrpSpPr>
            <p:grpSpPr>
              <a:xfrm>
                <a:off x="6915505" y="1193063"/>
                <a:ext cx="284947" cy="597387"/>
                <a:chOff x="6915505" y="1193063"/>
                <a:chExt cx="284947" cy="597387"/>
              </a:xfrm>
            </p:grpSpPr>
            <p:sp>
              <p:nvSpPr>
                <p:cNvPr id="7824" name="Google Shape;7824;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5" name="Google Shape;7825;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826" name="Google Shape;7826;p61"/>
              <p:cNvGrpSpPr/>
              <p:nvPr/>
            </p:nvGrpSpPr>
            <p:grpSpPr>
              <a:xfrm>
                <a:off x="6738300" y="1684725"/>
                <a:ext cx="230066" cy="215971"/>
                <a:chOff x="6738300" y="1684725"/>
                <a:chExt cx="230066" cy="215971"/>
              </a:xfrm>
            </p:grpSpPr>
            <p:sp>
              <p:nvSpPr>
                <p:cNvPr id="7827" name="Google Shape;7827;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Business Problem</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2"/>
        <p:cNvGrpSpPr/>
        <p:nvPr/>
      </p:nvGrpSpPr>
      <p:grpSpPr>
        <a:xfrm>
          <a:off x="0" y="0"/>
          <a:ext cx="0" cy="0"/>
          <a:chOff x="0" y="0"/>
          <a:chExt cx="0" cy="0"/>
        </a:xfrm>
      </p:grpSpPr>
      <p:grpSp>
        <p:nvGrpSpPr>
          <p:cNvPr id="7833" name="Google Shape;7833;p62"/>
          <p:cNvGrpSpPr/>
          <p:nvPr/>
        </p:nvGrpSpPr>
        <p:grpSpPr>
          <a:xfrm>
            <a:off x="826133" y="2318098"/>
            <a:ext cx="387992" cy="329326"/>
            <a:chOff x="839307" y="2318098"/>
            <a:chExt cx="387992" cy="329326"/>
          </a:xfrm>
        </p:grpSpPr>
        <p:sp>
          <p:nvSpPr>
            <p:cNvPr id="7834" name="Google Shape;7834;p6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2"/>
          <p:cNvGrpSpPr/>
          <p:nvPr/>
        </p:nvGrpSpPr>
        <p:grpSpPr>
          <a:xfrm>
            <a:off x="1401816" y="2289671"/>
            <a:ext cx="387073" cy="385996"/>
            <a:chOff x="1414990" y="2289671"/>
            <a:chExt cx="387073" cy="385996"/>
          </a:xfrm>
        </p:grpSpPr>
        <p:sp>
          <p:nvSpPr>
            <p:cNvPr id="7845" name="Google Shape;7845;p6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2"/>
          <p:cNvGrpSpPr/>
          <p:nvPr/>
        </p:nvGrpSpPr>
        <p:grpSpPr>
          <a:xfrm>
            <a:off x="1976737" y="2306065"/>
            <a:ext cx="387099" cy="353207"/>
            <a:chOff x="1989911" y="2306065"/>
            <a:chExt cx="387099" cy="353207"/>
          </a:xfrm>
        </p:grpSpPr>
        <p:sp>
          <p:nvSpPr>
            <p:cNvPr id="7864" name="Google Shape;7864;p6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62"/>
          <p:cNvGrpSpPr/>
          <p:nvPr/>
        </p:nvGrpSpPr>
        <p:grpSpPr>
          <a:xfrm>
            <a:off x="2579927" y="2288778"/>
            <a:ext cx="204663" cy="363007"/>
            <a:chOff x="2593102" y="2288778"/>
            <a:chExt cx="204663" cy="363007"/>
          </a:xfrm>
        </p:grpSpPr>
        <p:sp>
          <p:nvSpPr>
            <p:cNvPr id="7872" name="Google Shape;7872;p6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62"/>
          <p:cNvGrpSpPr/>
          <p:nvPr/>
        </p:nvGrpSpPr>
        <p:grpSpPr>
          <a:xfrm>
            <a:off x="2957699" y="2329763"/>
            <a:ext cx="403651" cy="305996"/>
            <a:chOff x="2970874" y="2329763"/>
            <a:chExt cx="403651" cy="305996"/>
          </a:xfrm>
        </p:grpSpPr>
        <p:sp>
          <p:nvSpPr>
            <p:cNvPr id="7882" name="Google Shape;7882;p6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2"/>
          <p:cNvGrpSpPr/>
          <p:nvPr/>
        </p:nvGrpSpPr>
        <p:grpSpPr>
          <a:xfrm>
            <a:off x="3532620" y="2318755"/>
            <a:ext cx="387835" cy="327933"/>
            <a:chOff x="3545795" y="2318755"/>
            <a:chExt cx="387835" cy="327933"/>
          </a:xfrm>
        </p:grpSpPr>
        <p:sp>
          <p:nvSpPr>
            <p:cNvPr id="7892" name="Google Shape;7892;p6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5" name="Google Shape;7895;p62"/>
            <p:cNvGrpSpPr/>
            <p:nvPr/>
          </p:nvGrpSpPr>
          <p:grpSpPr>
            <a:xfrm>
              <a:off x="3545795" y="2322301"/>
              <a:ext cx="387835" cy="324387"/>
              <a:chOff x="3545795" y="2322301"/>
              <a:chExt cx="387835" cy="324387"/>
            </a:xfrm>
          </p:grpSpPr>
          <p:sp>
            <p:nvSpPr>
              <p:cNvPr id="7896" name="Google Shape;7896;p6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62"/>
          <p:cNvGrpSpPr/>
          <p:nvPr/>
        </p:nvGrpSpPr>
        <p:grpSpPr>
          <a:xfrm>
            <a:off x="4705294" y="2306984"/>
            <a:ext cx="364294" cy="351552"/>
            <a:chOff x="4718468" y="2306984"/>
            <a:chExt cx="364294" cy="351552"/>
          </a:xfrm>
        </p:grpSpPr>
        <p:sp>
          <p:nvSpPr>
            <p:cNvPr id="7904" name="Google Shape;7904;p6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62"/>
          <p:cNvGrpSpPr/>
          <p:nvPr/>
        </p:nvGrpSpPr>
        <p:grpSpPr>
          <a:xfrm>
            <a:off x="4134734" y="2303017"/>
            <a:ext cx="361194" cy="359355"/>
            <a:chOff x="4147908" y="2303017"/>
            <a:chExt cx="361194" cy="359355"/>
          </a:xfrm>
        </p:grpSpPr>
        <p:sp>
          <p:nvSpPr>
            <p:cNvPr id="7915" name="Google Shape;7915;p6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62"/>
          <p:cNvGrpSpPr/>
          <p:nvPr/>
        </p:nvGrpSpPr>
        <p:grpSpPr>
          <a:xfrm>
            <a:off x="5278954" y="2299891"/>
            <a:ext cx="367027" cy="365214"/>
            <a:chOff x="5292128" y="2299891"/>
            <a:chExt cx="367027" cy="365214"/>
          </a:xfrm>
        </p:grpSpPr>
        <p:sp>
          <p:nvSpPr>
            <p:cNvPr id="7930" name="Google Shape;7930;p6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2"/>
          <p:cNvGrpSpPr/>
          <p:nvPr/>
        </p:nvGrpSpPr>
        <p:grpSpPr>
          <a:xfrm>
            <a:off x="5860443" y="2309901"/>
            <a:ext cx="345720" cy="345720"/>
            <a:chOff x="5873617" y="2309901"/>
            <a:chExt cx="345720" cy="345720"/>
          </a:xfrm>
        </p:grpSpPr>
        <p:sp>
          <p:nvSpPr>
            <p:cNvPr id="7937" name="Google Shape;7937;p6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2"/>
          <p:cNvGrpSpPr/>
          <p:nvPr/>
        </p:nvGrpSpPr>
        <p:grpSpPr>
          <a:xfrm>
            <a:off x="6850154" y="2297710"/>
            <a:ext cx="391460" cy="370127"/>
            <a:chOff x="6863329" y="2297710"/>
            <a:chExt cx="391460" cy="370127"/>
          </a:xfrm>
        </p:grpSpPr>
        <p:sp>
          <p:nvSpPr>
            <p:cNvPr id="7957" name="Google Shape;7957;p6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2"/>
          <p:cNvGrpSpPr/>
          <p:nvPr/>
        </p:nvGrpSpPr>
        <p:grpSpPr>
          <a:xfrm>
            <a:off x="7408313" y="2318518"/>
            <a:ext cx="342620" cy="328459"/>
            <a:chOff x="7421488" y="2318518"/>
            <a:chExt cx="342620" cy="328459"/>
          </a:xfrm>
        </p:grpSpPr>
        <p:sp>
          <p:nvSpPr>
            <p:cNvPr id="7967" name="Google Shape;7967;p6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2"/>
          <p:cNvGrpSpPr/>
          <p:nvPr/>
        </p:nvGrpSpPr>
        <p:grpSpPr>
          <a:xfrm>
            <a:off x="2495198" y="2779889"/>
            <a:ext cx="337523" cy="337680"/>
            <a:chOff x="2508373" y="2779889"/>
            <a:chExt cx="337523" cy="337680"/>
          </a:xfrm>
        </p:grpSpPr>
        <p:sp>
          <p:nvSpPr>
            <p:cNvPr id="7975" name="Google Shape;7975;p6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2"/>
          <p:cNvGrpSpPr/>
          <p:nvPr/>
        </p:nvGrpSpPr>
        <p:grpSpPr>
          <a:xfrm>
            <a:off x="2137900" y="4141593"/>
            <a:ext cx="410613" cy="372229"/>
            <a:chOff x="1884401" y="4141593"/>
            <a:chExt cx="410613" cy="372229"/>
          </a:xfrm>
        </p:grpSpPr>
        <p:sp>
          <p:nvSpPr>
            <p:cNvPr id="7982" name="Google Shape;7982;p6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62"/>
          <p:cNvGrpSpPr/>
          <p:nvPr/>
        </p:nvGrpSpPr>
        <p:grpSpPr>
          <a:xfrm>
            <a:off x="1417658" y="2773689"/>
            <a:ext cx="294515" cy="349897"/>
            <a:chOff x="1430832" y="2773689"/>
            <a:chExt cx="294515" cy="349897"/>
          </a:xfrm>
        </p:grpSpPr>
        <p:sp>
          <p:nvSpPr>
            <p:cNvPr id="7990" name="Google Shape;7990;p6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2"/>
          <p:cNvGrpSpPr/>
          <p:nvPr/>
        </p:nvGrpSpPr>
        <p:grpSpPr>
          <a:xfrm>
            <a:off x="3069042" y="2788586"/>
            <a:ext cx="288866" cy="320236"/>
            <a:chOff x="3082217" y="2788586"/>
            <a:chExt cx="288866" cy="320236"/>
          </a:xfrm>
        </p:grpSpPr>
        <p:sp>
          <p:nvSpPr>
            <p:cNvPr id="8004" name="Google Shape;8004;p6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2"/>
          <p:cNvGrpSpPr/>
          <p:nvPr/>
        </p:nvGrpSpPr>
        <p:grpSpPr>
          <a:xfrm>
            <a:off x="3597382" y="2780704"/>
            <a:ext cx="325017" cy="336052"/>
            <a:chOff x="3610557" y="2780704"/>
            <a:chExt cx="325017" cy="336052"/>
          </a:xfrm>
        </p:grpSpPr>
        <p:sp>
          <p:nvSpPr>
            <p:cNvPr id="8012" name="Google Shape;8012;p6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62"/>
          <p:cNvGrpSpPr/>
          <p:nvPr/>
        </p:nvGrpSpPr>
        <p:grpSpPr>
          <a:xfrm>
            <a:off x="4165893" y="2811495"/>
            <a:ext cx="286475" cy="274390"/>
            <a:chOff x="4179067" y="2811495"/>
            <a:chExt cx="286475" cy="274390"/>
          </a:xfrm>
        </p:grpSpPr>
        <p:sp>
          <p:nvSpPr>
            <p:cNvPr id="8016" name="Google Shape;8016;p6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2"/>
          <p:cNvGrpSpPr/>
          <p:nvPr/>
        </p:nvGrpSpPr>
        <p:grpSpPr>
          <a:xfrm>
            <a:off x="4673583" y="2762156"/>
            <a:ext cx="371047" cy="374199"/>
            <a:chOff x="4686757" y="2762156"/>
            <a:chExt cx="371047" cy="374199"/>
          </a:xfrm>
        </p:grpSpPr>
        <p:sp>
          <p:nvSpPr>
            <p:cNvPr id="8026" name="Google Shape;8026;p6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2"/>
          <p:cNvGrpSpPr/>
          <p:nvPr/>
        </p:nvGrpSpPr>
        <p:grpSpPr>
          <a:xfrm>
            <a:off x="5208438" y="2784802"/>
            <a:ext cx="406567" cy="327855"/>
            <a:chOff x="5221613" y="2784802"/>
            <a:chExt cx="406567" cy="327855"/>
          </a:xfrm>
        </p:grpSpPr>
        <p:sp>
          <p:nvSpPr>
            <p:cNvPr id="8034" name="Google Shape;8034;p6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62"/>
          <p:cNvGrpSpPr/>
          <p:nvPr/>
        </p:nvGrpSpPr>
        <p:grpSpPr>
          <a:xfrm>
            <a:off x="5799412" y="2760921"/>
            <a:ext cx="303605" cy="375434"/>
            <a:chOff x="5812586" y="2760921"/>
            <a:chExt cx="303605" cy="375434"/>
          </a:xfrm>
        </p:grpSpPr>
        <p:sp>
          <p:nvSpPr>
            <p:cNvPr id="8065" name="Google Shape;8065;p6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62"/>
          <p:cNvGrpSpPr/>
          <p:nvPr/>
        </p:nvGrpSpPr>
        <p:grpSpPr>
          <a:xfrm>
            <a:off x="6321499" y="2759633"/>
            <a:ext cx="378508" cy="378166"/>
            <a:chOff x="6334673" y="2759633"/>
            <a:chExt cx="378508" cy="378166"/>
          </a:xfrm>
        </p:grpSpPr>
        <p:sp>
          <p:nvSpPr>
            <p:cNvPr id="8077" name="Google Shape;8077;p6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62"/>
          <p:cNvGrpSpPr/>
          <p:nvPr/>
        </p:nvGrpSpPr>
        <p:grpSpPr>
          <a:xfrm>
            <a:off x="7999471" y="2806477"/>
            <a:ext cx="319763" cy="284505"/>
            <a:chOff x="8012645" y="2806477"/>
            <a:chExt cx="319763" cy="284505"/>
          </a:xfrm>
        </p:grpSpPr>
        <p:sp>
          <p:nvSpPr>
            <p:cNvPr id="8082" name="Google Shape;8082;p6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62"/>
          <p:cNvGrpSpPr/>
          <p:nvPr/>
        </p:nvGrpSpPr>
        <p:grpSpPr>
          <a:xfrm>
            <a:off x="2707935" y="4162138"/>
            <a:ext cx="385339" cy="388071"/>
            <a:chOff x="2454435" y="4162138"/>
            <a:chExt cx="385339" cy="388071"/>
          </a:xfrm>
        </p:grpSpPr>
        <p:sp>
          <p:nvSpPr>
            <p:cNvPr id="8093" name="Google Shape;8093;p6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2"/>
          <p:cNvGrpSpPr/>
          <p:nvPr/>
        </p:nvGrpSpPr>
        <p:grpSpPr>
          <a:xfrm>
            <a:off x="3855439" y="4161192"/>
            <a:ext cx="275178" cy="388912"/>
            <a:chOff x="3601939" y="4161192"/>
            <a:chExt cx="275178" cy="388912"/>
          </a:xfrm>
        </p:grpSpPr>
        <p:sp>
          <p:nvSpPr>
            <p:cNvPr id="8105" name="Google Shape;8105;p6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2"/>
          <p:cNvGrpSpPr/>
          <p:nvPr/>
        </p:nvGrpSpPr>
        <p:grpSpPr>
          <a:xfrm>
            <a:off x="822849" y="3215146"/>
            <a:ext cx="375802" cy="371677"/>
            <a:chOff x="836023" y="3215146"/>
            <a:chExt cx="375802" cy="371677"/>
          </a:xfrm>
        </p:grpSpPr>
        <p:sp>
          <p:nvSpPr>
            <p:cNvPr id="8116" name="Google Shape;8116;p6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2"/>
          <p:cNvGrpSpPr/>
          <p:nvPr/>
        </p:nvGrpSpPr>
        <p:grpSpPr>
          <a:xfrm>
            <a:off x="1343123" y="3210890"/>
            <a:ext cx="431368" cy="380189"/>
            <a:chOff x="1356297" y="3210890"/>
            <a:chExt cx="431368" cy="380189"/>
          </a:xfrm>
        </p:grpSpPr>
        <p:sp>
          <p:nvSpPr>
            <p:cNvPr id="8133" name="Google Shape;8133;p6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2"/>
          <p:cNvGrpSpPr/>
          <p:nvPr/>
        </p:nvGrpSpPr>
        <p:grpSpPr>
          <a:xfrm>
            <a:off x="1890563" y="3215540"/>
            <a:ext cx="411874" cy="370731"/>
            <a:chOff x="1903737" y="3215540"/>
            <a:chExt cx="411874" cy="370731"/>
          </a:xfrm>
        </p:grpSpPr>
        <p:sp>
          <p:nvSpPr>
            <p:cNvPr id="8147" name="Google Shape;8147;p6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2"/>
          <p:cNvGrpSpPr/>
          <p:nvPr/>
        </p:nvGrpSpPr>
        <p:grpSpPr>
          <a:xfrm>
            <a:off x="2455290" y="3248854"/>
            <a:ext cx="397818" cy="304078"/>
            <a:chOff x="2468465" y="3248854"/>
            <a:chExt cx="397818" cy="304078"/>
          </a:xfrm>
        </p:grpSpPr>
        <p:sp>
          <p:nvSpPr>
            <p:cNvPr id="8157" name="Google Shape;8157;p6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2"/>
          <p:cNvGrpSpPr/>
          <p:nvPr/>
        </p:nvGrpSpPr>
        <p:grpSpPr>
          <a:xfrm>
            <a:off x="3003992" y="3216013"/>
            <a:ext cx="394376" cy="369812"/>
            <a:chOff x="3017166" y="3216013"/>
            <a:chExt cx="394376" cy="369812"/>
          </a:xfrm>
        </p:grpSpPr>
        <p:sp>
          <p:nvSpPr>
            <p:cNvPr id="8164" name="Google Shape;8164;p6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2"/>
          <p:cNvGrpSpPr/>
          <p:nvPr/>
        </p:nvGrpSpPr>
        <p:grpSpPr>
          <a:xfrm>
            <a:off x="4196868" y="3213228"/>
            <a:ext cx="199014" cy="375408"/>
            <a:chOff x="4210043" y="3213228"/>
            <a:chExt cx="199014" cy="375408"/>
          </a:xfrm>
        </p:grpSpPr>
        <p:sp>
          <p:nvSpPr>
            <p:cNvPr id="8167" name="Google Shape;8167;p6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62"/>
          <p:cNvGrpSpPr/>
          <p:nvPr/>
        </p:nvGrpSpPr>
        <p:grpSpPr>
          <a:xfrm>
            <a:off x="4804971" y="3203323"/>
            <a:ext cx="77845" cy="395165"/>
            <a:chOff x="4818146" y="3203323"/>
            <a:chExt cx="77845" cy="395165"/>
          </a:xfrm>
        </p:grpSpPr>
        <p:sp>
          <p:nvSpPr>
            <p:cNvPr id="8178" name="Google Shape;8178;p6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62"/>
          <p:cNvGrpSpPr/>
          <p:nvPr/>
        </p:nvGrpSpPr>
        <p:grpSpPr>
          <a:xfrm>
            <a:off x="5215716" y="3235428"/>
            <a:ext cx="344091" cy="332767"/>
            <a:chOff x="5228890" y="3235428"/>
            <a:chExt cx="344091" cy="332767"/>
          </a:xfrm>
        </p:grpSpPr>
        <p:sp>
          <p:nvSpPr>
            <p:cNvPr id="8187" name="Google Shape;8187;p6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2"/>
          <p:cNvGrpSpPr/>
          <p:nvPr/>
        </p:nvGrpSpPr>
        <p:grpSpPr>
          <a:xfrm>
            <a:off x="5744739" y="3227047"/>
            <a:ext cx="388544" cy="347927"/>
            <a:chOff x="5757913" y="3227047"/>
            <a:chExt cx="388544" cy="347927"/>
          </a:xfrm>
        </p:grpSpPr>
        <p:sp>
          <p:nvSpPr>
            <p:cNvPr id="8193" name="Google Shape;8193;p6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5" name="Google Shape;8195;p62"/>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6" name="Google Shape;8196;p62"/>
          <p:cNvGrpSpPr/>
          <p:nvPr/>
        </p:nvGrpSpPr>
        <p:grpSpPr>
          <a:xfrm>
            <a:off x="6881681" y="3227074"/>
            <a:ext cx="324938" cy="347717"/>
            <a:chOff x="6894856" y="3227074"/>
            <a:chExt cx="324938" cy="347717"/>
          </a:xfrm>
        </p:grpSpPr>
        <p:sp>
          <p:nvSpPr>
            <p:cNvPr id="8197" name="Google Shape;8197;p6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2"/>
          <p:cNvGrpSpPr/>
          <p:nvPr/>
        </p:nvGrpSpPr>
        <p:grpSpPr>
          <a:xfrm>
            <a:off x="7401772" y="3220873"/>
            <a:ext cx="360091" cy="360117"/>
            <a:chOff x="7414946" y="3220873"/>
            <a:chExt cx="360091" cy="360117"/>
          </a:xfrm>
        </p:grpSpPr>
        <p:sp>
          <p:nvSpPr>
            <p:cNvPr id="8213" name="Google Shape;8213;p6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2"/>
          <p:cNvGrpSpPr/>
          <p:nvPr/>
        </p:nvGrpSpPr>
        <p:grpSpPr>
          <a:xfrm>
            <a:off x="8014052" y="3215041"/>
            <a:ext cx="231829" cy="371782"/>
            <a:chOff x="8027227" y="3215041"/>
            <a:chExt cx="231829" cy="371782"/>
          </a:xfrm>
        </p:grpSpPr>
        <p:sp>
          <p:nvSpPr>
            <p:cNvPr id="8225" name="Google Shape;8225;p6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62"/>
          <p:cNvGrpSpPr/>
          <p:nvPr/>
        </p:nvGrpSpPr>
        <p:grpSpPr>
          <a:xfrm>
            <a:off x="4347102" y="4146138"/>
            <a:ext cx="395638" cy="420544"/>
            <a:chOff x="4093603" y="4146138"/>
            <a:chExt cx="395638" cy="420544"/>
          </a:xfrm>
        </p:grpSpPr>
        <p:sp>
          <p:nvSpPr>
            <p:cNvPr id="8236" name="Google Shape;8236;p6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2"/>
          <p:cNvGrpSpPr/>
          <p:nvPr/>
        </p:nvGrpSpPr>
        <p:grpSpPr>
          <a:xfrm>
            <a:off x="4897905" y="4162322"/>
            <a:ext cx="392065" cy="387887"/>
            <a:chOff x="4644406" y="4162322"/>
            <a:chExt cx="392065" cy="387887"/>
          </a:xfrm>
        </p:grpSpPr>
        <p:sp>
          <p:nvSpPr>
            <p:cNvPr id="8254" name="Google Shape;8254;p6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2"/>
          <p:cNvGrpSpPr/>
          <p:nvPr/>
        </p:nvGrpSpPr>
        <p:grpSpPr>
          <a:xfrm>
            <a:off x="5981882" y="4221698"/>
            <a:ext cx="417128" cy="269162"/>
            <a:chOff x="5728383" y="4221698"/>
            <a:chExt cx="417128" cy="269162"/>
          </a:xfrm>
        </p:grpSpPr>
        <p:sp>
          <p:nvSpPr>
            <p:cNvPr id="8261" name="Google Shape;8261;p6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2"/>
          <p:cNvGrpSpPr/>
          <p:nvPr/>
        </p:nvGrpSpPr>
        <p:grpSpPr>
          <a:xfrm>
            <a:off x="821036" y="3696905"/>
            <a:ext cx="371782" cy="342751"/>
            <a:chOff x="834210" y="3696905"/>
            <a:chExt cx="371782" cy="342751"/>
          </a:xfrm>
        </p:grpSpPr>
        <p:sp>
          <p:nvSpPr>
            <p:cNvPr id="8274" name="Google Shape;8274;p6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62"/>
          <p:cNvGrpSpPr/>
          <p:nvPr/>
        </p:nvGrpSpPr>
        <p:grpSpPr>
          <a:xfrm>
            <a:off x="1346223" y="3682271"/>
            <a:ext cx="395296" cy="371966"/>
            <a:chOff x="1359398" y="3682271"/>
            <a:chExt cx="395296" cy="371966"/>
          </a:xfrm>
        </p:grpSpPr>
        <p:sp>
          <p:nvSpPr>
            <p:cNvPr id="8287" name="Google Shape;8287;p6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2"/>
          <p:cNvGrpSpPr/>
          <p:nvPr/>
        </p:nvGrpSpPr>
        <p:grpSpPr>
          <a:xfrm>
            <a:off x="1894924" y="3682271"/>
            <a:ext cx="395296" cy="371966"/>
            <a:chOff x="1908099" y="3682271"/>
            <a:chExt cx="395296" cy="371966"/>
          </a:xfrm>
        </p:grpSpPr>
        <p:sp>
          <p:nvSpPr>
            <p:cNvPr id="8295" name="Google Shape;8295;p6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62"/>
          <p:cNvGrpSpPr/>
          <p:nvPr/>
        </p:nvGrpSpPr>
        <p:grpSpPr>
          <a:xfrm>
            <a:off x="2443625" y="3682271"/>
            <a:ext cx="395270" cy="371966"/>
            <a:chOff x="2456800" y="3682271"/>
            <a:chExt cx="395270" cy="371966"/>
          </a:xfrm>
        </p:grpSpPr>
        <p:sp>
          <p:nvSpPr>
            <p:cNvPr id="8303" name="Google Shape;8303;p6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2"/>
          <p:cNvGrpSpPr/>
          <p:nvPr/>
        </p:nvGrpSpPr>
        <p:grpSpPr>
          <a:xfrm>
            <a:off x="3001075" y="3682271"/>
            <a:ext cx="391092" cy="371940"/>
            <a:chOff x="3014250" y="3682271"/>
            <a:chExt cx="391092" cy="371940"/>
          </a:xfrm>
        </p:grpSpPr>
        <p:sp>
          <p:nvSpPr>
            <p:cNvPr id="8313" name="Google Shape;8313;p6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2"/>
          <p:cNvGrpSpPr/>
          <p:nvPr/>
        </p:nvGrpSpPr>
        <p:grpSpPr>
          <a:xfrm>
            <a:off x="3555950" y="3702947"/>
            <a:ext cx="388728" cy="330692"/>
            <a:chOff x="3569125" y="3702947"/>
            <a:chExt cx="388728" cy="330692"/>
          </a:xfrm>
        </p:grpSpPr>
        <p:sp>
          <p:nvSpPr>
            <p:cNvPr id="8317" name="Google Shape;8317;p6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2"/>
          <p:cNvGrpSpPr/>
          <p:nvPr/>
        </p:nvGrpSpPr>
        <p:grpSpPr>
          <a:xfrm>
            <a:off x="4098819" y="3682455"/>
            <a:ext cx="387992" cy="371625"/>
            <a:chOff x="4111994" y="3682455"/>
            <a:chExt cx="387992" cy="371625"/>
          </a:xfrm>
        </p:grpSpPr>
        <p:sp>
          <p:nvSpPr>
            <p:cNvPr id="8322" name="Google Shape;8322;p6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62"/>
          <p:cNvGrpSpPr/>
          <p:nvPr/>
        </p:nvGrpSpPr>
        <p:grpSpPr>
          <a:xfrm>
            <a:off x="4661734" y="3682271"/>
            <a:ext cx="371966" cy="371966"/>
            <a:chOff x="4674908" y="3682271"/>
            <a:chExt cx="371966" cy="371966"/>
          </a:xfrm>
        </p:grpSpPr>
        <p:sp>
          <p:nvSpPr>
            <p:cNvPr id="8325" name="Google Shape;8325;p6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2"/>
          <p:cNvGrpSpPr/>
          <p:nvPr/>
        </p:nvGrpSpPr>
        <p:grpSpPr>
          <a:xfrm>
            <a:off x="5210435" y="3731112"/>
            <a:ext cx="371782" cy="274285"/>
            <a:chOff x="5223609" y="3731112"/>
            <a:chExt cx="371782" cy="274285"/>
          </a:xfrm>
        </p:grpSpPr>
        <p:sp>
          <p:nvSpPr>
            <p:cNvPr id="8330" name="Google Shape;8330;p6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2" name="Google Shape;8332;p62"/>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62"/>
          <p:cNvGrpSpPr/>
          <p:nvPr/>
        </p:nvGrpSpPr>
        <p:grpSpPr>
          <a:xfrm>
            <a:off x="6306734" y="3696721"/>
            <a:ext cx="373963" cy="343119"/>
            <a:chOff x="6319908" y="3696721"/>
            <a:chExt cx="373963" cy="343119"/>
          </a:xfrm>
        </p:grpSpPr>
        <p:sp>
          <p:nvSpPr>
            <p:cNvPr id="8334" name="Google Shape;8334;p6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2"/>
          <p:cNvGrpSpPr/>
          <p:nvPr/>
        </p:nvGrpSpPr>
        <p:grpSpPr>
          <a:xfrm>
            <a:off x="6858167" y="3740044"/>
            <a:ext cx="371966" cy="256420"/>
            <a:chOff x="6871342" y="3740044"/>
            <a:chExt cx="371966" cy="256420"/>
          </a:xfrm>
        </p:grpSpPr>
        <p:sp>
          <p:nvSpPr>
            <p:cNvPr id="8344" name="Google Shape;8344;p6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62"/>
          <p:cNvGrpSpPr/>
          <p:nvPr/>
        </p:nvGrpSpPr>
        <p:grpSpPr>
          <a:xfrm>
            <a:off x="7389187" y="3681535"/>
            <a:ext cx="402757" cy="372728"/>
            <a:chOff x="7402362" y="3681535"/>
            <a:chExt cx="402757" cy="372728"/>
          </a:xfrm>
        </p:grpSpPr>
        <p:sp>
          <p:nvSpPr>
            <p:cNvPr id="8357" name="Google Shape;8357;p6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2"/>
            <p:cNvSpPr/>
            <p:nvPr/>
          </p:nvSpPr>
          <p:spPr>
            <a:xfrm>
              <a:off x="7511524" y="3731295"/>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2"/>
          <p:cNvGrpSpPr/>
          <p:nvPr/>
        </p:nvGrpSpPr>
        <p:grpSpPr>
          <a:xfrm>
            <a:off x="7947530" y="3736235"/>
            <a:ext cx="378902" cy="264065"/>
            <a:chOff x="7960705" y="3736235"/>
            <a:chExt cx="378902" cy="264065"/>
          </a:xfrm>
        </p:grpSpPr>
        <p:sp>
          <p:nvSpPr>
            <p:cNvPr id="8374" name="Google Shape;8374;p6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2"/>
          <p:cNvGrpSpPr/>
          <p:nvPr/>
        </p:nvGrpSpPr>
        <p:grpSpPr>
          <a:xfrm>
            <a:off x="6654327" y="4162270"/>
            <a:ext cx="166200" cy="388019"/>
            <a:chOff x="6400828" y="4162270"/>
            <a:chExt cx="166200" cy="388019"/>
          </a:xfrm>
        </p:grpSpPr>
        <p:sp>
          <p:nvSpPr>
            <p:cNvPr id="8389" name="Google Shape;8389;p6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2"/>
          <p:cNvGrpSpPr/>
          <p:nvPr/>
        </p:nvGrpSpPr>
        <p:grpSpPr>
          <a:xfrm>
            <a:off x="7173314" y="4162270"/>
            <a:ext cx="225260" cy="388019"/>
            <a:chOff x="6919815" y="4162270"/>
            <a:chExt cx="225260" cy="388019"/>
          </a:xfrm>
        </p:grpSpPr>
        <p:sp>
          <p:nvSpPr>
            <p:cNvPr id="8397" name="Google Shape;8397;p6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7639099" y="4177035"/>
            <a:ext cx="388728" cy="358383"/>
            <a:chOff x="7385600" y="4177035"/>
            <a:chExt cx="388728" cy="358383"/>
          </a:xfrm>
        </p:grpSpPr>
        <p:sp>
          <p:nvSpPr>
            <p:cNvPr id="8406" name="Google Shape;8406;p6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2"/>
          <p:cNvGrpSpPr/>
          <p:nvPr/>
        </p:nvGrpSpPr>
        <p:grpSpPr>
          <a:xfrm>
            <a:off x="3611911" y="3259862"/>
            <a:ext cx="369207" cy="258259"/>
            <a:chOff x="3625085" y="3259862"/>
            <a:chExt cx="369207" cy="258259"/>
          </a:xfrm>
        </p:grpSpPr>
        <p:sp>
          <p:nvSpPr>
            <p:cNvPr id="8414" name="Google Shape;8414;p6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62"/>
          <p:cNvGrpSpPr/>
          <p:nvPr/>
        </p:nvGrpSpPr>
        <p:grpSpPr>
          <a:xfrm>
            <a:off x="6304185" y="3276808"/>
            <a:ext cx="363217" cy="248590"/>
            <a:chOff x="6317360" y="3276808"/>
            <a:chExt cx="363217" cy="248590"/>
          </a:xfrm>
        </p:grpSpPr>
        <p:sp>
          <p:nvSpPr>
            <p:cNvPr id="8428" name="Google Shape;8428;p6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2"/>
          <p:cNvGrpSpPr/>
          <p:nvPr/>
        </p:nvGrpSpPr>
        <p:grpSpPr>
          <a:xfrm>
            <a:off x="5337891" y="4183682"/>
            <a:ext cx="504064" cy="325595"/>
            <a:chOff x="5084391" y="4183682"/>
            <a:chExt cx="504064" cy="325595"/>
          </a:xfrm>
        </p:grpSpPr>
        <p:sp>
          <p:nvSpPr>
            <p:cNvPr id="8456" name="Google Shape;8456;p6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62"/>
          <p:cNvGrpSpPr/>
          <p:nvPr/>
        </p:nvGrpSpPr>
        <p:grpSpPr>
          <a:xfrm>
            <a:off x="7934420" y="2347996"/>
            <a:ext cx="379795" cy="267165"/>
            <a:chOff x="7947595" y="2347996"/>
            <a:chExt cx="379795" cy="267165"/>
          </a:xfrm>
        </p:grpSpPr>
        <p:sp>
          <p:nvSpPr>
            <p:cNvPr id="8473" name="Google Shape;8473;p6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62"/>
          <p:cNvGrpSpPr/>
          <p:nvPr/>
        </p:nvGrpSpPr>
        <p:grpSpPr>
          <a:xfrm>
            <a:off x="6387469" y="2310269"/>
            <a:ext cx="275362" cy="338784"/>
            <a:chOff x="6400644" y="2310269"/>
            <a:chExt cx="275362" cy="338784"/>
          </a:xfrm>
        </p:grpSpPr>
        <p:sp>
          <p:nvSpPr>
            <p:cNvPr id="8483" name="Google Shape;8483;p6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2"/>
          <p:cNvGrpSpPr/>
          <p:nvPr/>
        </p:nvGrpSpPr>
        <p:grpSpPr>
          <a:xfrm>
            <a:off x="1595767" y="4161009"/>
            <a:ext cx="359565" cy="358094"/>
            <a:chOff x="1342268" y="4161009"/>
            <a:chExt cx="359565" cy="358094"/>
          </a:xfrm>
        </p:grpSpPr>
        <p:sp>
          <p:nvSpPr>
            <p:cNvPr id="8497" name="Google Shape;8497;p6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2"/>
          <p:cNvGrpSpPr/>
          <p:nvPr/>
        </p:nvGrpSpPr>
        <p:grpSpPr>
          <a:xfrm>
            <a:off x="1899837" y="2764940"/>
            <a:ext cx="417523" cy="374252"/>
            <a:chOff x="1913012" y="2764940"/>
            <a:chExt cx="417523" cy="374252"/>
          </a:xfrm>
        </p:grpSpPr>
        <p:sp>
          <p:nvSpPr>
            <p:cNvPr id="8507" name="Google Shape;8507;p6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2"/>
          <p:cNvGrpSpPr/>
          <p:nvPr/>
        </p:nvGrpSpPr>
        <p:grpSpPr>
          <a:xfrm>
            <a:off x="817568" y="2763601"/>
            <a:ext cx="384734" cy="381556"/>
            <a:chOff x="830742" y="2763601"/>
            <a:chExt cx="384734" cy="381556"/>
          </a:xfrm>
        </p:grpSpPr>
        <p:sp>
          <p:nvSpPr>
            <p:cNvPr id="8520" name="Google Shape;8520;p6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2"/>
          <p:cNvGrpSpPr/>
          <p:nvPr/>
        </p:nvGrpSpPr>
        <p:grpSpPr>
          <a:xfrm>
            <a:off x="3260997" y="4183419"/>
            <a:ext cx="375434" cy="329667"/>
            <a:chOff x="3007498" y="4183419"/>
            <a:chExt cx="375434" cy="329667"/>
          </a:xfrm>
        </p:grpSpPr>
        <p:sp>
          <p:nvSpPr>
            <p:cNvPr id="8542" name="Google Shape;8542;p6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2"/>
          <p:cNvGrpSpPr/>
          <p:nvPr/>
        </p:nvGrpSpPr>
        <p:grpSpPr>
          <a:xfrm>
            <a:off x="6906101" y="2766990"/>
            <a:ext cx="274550" cy="354728"/>
            <a:chOff x="7606826" y="2419290"/>
            <a:chExt cx="274550" cy="354728"/>
          </a:xfrm>
        </p:grpSpPr>
        <p:sp>
          <p:nvSpPr>
            <p:cNvPr id="8563" name="Google Shape;8563;p6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2"/>
          <p:cNvGrpSpPr/>
          <p:nvPr/>
        </p:nvGrpSpPr>
        <p:grpSpPr>
          <a:xfrm>
            <a:off x="7536994" y="2777003"/>
            <a:ext cx="263316" cy="354728"/>
            <a:chOff x="8062968" y="2419290"/>
            <a:chExt cx="263316" cy="354728"/>
          </a:xfrm>
        </p:grpSpPr>
        <p:sp>
          <p:nvSpPr>
            <p:cNvPr id="8579" name="Google Shape;8579;p6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62"/>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8597" name="Google Shape;8597;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598" name="Google Shape;8598;p62"/>
          <p:cNvGrpSpPr/>
          <p:nvPr/>
        </p:nvGrpSpPr>
        <p:grpSpPr>
          <a:xfrm>
            <a:off x="1089824" y="4149725"/>
            <a:ext cx="364280" cy="363684"/>
            <a:chOff x="836325" y="4149725"/>
            <a:chExt cx="364280" cy="363684"/>
          </a:xfrm>
        </p:grpSpPr>
        <p:sp>
          <p:nvSpPr>
            <p:cNvPr id="8599" name="Google Shape;8599;p6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609"/>
        <p:cNvGrpSpPr/>
        <p:nvPr/>
      </p:nvGrpSpPr>
      <p:grpSpPr>
        <a:xfrm>
          <a:off x="0" y="0"/>
          <a:ext cx="0" cy="0"/>
          <a:chOff x="0" y="0"/>
          <a:chExt cx="0" cy="0"/>
        </a:xfrm>
      </p:grpSpPr>
      <p:grpSp>
        <p:nvGrpSpPr>
          <p:cNvPr id="8610" name="Google Shape;8610;p63"/>
          <p:cNvGrpSpPr/>
          <p:nvPr/>
        </p:nvGrpSpPr>
        <p:grpSpPr>
          <a:xfrm>
            <a:off x="7071588" y="2263554"/>
            <a:ext cx="362163" cy="347098"/>
            <a:chOff x="7075663" y="2444129"/>
            <a:chExt cx="362163" cy="347098"/>
          </a:xfrm>
        </p:grpSpPr>
        <p:sp>
          <p:nvSpPr>
            <p:cNvPr id="8611" name="Google Shape;8611;p6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3"/>
          <p:cNvGrpSpPr/>
          <p:nvPr/>
        </p:nvGrpSpPr>
        <p:grpSpPr>
          <a:xfrm>
            <a:off x="6634100" y="2256009"/>
            <a:ext cx="372197" cy="362163"/>
            <a:chOff x="6638175" y="2436584"/>
            <a:chExt cx="372197" cy="362163"/>
          </a:xfrm>
        </p:grpSpPr>
        <p:sp>
          <p:nvSpPr>
            <p:cNvPr id="8620" name="Google Shape;8620;p6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3"/>
          <p:cNvGrpSpPr/>
          <p:nvPr/>
        </p:nvGrpSpPr>
        <p:grpSpPr>
          <a:xfrm>
            <a:off x="6188831" y="2258865"/>
            <a:ext cx="371699" cy="356084"/>
            <a:chOff x="6192906" y="2439440"/>
            <a:chExt cx="371699" cy="356084"/>
          </a:xfrm>
        </p:grpSpPr>
        <p:sp>
          <p:nvSpPr>
            <p:cNvPr id="8634" name="Google Shape;8634;p6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3"/>
          <p:cNvGrpSpPr/>
          <p:nvPr/>
        </p:nvGrpSpPr>
        <p:grpSpPr>
          <a:xfrm>
            <a:off x="5758392" y="2256009"/>
            <a:ext cx="362163" cy="362163"/>
            <a:chOff x="5762467" y="2436584"/>
            <a:chExt cx="362163" cy="362163"/>
          </a:xfrm>
        </p:grpSpPr>
        <p:sp>
          <p:nvSpPr>
            <p:cNvPr id="8648" name="Google Shape;8648;p6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63"/>
          <p:cNvGrpSpPr/>
          <p:nvPr/>
        </p:nvGrpSpPr>
        <p:grpSpPr>
          <a:xfrm>
            <a:off x="5319646" y="2256454"/>
            <a:ext cx="362922" cy="361219"/>
            <a:chOff x="5323721" y="2437029"/>
            <a:chExt cx="362922" cy="361219"/>
          </a:xfrm>
        </p:grpSpPr>
        <p:sp>
          <p:nvSpPr>
            <p:cNvPr id="8674" name="Google Shape;8674;p6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63"/>
          <p:cNvGrpSpPr/>
          <p:nvPr/>
        </p:nvGrpSpPr>
        <p:grpSpPr>
          <a:xfrm>
            <a:off x="4871862" y="2288156"/>
            <a:ext cx="407122" cy="315448"/>
            <a:chOff x="4875937" y="2468731"/>
            <a:chExt cx="407122" cy="315448"/>
          </a:xfrm>
        </p:grpSpPr>
        <p:sp>
          <p:nvSpPr>
            <p:cNvPr id="8692" name="Google Shape;8692;p6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3"/>
          <p:cNvGrpSpPr/>
          <p:nvPr/>
        </p:nvGrpSpPr>
        <p:grpSpPr>
          <a:xfrm>
            <a:off x="4889207" y="3624199"/>
            <a:ext cx="242114" cy="362163"/>
            <a:chOff x="4893282" y="3804774"/>
            <a:chExt cx="242114" cy="362163"/>
          </a:xfrm>
        </p:grpSpPr>
        <p:sp>
          <p:nvSpPr>
            <p:cNvPr id="8712" name="Google Shape;8712;p6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3"/>
          <p:cNvGrpSpPr/>
          <p:nvPr/>
        </p:nvGrpSpPr>
        <p:grpSpPr>
          <a:xfrm>
            <a:off x="6244087" y="3624199"/>
            <a:ext cx="231058" cy="362425"/>
            <a:chOff x="6248162" y="3804774"/>
            <a:chExt cx="231058" cy="362425"/>
          </a:xfrm>
        </p:grpSpPr>
        <p:sp>
          <p:nvSpPr>
            <p:cNvPr id="8739" name="Google Shape;8739;p6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3"/>
          <p:cNvGrpSpPr/>
          <p:nvPr/>
        </p:nvGrpSpPr>
        <p:grpSpPr>
          <a:xfrm>
            <a:off x="5342493" y="3624199"/>
            <a:ext cx="233337" cy="362163"/>
            <a:chOff x="5346568" y="3804774"/>
            <a:chExt cx="233337" cy="362163"/>
          </a:xfrm>
        </p:grpSpPr>
        <p:sp>
          <p:nvSpPr>
            <p:cNvPr id="8744" name="Google Shape;8744;p6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63"/>
          <p:cNvGrpSpPr/>
          <p:nvPr/>
        </p:nvGrpSpPr>
        <p:grpSpPr>
          <a:xfrm>
            <a:off x="6700910" y="3624566"/>
            <a:ext cx="209967" cy="361639"/>
            <a:chOff x="6704985" y="3805141"/>
            <a:chExt cx="209967" cy="361639"/>
          </a:xfrm>
        </p:grpSpPr>
        <p:sp>
          <p:nvSpPr>
            <p:cNvPr id="8764" name="Google Shape;8764;p6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3"/>
          <p:cNvGrpSpPr/>
          <p:nvPr/>
        </p:nvGrpSpPr>
        <p:grpSpPr>
          <a:xfrm>
            <a:off x="7509809" y="2267694"/>
            <a:ext cx="363184" cy="338792"/>
            <a:chOff x="7513884" y="2448269"/>
            <a:chExt cx="363184" cy="338792"/>
          </a:xfrm>
        </p:grpSpPr>
        <p:sp>
          <p:nvSpPr>
            <p:cNvPr id="8777" name="Google Shape;8777;p6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3"/>
          <p:cNvGrpSpPr/>
          <p:nvPr/>
        </p:nvGrpSpPr>
        <p:grpSpPr>
          <a:xfrm>
            <a:off x="5773692" y="3624251"/>
            <a:ext cx="258699" cy="362136"/>
            <a:chOff x="5777767" y="3804826"/>
            <a:chExt cx="258699" cy="362136"/>
          </a:xfrm>
        </p:grpSpPr>
        <p:sp>
          <p:nvSpPr>
            <p:cNvPr id="8784" name="Google Shape;8784;p6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3"/>
          <p:cNvGrpSpPr/>
          <p:nvPr/>
        </p:nvGrpSpPr>
        <p:grpSpPr>
          <a:xfrm>
            <a:off x="7949026" y="2256009"/>
            <a:ext cx="361691" cy="362163"/>
            <a:chOff x="7953101" y="2436584"/>
            <a:chExt cx="361691" cy="362163"/>
          </a:xfrm>
        </p:grpSpPr>
        <p:sp>
          <p:nvSpPr>
            <p:cNvPr id="8788" name="Google Shape;8788;p6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3"/>
          <p:cNvGrpSpPr/>
          <p:nvPr/>
        </p:nvGrpSpPr>
        <p:grpSpPr>
          <a:xfrm>
            <a:off x="4855278" y="3174555"/>
            <a:ext cx="373481" cy="362267"/>
            <a:chOff x="4859353" y="3355130"/>
            <a:chExt cx="373481" cy="362267"/>
          </a:xfrm>
        </p:grpSpPr>
        <p:sp>
          <p:nvSpPr>
            <p:cNvPr id="8798" name="Google Shape;8798;p6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3"/>
          <p:cNvGrpSpPr/>
          <p:nvPr/>
        </p:nvGrpSpPr>
        <p:grpSpPr>
          <a:xfrm>
            <a:off x="6633603" y="1320407"/>
            <a:ext cx="378721" cy="362005"/>
            <a:chOff x="6637678" y="1500982"/>
            <a:chExt cx="378721" cy="362005"/>
          </a:xfrm>
        </p:grpSpPr>
        <p:sp>
          <p:nvSpPr>
            <p:cNvPr id="8813" name="Google Shape;8813;p6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3"/>
          <p:cNvGrpSpPr/>
          <p:nvPr/>
        </p:nvGrpSpPr>
        <p:grpSpPr>
          <a:xfrm>
            <a:off x="5823918" y="3174921"/>
            <a:ext cx="223041" cy="362163"/>
            <a:chOff x="5827993" y="3355496"/>
            <a:chExt cx="223041" cy="362163"/>
          </a:xfrm>
        </p:grpSpPr>
        <p:sp>
          <p:nvSpPr>
            <p:cNvPr id="8830" name="Google Shape;8830;p6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3"/>
          <p:cNvGrpSpPr/>
          <p:nvPr/>
        </p:nvGrpSpPr>
        <p:grpSpPr>
          <a:xfrm>
            <a:off x="7524638" y="1320066"/>
            <a:ext cx="370520" cy="361586"/>
            <a:chOff x="7528713" y="1500641"/>
            <a:chExt cx="370520" cy="361586"/>
          </a:xfrm>
        </p:grpSpPr>
        <p:sp>
          <p:nvSpPr>
            <p:cNvPr id="8846" name="Google Shape;8846;p6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3"/>
          <p:cNvGrpSpPr/>
          <p:nvPr/>
        </p:nvGrpSpPr>
        <p:grpSpPr>
          <a:xfrm>
            <a:off x="5313123" y="3174921"/>
            <a:ext cx="367429" cy="362163"/>
            <a:chOff x="5317198" y="3355496"/>
            <a:chExt cx="367429" cy="362163"/>
          </a:xfrm>
        </p:grpSpPr>
        <p:sp>
          <p:nvSpPr>
            <p:cNvPr id="8854" name="Google Shape;8854;p6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63"/>
          <p:cNvGrpSpPr/>
          <p:nvPr/>
        </p:nvGrpSpPr>
        <p:grpSpPr>
          <a:xfrm>
            <a:off x="5298896" y="1319988"/>
            <a:ext cx="383175" cy="362241"/>
            <a:chOff x="5302971" y="1500563"/>
            <a:chExt cx="383175" cy="362241"/>
          </a:xfrm>
        </p:grpSpPr>
        <p:sp>
          <p:nvSpPr>
            <p:cNvPr id="8871" name="Google Shape;8871;p6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3"/>
          <p:cNvGrpSpPr/>
          <p:nvPr/>
        </p:nvGrpSpPr>
        <p:grpSpPr>
          <a:xfrm>
            <a:off x="6198630" y="1344878"/>
            <a:ext cx="364180" cy="312461"/>
            <a:chOff x="6202705" y="1525453"/>
            <a:chExt cx="364180" cy="312461"/>
          </a:xfrm>
        </p:grpSpPr>
        <p:sp>
          <p:nvSpPr>
            <p:cNvPr id="8874" name="Google Shape;8874;p6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3"/>
          <p:cNvGrpSpPr/>
          <p:nvPr/>
        </p:nvGrpSpPr>
        <p:grpSpPr>
          <a:xfrm>
            <a:off x="7083142" y="1323027"/>
            <a:ext cx="362398" cy="356163"/>
            <a:chOff x="7087217" y="1503602"/>
            <a:chExt cx="362398" cy="356163"/>
          </a:xfrm>
        </p:grpSpPr>
        <p:sp>
          <p:nvSpPr>
            <p:cNvPr id="8882" name="Google Shape;8882;p6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3"/>
          <p:cNvGrpSpPr/>
          <p:nvPr/>
        </p:nvGrpSpPr>
        <p:grpSpPr>
          <a:xfrm>
            <a:off x="7964877" y="1320302"/>
            <a:ext cx="378747" cy="361455"/>
            <a:chOff x="7968952" y="1500877"/>
            <a:chExt cx="378747" cy="361455"/>
          </a:xfrm>
        </p:grpSpPr>
        <p:sp>
          <p:nvSpPr>
            <p:cNvPr id="8904" name="Google Shape;8904;p6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3"/>
          <p:cNvGrpSpPr/>
          <p:nvPr/>
        </p:nvGrpSpPr>
        <p:grpSpPr>
          <a:xfrm>
            <a:off x="5757370" y="1361148"/>
            <a:ext cx="362163" cy="279737"/>
            <a:chOff x="5761445" y="1541723"/>
            <a:chExt cx="362163" cy="279737"/>
          </a:xfrm>
        </p:grpSpPr>
        <p:sp>
          <p:nvSpPr>
            <p:cNvPr id="8920" name="Google Shape;8920;p6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3"/>
          <p:cNvGrpSpPr/>
          <p:nvPr/>
        </p:nvGrpSpPr>
        <p:grpSpPr>
          <a:xfrm>
            <a:off x="6200883" y="3175000"/>
            <a:ext cx="358390" cy="362320"/>
            <a:chOff x="6204958" y="3355575"/>
            <a:chExt cx="358390" cy="362320"/>
          </a:xfrm>
        </p:grpSpPr>
        <p:sp>
          <p:nvSpPr>
            <p:cNvPr id="8927" name="Google Shape;8927;p6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3"/>
          <p:cNvGrpSpPr/>
          <p:nvPr/>
        </p:nvGrpSpPr>
        <p:grpSpPr>
          <a:xfrm>
            <a:off x="4935895" y="1319280"/>
            <a:ext cx="242979" cy="362660"/>
            <a:chOff x="4939970" y="1499855"/>
            <a:chExt cx="242979" cy="362660"/>
          </a:xfrm>
        </p:grpSpPr>
        <p:sp>
          <p:nvSpPr>
            <p:cNvPr id="8944" name="Google Shape;8944;p6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3"/>
          <p:cNvGrpSpPr/>
          <p:nvPr/>
        </p:nvGrpSpPr>
        <p:grpSpPr>
          <a:xfrm>
            <a:off x="8019373" y="3174921"/>
            <a:ext cx="284322" cy="362163"/>
            <a:chOff x="8023448" y="3355496"/>
            <a:chExt cx="284322" cy="362163"/>
          </a:xfrm>
        </p:grpSpPr>
        <p:sp>
          <p:nvSpPr>
            <p:cNvPr id="8951" name="Google Shape;8951;p6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3"/>
          <p:cNvGrpSpPr/>
          <p:nvPr/>
        </p:nvGrpSpPr>
        <p:grpSpPr>
          <a:xfrm>
            <a:off x="6640126" y="3174921"/>
            <a:ext cx="366695" cy="361979"/>
            <a:chOff x="6644201" y="3355496"/>
            <a:chExt cx="366695" cy="361979"/>
          </a:xfrm>
        </p:grpSpPr>
        <p:sp>
          <p:nvSpPr>
            <p:cNvPr id="8961" name="Google Shape;8961;p6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63"/>
          <p:cNvGrpSpPr/>
          <p:nvPr/>
        </p:nvGrpSpPr>
        <p:grpSpPr>
          <a:xfrm>
            <a:off x="7951070" y="1838617"/>
            <a:ext cx="365176" cy="271013"/>
            <a:chOff x="7955145" y="2019192"/>
            <a:chExt cx="365176" cy="271013"/>
          </a:xfrm>
        </p:grpSpPr>
        <p:sp>
          <p:nvSpPr>
            <p:cNvPr id="8984" name="Google Shape;8984;p6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3"/>
          <p:cNvGrpSpPr/>
          <p:nvPr/>
        </p:nvGrpSpPr>
        <p:grpSpPr>
          <a:xfrm>
            <a:off x="7514080" y="1828896"/>
            <a:ext cx="361927" cy="290270"/>
            <a:chOff x="7518155" y="2009471"/>
            <a:chExt cx="361927" cy="290270"/>
          </a:xfrm>
        </p:grpSpPr>
        <p:sp>
          <p:nvSpPr>
            <p:cNvPr id="8991" name="Google Shape;8991;p6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3"/>
          <p:cNvGrpSpPr/>
          <p:nvPr/>
        </p:nvGrpSpPr>
        <p:grpSpPr>
          <a:xfrm>
            <a:off x="7075597" y="1810478"/>
            <a:ext cx="362163" cy="327264"/>
            <a:chOff x="7079672" y="1991053"/>
            <a:chExt cx="362163" cy="327264"/>
          </a:xfrm>
        </p:grpSpPr>
        <p:sp>
          <p:nvSpPr>
            <p:cNvPr id="9005" name="Google Shape;9005;p6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3"/>
          <p:cNvGrpSpPr/>
          <p:nvPr/>
        </p:nvGrpSpPr>
        <p:grpSpPr>
          <a:xfrm>
            <a:off x="6637113" y="1854939"/>
            <a:ext cx="361901" cy="238132"/>
            <a:chOff x="6641188" y="2035514"/>
            <a:chExt cx="361901" cy="238132"/>
          </a:xfrm>
        </p:grpSpPr>
        <p:sp>
          <p:nvSpPr>
            <p:cNvPr id="9022" name="Google Shape;9022;p6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3"/>
          <p:cNvGrpSpPr/>
          <p:nvPr/>
        </p:nvGrpSpPr>
        <p:grpSpPr>
          <a:xfrm>
            <a:off x="6198368" y="1806102"/>
            <a:ext cx="362425" cy="335884"/>
            <a:chOff x="6202443" y="1986677"/>
            <a:chExt cx="362425" cy="335884"/>
          </a:xfrm>
        </p:grpSpPr>
        <p:sp>
          <p:nvSpPr>
            <p:cNvPr id="9042" name="Google Shape;9042;p6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3"/>
          <p:cNvGrpSpPr/>
          <p:nvPr/>
        </p:nvGrpSpPr>
        <p:grpSpPr>
          <a:xfrm>
            <a:off x="5760147" y="1836023"/>
            <a:ext cx="374293" cy="276069"/>
            <a:chOff x="5764222" y="2016598"/>
            <a:chExt cx="374293" cy="276069"/>
          </a:xfrm>
        </p:grpSpPr>
        <p:sp>
          <p:nvSpPr>
            <p:cNvPr id="9063" name="Google Shape;9063;p6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63"/>
          <p:cNvGrpSpPr/>
          <p:nvPr/>
        </p:nvGrpSpPr>
        <p:grpSpPr>
          <a:xfrm>
            <a:off x="5321402" y="1835866"/>
            <a:ext cx="361927" cy="276515"/>
            <a:chOff x="5325477" y="2016441"/>
            <a:chExt cx="361927" cy="276515"/>
          </a:xfrm>
        </p:grpSpPr>
        <p:sp>
          <p:nvSpPr>
            <p:cNvPr id="9075" name="Google Shape;9075;p6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3"/>
          <p:cNvGrpSpPr/>
          <p:nvPr/>
        </p:nvGrpSpPr>
        <p:grpSpPr>
          <a:xfrm>
            <a:off x="4866596" y="1836625"/>
            <a:ext cx="364180" cy="274812"/>
            <a:chOff x="4870671" y="2017200"/>
            <a:chExt cx="364180" cy="274812"/>
          </a:xfrm>
        </p:grpSpPr>
        <p:sp>
          <p:nvSpPr>
            <p:cNvPr id="9096" name="Google Shape;9096;p6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3"/>
          <p:cNvGrpSpPr/>
          <p:nvPr/>
        </p:nvGrpSpPr>
        <p:grpSpPr>
          <a:xfrm>
            <a:off x="7140651" y="3174921"/>
            <a:ext cx="260690" cy="362032"/>
            <a:chOff x="7144726" y="3355496"/>
            <a:chExt cx="260690" cy="362032"/>
          </a:xfrm>
        </p:grpSpPr>
        <p:sp>
          <p:nvSpPr>
            <p:cNvPr id="9110" name="Google Shape;9110;p6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3"/>
          <p:cNvGrpSpPr/>
          <p:nvPr/>
        </p:nvGrpSpPr>
        <p:grpSpPr>
          <a:xfrm>
            <a:off x="6701644" y="4097476"/>
            <a:ext cx="261712" cy="361770"/>
            <a:chOff x="6705719" y="4278051"/>
            <a:chExt cx="261712" cy="361770"/>
          </a:xfrm>
        </p:grpSpPr>
        <p:sp>
          <p:nvSpPr>
            <p:cNvPr id="9117" name="Google Shape;9117;p6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3"/>
          <p:cNvGrpSpPr/>
          <p:nvPr/>
        </p:nvGrpSpPr>
        <p:grpSpPr>
          <a:xfrm>
            <a:off x="5746575" y="2711077"/>
            <a:ext cx="320216" cy="361403"/>
            <a:chOff x="5750650" y="2891652"/>
            <a:chExt cx="320216" cy="361403"/>
          </a:xfrm>
        </p:grpSpPr>
        <p:sp>
          <p:nvSpPr>
            <p:cNvPr id="9133" name="Google Shape;9133;p6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3"/>
          <p:cNvGrpSpPr/>
          <p:nvPr/>
        </p:nvGrpSpPr>
        <p:grpSpPr>
          <a:xfrm>
            <a:off x="6653934" y="2710815"/>
            <a:ext cx="315972" cy="361927"/>
            <a:chOff x="6658009" y="2891390"/>
            <a:chExt cx="315972" cy="361927"/>
          </a:xfrm>
        </p:grpSpPr>
        <p:sp>
          <p:nvSpPr>
            <p:cNvPr id="9149" name="Google Shape;9149;p6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3"/>
          <p:cNvGrpSpPr/>
          <p:nvPr/>
        </p:nvGrpSpPr>
        <p:grpSpPr>
          <a:xfrm>
            <a:off x="6199390" y="2710631"/>
            <a:ext cx="320478" cy="362110"/>
            <a:chOff x="6203465" y="2891206"/>
            <a:chExt cx="320478" cy="362110"/>
          </a:xfrm>
        </p:grpSpPr>
        <p:sp>
          <p:nvSpPr>
            <p:cNvPr id="9157" name="Google Shape;9157;p6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3"/>
          <p:cNvGrpSpPr/>
          <p:nvPr/>
        </p:nvGrpSpPr>
        <p:grpSpPr>
          <a:xfrm>
            <a:off x="7563205" y="2710684"/>
            <a:ext cx="307116" cy="362294"/>
            <a:chOff x="7567280" y="2891259"/>
            <a:chExt cx="307116" cy="362294"/>
          </a:xfrm>
        </p:grpSpPr>
        <p:sp>
          <p:nvSpPr>
            <p:cNvPr id="9163" name="Google Shape;9163;p6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3"/>
          <p:cNvGrpSpPr/>
          <p:nvPr/>
        </p:nvGrpSpPr>
        <p:grpSpPr>
          <a:xfrm>
            <a:off x="7108504" y="2710946"/>
            <a:ext cx="338556" cy="361534"/>
            <a:chOff x="7112579" y="2891521"/>
            <a:chExt cx="338556" cy="361534"/>
          </a:xfrm>
        </p:grpSpPr>
        <p:sp>
          <p:nvSpPr>
            <p:cNvPr id="9176" name="Google Shape;9176;p6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63"/>
          <p:cNvGrpSpPr/>
          <p:nvPr/>
        </p:nvGrpSpPr>
        <p:grpSpPr>
          <a:xfrm>
            <a:off x="7151184" y="3624461"/>
            <a:ext cx="207478" cy="361272"/>
            <a:chOff x="7155259" y="3805036"/>
            <a:chExt cx="207478" cy="361272"/>
          </a:xfrm>
        </p:grpSpPr>
        <p:sp>
          <p:nvSpPr>
            <p:cNvPr id="9179" name="Google Shape;9179;p6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4911293" y="2710815"/>
            <a:ext cx="182850" cy="361927"/>
            <a:chOff x="4915368" y="2891390"/>
            <a:chExt cx="182850" cy="361927"/>
          </a:xfrm>
        </p:grpSpPr>
        <p:sp>
          <p:nvSpPr>
            <p:cNvPr id="9192" name="Google Shape;9192;p6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3"/>
          <p:cNvGrpSpPr/>
          <p:nvPr/>
        </p:nvGrpSpPr>
        <p:grpSpPr>
          <a:xfrm>
            <a:off x="8024639" y="2711077"/>
            <a:ext cx="289589" cy="361403"/>
            <a:chOff x="8028714" y="2891652"/>
            <a:chExt cx="289589" cy="361403"/>
          </a:xfrm>
        </p:grpSpPr>
        <p:sp>
          <p:nvSpPr>
            <p:cNvPr id="9204" name="Google Shape;9204;p6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3"/>
          <p:cNvGrpSpPr/>
          <p:nvPr/>
        </p:nvGrpSpPr>
        <p:grpSpPr>
          <a:xfrm>
            <a:off x="7547747" y="3624199"/>
            <a:ext cx="293335" cy="361927"/>
            <a:chOff x="7551822" y="3804774"/>
            <a:chExt cx="293335" cy="361927"/>
          </a:xfrm>
        </p:grpSpPr>
        <p:sp>
          <p:nvSpPr>
            <p:cNvPr id="9225" name="Google Shape;9225;p6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63"/>
          <p:cNvGrpSpPr/>
          <p:nvPr/>
        </p:nvGrpSpPr>
        <p:grpSpPr>
          <a:xfrm>
            <a:off x="6259650" y="4097083"/>
            <a:ext cx="210491" cy="362163"/>
            <a:chOff x="6263725" y="4277658"/>
            <a:chExt cx="210491" cy="362163"/>
          </a:xfrm>
        </p:grpSpPr>
        <p:sp>
          <p:nvSpPr>
            <p:cNvPr id="9237" name="Google Shape;9237;p6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63"/>
          <p:cNvGrpSpPr/>
          <p:nvPr/>
        </p:nvGrpSpPr>
        <p:grpSpPr>
          <a:xfrm>
            <a:off x="7983715" y="3624120"/>
            <a:ext cx="336303" cy="362005"/>
            <a:chOff x="7987790" y="3804695"/>
            <a:chExt cx="336303" cy="362005"/>
          </a:xfrm>
        </p:grpSpPr>
        <p:sp>
          <p:nvSpPr>
            <p:cNvPr id="9253" name="Google Shape;9253;p6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3"/>
          <p:cNvGrpSpPr/>
          <p:nvPr/>
        </p:nvGrpSpPr>
        <p:grpSpPr>
          <a:xfrm>
            <a:off x="5269369" y="2710710"/>
            <a:ext cx="371123" cy="362267"/>
            <a:chOff x="5273444" y="2891285"/>
            <a:chExt cx="371123" cy="362267"/>
          </a:xfrm>
        </p:grpSpPr>
        <p:sp>
          <p:nvSpPr>
            <p:cNvPr id="9264" name="Google Shape;9264;p6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3"/>
          <p:cNvGrpSpPr/>
          <p:nvPr/>
        </p:nvGrpSpPr>
        <p:grpSpPr>
          <a:xfrm>
            <a:off x="7626322" y="3177824"/>
            <a:ext cx="214759" cy="357030"/>
            <a:chOff x="2235125" y="238075"/>
            <a:chExt cx="3144350" cy="5227375"/>
          </a:xfrm>
        </p:grpSpPr>
        <p:sp>
          <p:nvSpPr>
            <p:cNvPr id="9279" name="Google Shape;9279;p6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3"/>
          <p:cNvGrpSpPr/>
          <p:nvPr/>
        </p:nvGrpSpPr>
        <p:grpSpPr>
          <a:xfrm>
            <a:off x="2818791" y="4097368"/>
            <a:ext cx="342496" cy="351944"/>
            <a:chOff x="2810729" y="4267107"/>
            <a:chExt cx="342496" cy="351944"/>
          </a:xfrm>
        </p:grpSpPr>
        <p:sp>
          <p:nvSpPr>
            <p:cNvPr id="9289" name="Google Shape;9289;p6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3"/>
          <p:cNvGrpSpPr/>
          <p:nvPr/>
        </p:nvGrpSpPr>
        <p:grpSpPr>
          <a:xfrm>
            <a:off x="1787231" y="3635885"/>
            <a:ext cx="282381" cy="343454"/>
            <a:chOff x="1779168" y="3805625"/>
            <a:chExt cx="282381" cy="343454"/>
          </a:xfrm>
        </p:grpSpPr>
        <p:sp>
          <p:nvSpPr>
            <p:cNvPr id="9320" name="Google Shape;9320;p6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63"/>
          <p:cNvGrpSpPr/>
          <p:nvPr/>
        </p:nvGrpSpPr>
        <p:grpSpPr>
          <a:xfrm>
            <a:off x="2601585" y="2237289"/>
            <a:ext cx="391606" cy="364535"/>
            <a:chOff x="2593522" y="2407029"/>
            <a:chExt cx="391606" cy="364535"/>
          </a:xfrm>
        </p:grpSpPr>
        <p:sp>
          <p:nvSpPr>
            <p:cNvPr id="9349" name="Google Shape;9349;p6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963109" y="2262503"/>
            <a:ext cx="322912" cy="334396"/>
            <a:chOff x="3955047" y="2432242"/>
            <a:chExt cx="322912" cy="334396"/>
          </a:xfrm>
        </p:grpSpPr>
        <p:sp>
          <p:nvSpPr>
            <p:cNvPr id="9389" name="Google Shape;9389;p6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3"/>
          <p:cNvGrpSpPr/>
          <p:nvPr/>
        </p:nvGrpSpPr>
        <p:grpSpPr>
          <a:xfrm>
            <a:off x="1810528" y="1793115"/>
            <a:ext cx="265373" cy="351944"/>
            <a:chOff x="1802465" y="1962854"/>
            <a:chExt cx="265373" cy="351944"/>
          </a:xfrm>
        </p:grpSpPr>
        <p:sp>
          <p:nvSpPr>
            <p:cNvPr id="9393" name="Google Shape;9393;p6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520133" y="1786482"/>
            <a:ext cx="373983" cy="363622"/>
            <a:chOff x="3512070" y="1956222"/>
            <a:chExt cx="373983" cy="363622"/>
          </a:xfrm>
        </p:grpSpPr>
        <p:sp>
          <p:nvSpPr>
            <p:cNvPr id="9401" name="Google Shape;9401;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3"/>
          <p:cNvGrpSpPr/>
          <p:nvPr/>
        </p:nvGrpSpPr>
        <p:grpSpPr>
          <a:xfrm>
            <a:off x="850746" y="2225012"/>
            <a:ext cx="345640" cy="356660"/>
            <a:chOff x="842683" y="2394751"/>
            <a:chExt cx="345640" cy="356660"/>
          </a:xfrm>
        </p:grpSpPr>
        <p:sp>
          <p:nvSpPr>
            <p:cNvPr id="9419" name="Google Shape;9419;p6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63"/>
          <p:cNvGrpSpPr/>
          <p:nvPr/>
        </p:nvGrpSpPr>
        <p:grpSpPr>
          <a:xfrm>
            <a:off x="1298678" y="2229728"/>
            <a:ext cx="336836" cy="342511"/>
            <a:chOff x="1290615" y="2399467"/>
            <a:chExt cx="336836" cy="342511"/>
          </a:xfrm>
        </p:grpSpPr>
        <p:sp>
          <p:nvSpPr>
            <p:cNvPr id="9436" name="Google Shape;9436;p6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3"/>
          <p:cNvGrpSpPr/>
          <p:nvPr/>
        </p:nvGrpSpPr>
        <p:grpSpPr>
          <a:xfrm>
            <a:off x="1756372" y="2238861"/>
            <a:ext cx="308508" cy="333378"/>
            <a:chOff x="1748310" y="2408601"/>
            <a:chExt cx="308508" cy="333378"/>
          </a:xfrm>
        </p:grpSpPr>
        <p:sp>
          <p:nvSpPr>
            <p:cNvPr id="9456" name="Google Shape;9456;p6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3"/>
          <p:cNvGrpSpPr/>
          <p:nvPr/>
        </p:nvGrpSpPr>
        <p:grpSpPr>
          <a:xfrm>
            <a:off x="3052676" y="2248294"/>
            <a:ext cx="376184" cy="315141"/>
            <a:chOff x="3044614" y="2418033"/>
            <a:chExt cx="376184" cy="315141"/>
          </a:xfrm>
        </p:grpSpPr>
        <p:sp>
          <p:nvSpPr>
            <p:cNvPr id="9465" name="Google Shape;9465;p6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3"/>
          <p:cNvGrpSpPr/>
          <p:nvPr/>
        </p:nvGrpSpPr>
        <p:grpSpPr>
          <a:xfrm>
            <a:off x="3951700" y="3645333"/>
            <a:ext cx="357933" cy="342676"/>
            <a:chOff x="3943638" y="3815072"/>
            <a:chExt cx="357933" cy="342676"/>
          </a:xfrm>
        </p:grpSpPr>
        <p:sp>
          <p:nvSpPr>
            <p:cNvPr id="9475" name="Google Shape;9475;p6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3"/>
          <p:cNvGrpSpPr/>
          <p:nvPr/>
        </p:nvGrpSpPr>
        <p:grpSpPr>
          <a:xfrm>
            <a:off x="3516345" y="3640602"/>
            <a:ext cx="351644" cy="351959"/>
            <a:chOff x="3508282" y="3810341"/>
            <a:chExt cx="351644" cy="351959"/>
          </a:xfrm>
        </p:grpSpPr>
        <p:sp>
          <p:nvSpPr>
            <p:cNvPr id="9485" name="Google Shape;9485;p6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63"/>
          <p:cNvGrpSpPr/>
          <p:nvPr/>
        </p:nvGrpSpPr>
        <p:grpSpPr>
          <a:xfrm>
            <a:off x="2232648" y="1793115"/>
            <a:ext cx="303163" cy="351809"/>
            <a:chOff x="2224585" y="1962854"/>
            <a:chExt cx="303163" cy="351809"/>
          </a:xfrm>
        </p:grpSpPr>
        <p:sp>
          <p:nvSpPr>
            <p:cNvPr id="9499" name="Google Shape;9499;p6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63"/>
          <p:cNvGrpSpPr/>
          <p:nvPr/>
        </p:nvGrpSpPr>
        <p:grpSpPr>
          <a:xfrm>
            <a:off x="2630856" y="1821128"/>
            <a:ext cx="389090" cy="296231"/>
            <a:chOff x="2622794" y="1990868"/>
            <a:chExt cx="389090" cy="296231"/>
          </a:xfrm>
        </p:grpSpPr>
        <p:sp>
          <p:nvSpPr>
            <p:cNvPr id="9508" name="Google Shape;9508;p6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63"/>
          <p:cNvGrpSpPr/>
          <p:nvPr/>
        </p:nvGrpSpPr>
        <p:grpSpPr>
          <a:xfrm>
            <a:off x="3985388" y="1782409"/>
            <a:ext cx="327074" cy="375241"/>
            <a:chOff x="3977326" y="1952149"/>
            <a:chExt cx="327074" cy="375241"/>
          </a:xfrm>
        </p:grpSpPr>
        <p:sp>
          <p:nvSpPr>
            <p:cNvPr id="9518" name="Google Shape;9518;p6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63"/>
          <p:cNvGrpSpPr/>
          <p:nvPr/>
        </p:nvGrpSpPr>
        <p:grpSpPr>
          <a:xfrm>
            <a:off x="1349674" y="3170315"/>
            <a:ext cx="259399" cy="370524"/>
            <a:chOff x="1341612" y="3340055"/>
            <a:chExt cx="259399" cy="370524"/>
          </a:xfrm>
        </p:grpSpPr>
        <p:sp>
          <p:nvSpPr>
            <p:cNvPr id="9536" name="Google Shape;9536;p6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63"/>
          <p:cNvGrpSpPr/>
          <p:nvPr/>
        </p:nvGrpSpPr>
        <p:grpSpPr>
          <a:xfrm>
            <a:off x="2187955" y="3675233"/>
            <a:ext cx="351629" cy="282381"/>
            <a:chOff x="2179892" y="3844972"/>
            <a:chExt cx="351629" cy="282381"/>
          </a:xfrm>
        </p:grpSpPr>
        <p:sp>
          <p:nvSpPr>
            <p:cNvPr id="9555" name="Google Shape;9555;p6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3"/>
          <p:cNvGrpSpPr/>
          <p:nvPr/>
        </p:nvGrpSpPr>
        <p:grpSpPr>
          <a:xfrm>
            <a:off x="3139232" y="3647145"/>
            <a:ext cx="220051" cy="338169"/>
            <a:chOff x="3131170" y="3816884"/>
            <a:chExt cx="220051" cy="338169"/>
          </a:xfrm>
        </p:grpSpPr>
        <p:sp>
          <p:nvSpPr>
            <p:cNvPr id="9576" name="Google Shape;9576;p6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3"/>
          <p:cNvGrpSpPr/>
          <p:nvPr/>
        </p:nvGrpSpPr>
        <p:grpSpPr>
          <a:xfrm>
            <a:off x="911564" y="3189824"/>
            <a:ext cx="247990" cy="333393"/>
            <a:chOff x="903502" y="3359564"/>
            <a:chExt cx="247990" cy="333393"/>
          </a:xfrm>
        </p:grpSpPr>
        <p:sp>
          <p:nvSpPr>
            <p:cNvPr id="9586" name="Google Shape;9586;p6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63"/>
          <p:cNvGrpSpPr/>
          <p:nvPr/>
        </p:nvGrpSpPr>
        <p:grpSpPr>
          <a:xfrm>
            <a:off x="2624253" y="2720721"/>
            <a:ext cx="365793" cy="361152"/>
            <a:chOff x="2616191" y="2890461"/>
            <a:chExt cx="365793" cy="361152"/>
          </a:xfrm>
        </p:grpSpPr>
        <p:sp>
          <p:nvSpPr>
            <p:cNvPr id="9609" name="Google Shape;9609;p6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63"/>
          <p:cNvGrpSpPr/>
          <p:nvPr/>
        </p:nvGrpSpPr>
        <p:grpSpPr>
          <a:xfrm>
            <a:off x="3058022" y="1776121"/>
            <a:ext cx="402940" cy="388536"/>
            <a:chOff x="3049959" y="1945861"/>
            <a:chExt cx="402940" cy="388536"/>
          </a:xfrm>
        </p:grpSpPr>
        <p:sp>
          <p:nvSpPr>
            <p:cNvPr id="9621" name="Google Shape;9621;p6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3"/>
          <p:cNvGrpSpPr/>
          <p:nvPr/>
        </p:nvGrpSpPr>
        <p:grpSpPr>
          <a:xfrm>
            <a:off x="2491088" y="4098940"/>
            <a:ext cx="202428" cy="349114"/>
            <a:chOff x="2483025" y="4268679"/>
            <a:chExt cx="202428" cy="349114"/>
          </a:xfrm>
        </p:grpSpPr>
        <p:sp>
          <p:nvSpPr>
            <p:cNvPr id="9628" name="Google Shape;9628;p6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63"/>
          <p:cNvGrpSpPr/>
          <p:nvPr/>
        </p:nvGrpSpPr>
        <p:grpSpPr>
          <a:xfrm>
            <a:off x="870569" y="2716244"/>
            <a:ext cx="329590" cy="365000"/>
            <a:chOff x="862507" y="2885984"/>
            <a:chExt cx="329590" cy="365000"/>
          </a:xfrm>
        </p:grpSpPr>
        <p:sp>
          <p:nvSpPr>
            <p:cNvPr id="9635" name="Google Shape;9635;p6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3"/>
          <p:cNvGrpSpPr/>
          <p:nvPr/>
        </p:nvGrpSpPr>
        <p:grpSpPr>
          <a:xfrm>
            <a:off x="3090138" y="2702065"/>
            <a:ext cx="318884" cy="379807"/>
            <a:chOff x="3082075" y="2871805"/>
            <a:chExt cx="318884" cy="379807"/>
          </a:xfrm>
        </p:grpSpPr>
        <p:sp>
          <p:nvSpPr>
            <p:cNvPr id="9643" name="Google Shape;9643;p6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3"/>
          <p:cNvGrpSpPr/>
          <p:nvPr/>
        </p:nvGrpSpPr>
        <p:grpSpPr>
          <a:xfrm>
            <a:off x="2602843" y="1346755"/>
            <a:ext cx="410187" cy="324244"/>
            <a:chOff x="2594780" y="1516494"/>
            <a:chExt cx="410187" cy="324244"/>
          </a:xfrm>
        </p:grpSpPr>
        <p:sp>
          <p:nvSpPr>
            <p:cNvPr id="9664" name="Google Shape;9664;p6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63"/>
          <p:cNvGrpSpPr/>
          <p:nvPr/>
        </p:nvGrpSpPr>
        <p:grpSpPr>
          <a:xfrm>
            <a:off x="1751027" y="1333220"/>
            <a:ext cx="333692" cy="333363"/>
            <a:chOff x="1742965" y="1502959"/>
            <a:chExt cx="333692" cy="333363"/>
          </a:xfrm>
        </p:grpSpPr>
        <p:sp>
          <p:nvSpPr>
            <p:cNvPr id="9673" name="Google Shape;9673;p6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63"/>
          <p:cNvGrpSpPr/>
          <p:nvPr/>
        </p:nvGrpSpPr>
        <p:grpSpPr>
          <a:xfrm>
            <a:off x="3059594" y="1347069"/>
            <a:ext cx="390034" cy="296545"/>
            <a:chOff x="3051531" y="1516809"/>
            <a:chExt cx="390034" cy="296545"/>
          </a:xfrm>
        </p:grpSpPr>
        <p:sp>
          <p:nvSpPr>
            <p:cNvPr id="9678" name="Google Shape;9678;p6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3"/>
          <p:cNvGrpSpPr/>
          <p:nvPr/>
        </p:nvGrpSpPr>
        <p:grpSpPr>
          <a:xfrm>
            <a:off x="3522963" y="1319280"/>
            <a:ext cx="354145" cy="351869"/>
            <a:chOff x="3514900" y="1489020"/>
            <a:chExt cx="354145" cy="351869"/>
          </a:xfrm>
        </p:grpSpPr>
        <p:sp>
          <p:nvSpPr>
            <p:cNvPr id="9694" name="Google Shape;9694;p6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3"/>
          <p:cNvGrpSpPr/>
          <p:nvPr/>
        </p:nvGrpSpPr>
        <p:grpSpPr>
          <a:xfrm>
            <a:off x="3074387" y="3180706"/>
            <a:ext cx="346598" cy="333183"/>
            <a:chOff x="3066324" y="3350446"/>
            <a:chExt cx="346598" cy="333183"/>
          </a:xfrm>
        </p:grpSpPr>
        <p:sp>
          <p:nvSpPr>
            <p:cNvPr id="9717" name="Google Shape;9717;p6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63"/>
          <p:cNvGrpSpPr/>
          <p:nvPr/>
        </p:nvGrpSpPr>
        <p:grpSpPr>
          <a:xfrm>
            <a:off x="1290817" y="1782350"/>
            <a:ext cx="363278" cy="363338"/>
            <a:chOff x="1282755" y="1952089"/>
            <a:chExt cx="363278" cy="363338"/>
          </a:xfrm>
        </p:grpSpPr>
        <p:sp>
          <p:nvSpPr>
            <p:cNvPr id="9728" name="Google Shape;9728;p6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63"/>
          <p:cNvGrpSpPr/>
          <p:nvPr/>
        </p:nvGrpSpPr>
        <p:grpSpPr>
          <a:xfrm>
            <a:off x="3518156" y="2739542"/>
            <a:ext cx="355133" cy="343574"/>
            <a:chOff x="3510094" y="2909281"/>
            <a:chExt cx="355133" cy="343574"/>
          </a:xfrm>
        </p:grpSpPr>
        <p:sp>
          <p:nvSpPr>
            <p:cNvPr id="9736" name="Google Shape;9736;p6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63"/>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63"/>
          <p:cNvGrpSpPr/>
          <p:nvPr/>
        </p:nvGrpSpPr>
        <p:grpSpPr>
          <a:xfrm>
            <a:off x="2171904" y="1337232"/>
            <a:ext cx="382787" cy="331566"/>
            <a:chOff x="2163842" y="1506972"/>
            <a:chExt cx="382787" cy="331566"/>
          </a:xfrm>
        </p:grpSpPr>
        <p:sp>
          <p:nvSpPr>
            <p:cNvPr id="9751" name="Google Shape;9751;p6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63"/>
          <p:cNvGrpSpPr/>
          <p:nvPr/>
        </p:nvGrpSpPr>
        <p:grpSpPr>
          <a:xfrm>
            <a:off x="1746940" y="3179913"/>
            <a:ext cx="357918" cy="350536"/>
            <a:chOff x="1738877" y="3349652"/>
            <a:chExt cx="357918" cy="350536"/>
          </a:xfrm>
        </p:grpSpPr>
        <p:sp>
          <p:nvSpPr>
            <p:cNvPr id="9760" name="Google Shape;9760;p6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3"/>
          <p:cNvGrpSpPr/>
          <p:nvPr/>
        </p:nvGrpSpPr>
        <p:grpSpPr>
          <a:xfrm>
            <a:off x="1979882" y="4107115"/>
            <a:ext cx="383281" cy="333947"/>
            <a:chOff x="1971819" y="4276854"/>
            <a:chExt cx="383281" cy="333947"/>
          </a:xfrm>
        </p:grpSpPr>
        <p:sp>
          <p:nvSpPr>
            <p:cNvPr id="9779" name="Google Shape;9779;p6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3"/>
          <p:cNvGrpSpPr/>
          <p:nvPr/>
        </p:nvGrpSpPr>
        <p:grpSpPr>
          <a:xfrm>
            <a:off x="1833181" y="2716080"/>
            <a:ext cx="175987" cy="361391"/>
            <a:chOff x="1825119" y="2885819"/>
            <a:chExt cx="175987" cy="361391"/>
          </a:xfrm>
        </p:grpSpPr>
        <p:sp>
          <p:nvSpPr>
            <p:cNvPr id="9790" name="Google Shape;9790;p6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63"/>
          <p:cNvGrpSpPr/>
          <p:nvPr/>
        </p:nvGrpSpPr>
        <p:grpSpPr>
          <a:xfrm>
            <a:off x="3512886" y="3236104"/>
            <a:ext cx="369896" cy="226339"/>
            <a:chOff x="3504824" y="3405844"/>
            <a:chExt cx="369896" cy="226339"/>
          </a:xfrm>
        </p:grpSpPr>
        <p:sp>
          <p:nvSpPr>
            <p:cNvPr id="9801" name="Google Shape;9801;p6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63"/>
          <p:cNvGrpSpPr/>
          <p:nvPr/>
        </p:nvGrpSpPr>
        <p:grpSpPr>
          <a:xfrm>
            <a:off x="1303724" y="3649855"/>
            <a:ext cx="345640" cy="342900"/>
            <a:chOff x="1295661" y="3819594"/>
            <a:chExt cx="345640" cy="342900"/>
          </a:xfrm>
        </p:grpSpPr>
        <p:sp>
          <p:nvSpPr>
            <p:cNvPr id="9818" name="Google Shape;9818;p6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3"/>
          <p:cNvGrpSpPr/>
          <p:nvPr/>
        </p:nvGrpSpPr>
        <p:grpSpPr>
          <a:xfrm>
            <a:off x="3494635" y="2263730"/>
            <a:ext cx="379328" cy="281738"/>
            <a:chOff x="3486572" y="2433470"/>
            <a:chExt cx="379328" cy="281738"/>
          </a:xfrm>
        </p:grpSpPr>
        <p:sp>
          <p:nvSpPr>
            <p:cNvPr id="9836" name="Google Shape;9836;p6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3"/>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63"/>
          <p:cNvGrpSpPr/>
          <p:nvPr/>
        </p:nvGrpSpPr>
        <p:grpSpPr>
          <a:xfrm>
            <a:off x="4005212" y="3159894"/>
            <a:ext cx="270733" cy="355762"/>
            <a:chOff x="3997149" y="3329634"/>
            <a:chExt cx="270733" cy="355762"/>
          </a:xfrm>
        </p:grpSpPr>
        <p:sp>
          <p:nvSpPr>
            <p:cNvPr id="9845" name="Google Shape;9845;p6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63"/>
          <p:cNvGrpSpPr/>
          <p:nvPr/>
        </p:nvGrpSpPr>
        <p:grpSpPr>
          <a:xfrm>
            <a:off x="3962406" y="2729615"/>
            <a:ext cx="345655" cy="343529"/>
            <a:chOff x="3954343" y="2899354"/>
            <a:chExt cx="345655" cy="343529"/>
          </a:xfrm>
        </p:grpSpPr>
        <p:sp>
          <p:nvSpPr>
            <p:cNvPr id="9867" name="Google Shape;9867;p6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63"/>
          <p:cNvGrpSpPr/>
          <p:nvPr/>
        </p:nvGrpSpPr>
        <p:grpSpPr>
          <a:xfrm>
            <a:off x="2174105" y="3181605"/>
            <a:ext cx="369566" cy="349803"/>
            <a:chOff x="2166043" y="3351344"/>
            <a:chExt cx="369566" cy="349803"/>
          </a:xfrm>
        </p:grpSpPr>
        <p:sp>
          <p:nvSpPr>
            <p:cNvPr id="9880" name="Google Shape;9880;p6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63"/>
          <p:cNvGrpSpPr/>
          <p:nvPr/>
        </p:nvGrpSpPr>
        <p:grpSpPr>
          <a:xfrm>
            <a:off x="2627712" y="3182593"/>
            <a:ext cx="365793" cy="329275"/>
            <a:chOff x="2619649" y="3352332"/>
            <a:chExt cx="365793" cy="329275"/>
          </a:xfrm>
        </p:grpSpPr>
        <p:sp>
          <p:nvSpPr>
            <p:cNvPr id="9890" name="Google Shape;9890;p6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3"/>
          <p:cNvGrpSpPr/>
          <p:nvPr/>
        </p:nvGrpSpPr>
        <p:grpSpPr>
          <a:xfrm>
            <a:off x="1304197" y="1345501"/>
            <a:ext cx="340624" cy="351944"/>
            <a:chOff x="1293760" y="1498228"/>
            <a:chExt cx="340624" cy="351944"/>
          </a:xfrm>
        </p:grpSpPr>
        <p:sp>
          <p:nvSpPr>
            <p:cNvPr id="9901" name="Google Shape;9901;p6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3"/>
          <p:cNvGrpSpPr/>
          <p:nvPr/>
        </p:nvGrpSpPr>
        <p:grpSpPr>
          <a:xfrm>
            <a:off x="857663" y="1782335"/>
            <a:ext cx="406713" cy="383745"/>
            <a:chOff x="849601" y="1952074"/>
            <a:chExt cx="406713" cy="383745"/>
          </a:xfrm>
        </p:grpSpPr>
        <p:sp>
          <p:nvSpPr>
            <p:cNvPr id="9916" name="Google Shape;9916;p6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3"/>
          <p:cNvGrpSpPr/>
          <p:nvPr/>
        </p:nvGrpSpPr>
        <p:grpSpPr>
          <a:xfrm>
            <a:off x="2261934" y="2723626"/>
            <a:ext cx="203985" cy="355417"/>
            <a:chOff x="2253871" y="2893365"/>
            <a:chExt cx="203985" cy="355417"/>
          </a:xfrm>
        </p:grpSpPr>
        <p:sp>
          <p:nvSpPr>
            <p:cNvPr id="9924" name="Google Shape;9924;p6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63"/>
          <p:cNvGrpSpPr/>
          <p:nvPr/>
        </p:nvGrpSpPr>
        <p:grpSpPr>
          <a:xfrm>
            <a:off x="2199603" y="2238861"/>
            <a:ext cx="308823" cy="342571"/>
            <a:chOff x="2191541" y="2408601"/>
            <a:chExt cx="308823" cy="342571"/>
          </a:xfrm>
        </p:grpSpPr>
        <p:sp>
          <p:nvSpPr>
            <p:cNvPr id="9936" name="Google Shape;9936;p6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3"/>
          <p:cNvGrpSpPr/>
          <p:nvPr/>
        </p:nvGrpSpPr>
        <p:grpSpPr>
          <a:xfrm>
            <a:off x="855462" y="1333848"/>
            <a:ext cx="342496" cy="341553"/>
            <a:chOff x="847400" y="1503588"/>
            <a:chExt cx="342496" cy="341553"/>
          </a:xfrm>
        </p:grpSpPr>
        <p:sp>
          <p:nvSpPr>
            <p:cNvPr id="9950" name="Google Shape;9950;p6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3"/>
          <p:cNvGrpSpPr/>
          <p:nvPr/>
        </p:nvGrpSpPr>
        <p:grpSpPr>
          <a:xfrm>
            <a:off x="1338026" y="2729929"/>
            <a:ext cx="280495" cy="361077"/>
            <a:chOff x="1329963" y="2899669"/>
            <a:chExt cx="280495" cy="361077"/>
          </a:xfrm>
        </p:grpSpPr>
        <p:sp>
          <p:nvSpPr>
            <p:cNvPr id="9971" name="Google Shape;9971;p6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3"/>
          <p:cNvGrpSpPr/>
          <p:nvPr/>
        </p:nvGrpSpPr>
        <p:grpSpPr>
          <a:xfrm>
            <a:off x="945492" y="3631169"/>
            <a:ext cx="195496" cy="343439"/>
            <a:chOff x="937429" y="3800908"/>
            <a:chExt cx="195496" cy="343439"/>
          </a:xfrm>
        </p:grpSpPr>
        <p:sp>
          <p:nvSpPr>
            <p:cNvPr id="9979" name="Google Shape;9979;p6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3"/>
          <p:cNvGrpSpPr/>
          <p:nvPr/>
        </p:nvGrpSpPr>
        <p:grpSpPr>
          <a:xfrm>
            <a:off x="2695722" y="3640916"/>
            <a:ext cx="365164" cy="342511"/>
            <a:chOff x="2611459" y="3810655"/>
            <a:chExt cx="365164" cy="342511"/>
          </a:xfrm>
        </p:grpSpPr>
        <p:sp>
          <p:nvSpPr>
            <p:cNvPr id="9993" name="Google Shape;9993;p6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63"/>
          <p:cNvGrpSpPr/>
          <p:nvPr/>
        </p:nvGrpSpPr>
        <p:grpSpPr>
          <a:xfrm>
            <a:off x="3960519" y="1354540"/>
            <a:ext cx="370195" cy="300154"/>
            <a:chOff x="3952456" y="1524280"/>
            <a:chExt cx="370195" cy="300154"/>
          </a:xfrm>
        </p:grpSpPr>
        <p:sp>
          <p:nvSpPr>
            <p:cNvPr id="10005" name="Google Shape;10005;p6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3"/>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10012" name="Google Shape;10012;p63"/>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6"/>
        <p:cNvGrpSpPr/>
        <p:nvPr/>
      </p:nvGrpSpPr>
      <p:grpSpPr>
        <a:xfrm>
          <a:off x="0" y="0"/>
          <a:ext cx="0" cy="0"/>
          <a:chOff x="0" y="0"/>
          <a:chExt cx="0" cy="0"/>
        </a:xfrm>
      </p:grpSpPr>
      <p:grpSp>
        <p:nvGrpSpPr>
          <p:cNvPr id="10017" name="Google Shape;10017;p64"/>
          <p:cNvGrpSpPr/>
          <p:nvPr/>
        </p:nvGrpSpPr>
        <p:grpSpPr>
          <a:xfrm>
            <a:off x="894207" y="1345785"/>
            <a:ext cx="257112" cy="362808"/>
            <a:chOff x="908482" y="1502585"/>
            <a:chExt cx="257112" cy="362808"/>
          </a:xfrm>
        </p:grpSpPr>
        <p:sp>
          <p:nvSpPr>
            <p:cNvPr id="10018" name="Google Shape;10018;p6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64"/>
          <p:cNvGrpSpPr/>
          <p:nvPr/>
        </p:nvGrpSpPr>
        <p:grpSpPr>
          <a:xfrm>
            <a:off x="1289262" y="1345916"/>
            <a:ext cx="362939" cy="362677"/>
            <a:chOff x="1303537" y="1502716"/>
            <a:chExt cx="362939" cy="362677"/>
          </a:xfrm>
        </p:grpSpPr>
        <p:sp>
          <p:nvSpPr>
            <p:cNvPr id="10039" name="Google Shape;10039;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64"/>
          <p:cNvGrpSpPr/>
          <p:nvPr/>
        </p:nvGrpSpPr>
        <p:grpSpPr>
          <a:xfrm>
            <a:off x="1737626" y="1345916"/>
            <a:ext cx="362677" cy="362677"/>
            <a:chOff x="1751901" y="1502716"/>
            <a:chExt cx="362677" cy="362677"/>
          </a:xfrm>
        </p:grpSpPr>
        <p:sp>
          <p:nvSpPr>
            <p:cNvPr id="10051" name="Google Shape;10051;p6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4"/>
          <p:cNvGrpSpPr/>
          <p:nvPr/>
        </p:nvGrpSpPr>
        <p:grpSpPr>
          <a:xfrm>
            <a:off x="3080903" y="1345916"/>
            <a:ext cx="334290" cy="362677"/>
            <a:chOff x="3095178" y="1502716"/>
            <a:chExt cx="334290" cy="362677"/>
          </a:xfrm>
        </p:grpSpPr>
        <p:sp>
          <p:nvSpPr>
            <p:cNvPr id="10071" name="Google Shape;10071;p6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4"/>
          <p:cNvGrpSpPr/>
          <p:nvPr/>
        </p:nvGrpSpPr>
        <p:grpSpPr>
          <a:xfrm>
            <a:off x="3528006" y="1348805"/>
            <a:ext cx="366196" cy="357005"/>
            <a:chOff x="3542281" y="1505605"/>
            <a:chExt cx="366196" cy="357005"/>
          </a:xfrm>
        </p:grpSpPr>
        <p:sp>
          <p:nvSpPr>
            <p:cNvPr id="10089" name="Google Shape;10089;p6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4"/>
          <p:cNvGrpSpPr/>
          <p:nvPr/>
        </p:nvGrpSpPr>
        <p:grpSpPr>
          <a:xfrm>
            <a:off x="1734107" y="3227997"/>
            <a:ext cx="364673" cy="340067"/>
            <a:chOff x="1748382" y="3384797"/>
            <a:chExt cx="364673" cy="340067"/>
          </a:xfrm>
        </p:grpSpPr>
        <p:sp>
          <p:nvSpPr>
            <p:cNvPr id="10115" name="Google Shape;10115;p6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64"/>
          <p:cNvGrpSpPr/>
          <p:nvPr/>
        </p:nvGrpSpPr>
        <p:grpSpPr>
          <a:xfrm>
            <a:off x="2168368" y="3229520"/>
            <a:ext cx="382030" cy="320451"/>
            <a:chOff x="2182643" y="3386320"/>
            <a:chExt cx="382030" cy="320451"/>
          </a:xfrm>
        </p:grpSpPr>
        <p:sp>
          <p:nvSpPr>
            <p:cNvPr id="10131" name="Google Shape;10131;p6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64"/>
          <p:cNvGrpSpPr/>
          <p:nvPr/>
        </p:nvGrpSpPr>
        <p:grpSpPr>
          <a:xfrm>
            <a:off x="3070111" y="3232540"/>
            <a:ext cx="353880" cy="330745"/>
            <a:chOff x="3084386" y="3389340"/>
            <a:chExt cx="353880" cy="330745"/>
          </a:xfrm>
        </p:grpSpPr>
        <p:sp>
          <p:nvSpPr>
            <p:cNvPr id="10147" name="Google Shape;10147;p6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849224" y="1814106"/>
            <a:ext cx="347078" cy="364016"/>
            <a:chOff x="863499" y="1970906"/>
            <a:chExt cx="347078" cy="364016"/>
          </a:xfrm>
        </p:grpSpPr>
        <p:sp>
          <p:nvSpPr>
            <p:cNvPr id="10160" name="Google Shape;10160;p6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4"/>
          <p:cNvGrpSpPr/>
          <p:nvPr/>
        </p:nvGrpSpPr>
        <p:grpSpPr>
          <a:xfrm>
            <a:off x="1735604" y="1814106"/>
            <a:ext cx="364436" cy="364174"/>
            <a:chOff x="1749879" y="1970906"/>
            <a:chExt cx="364436" cy="364174"/>
          </a:xfrm>
        </p:grpSpPr>
        <p:sp>
          <p:nvSpPr>
            <p:cNvPr id="10175" name="Google Shape;10175;p6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1932097" y="2076707"/>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4"/>
          <p:cNvGrpSpPr/>
          <p:nvPr/>
        </p:nvGrpSpPr>
        <p:grpSpPr>
          <a:xfrm>
            <a:off x="2172150" y="1819358"/>
            <a:ext cx="396106" cy="353985"/>
            <a:chOff x="2186425" y="1976158"/>
            <a:chExt cx="396106" cy="353985"/>
          </a:xfrm>
        </p:grpSpPr>
        <p:sp>
          <p:nvSpPr>
            <p:cNvPr id="10190" name="Google Shape;10190;p6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4"/>
          <p:cNvGrpSpPr/>
          <p:nvPr/>
        </p:nvGrpSpPr>
        <p:grpSpPr>
          <a:xfrm>
            <a:off x="2644882" y="1860612"/>
            <a:ext cx="319190" cy="271240"/>
            <a:chOff x="2659157" y="2017412"/>
            <a:chExt cx="319190" cy="271240"/>
          </a:xfrm>
        </p:grpSpPr>
        <p:sp>
          <p:nvSpPr>
            <p:cNvPr id="10198" name="Google Shape;10198;p6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4"/>
          <p:cNvGrpSpPr/>
          <p:nvPr/>
        </p:nvGrpSpPr>
        <p:grpSpPr>
          <a:xfrm>
            <a:off x="3097500" y="1836716"/>
            <a:ext cx="318928" cy="319217"/>
            <a:chOff x="3111775" y="1993516"/>
            <a:chExt cx="318928" cy="319217"/>
          </a:xfrm>
        </p:grpSpPr>
        <p:sp>
          <p:nvSpPr>
            <p:cNvPr id="10225" name="Google Shape;10225;p6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64"/>
          <p:cNvGrpSpPr/>
          <p:nvPr/>
        </p:nvGrpSpPr>
        <p:grpSpPr>
          <a:xfrm>
            <a:off x="4009510" y="1813607"/>
            <a:ext cx="288807" cy="355377"/>
            <a:chOff x="4023785" y="1970407"/>
            <a:chExt cx="288807" cy="355377"/>
          </a:xfrm>
        </p:grpSpPr>
        <p:sp>
          <p:nvSpPr>
            <p:cNvPr id="10256" name="Google Shape;10256;p6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3530265" y="3224163"/>
            <a:ext cx="320188" cy="319269"/>
            <a:chOff x="3544540" y="3380963"/>
            <a:chExt cx="320188" cy="319269"/>
          </a:xfrm>
        </p:grpSpPr>
        <p:sp>
          <p:nvSpPr>
            <p:cNvPr id="10277" name="Google Shape;10277;p6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64"/>
          <p:cNvGrpSpPr/>
          <p:nvPr/>
        </p:nvGrpSpPr>
        <p:grpSpPr>
          <a:xfrm>
            <a:off x="3930362" y="3198034"/>
            <a:ext cx="415696" cy="371605"/>
            <a:chOff x="3944637" y="3354834"/>
            <a:chExt cx="415696" cy="371605"/>
          </a:xfrm>
        </p:grpSpPr>
        <p:sp>
          <p:nvSpPr>
            <p:cNvPr id="10294" name="Google Shape;10294;p6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4187647" y="3375265"/>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64"/>
          <p:cNvGrpSpPr/>
          <p:nvPr/>
        </p:nvGrpSpPr>
        <p:grpSpPr>
          <a:xfrm>
            <a:off x="1300344" y="3664727"/>
            <a:ext cx="346317" cy="332136"/>
            <a:chOff x="1314619" y="3821527"/>
            <a:chExt cx="346317" cy="332136"/>
          </a:xfrm>
        </p:grpSpPr>
        <p:sp>
          <p:nvSpPr>
            <p:cNvPr id="10312" name="Google Shape;10312;p6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4"/>
          <p:cNvGrpSpPr/>
          <p:nvPr/>
        </p:nvGrpSpPr>
        <p:grpSpPr>
          <a:xfrm>
            <a:off x="1736864" y="3634134"/>
            <a:ext cx="386258" cy="380507"/>
            <a:chOff x="1751139" y="3790934"/>
            <a:chExt cx="386258" cy="380507"/>
          </a:xfrm>
        </p:grpSpPr>
        <p:sp>
          <p:nvSpPr>
            <p:cNvPr id="10321" name="Google Shape;10321;p6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2175406" y="3664806"/>
            <a:ext cx="395607" cy="318928"/>
            <a:chOff x="2189681" y="3821606"/>
            <a:chExt cx="395607" cy="318928"/>
          </a:xfrm>
        </p:grpSpPr>
        <p:sp>
          <p:nvSpPr>
            <p:cNvPr id="10340" name="Google Shape;10340;p6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0" name="Google Shape;10370;p64"/>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1" name="Google Shape;10371;p64"/>
          <p:cNvGrpSpPr/>
          <p:nvPr/>
        </p:nvGrpSpPr>
        <p:grpSpPr>
          <a:xfrm>
            <a:off x="1263134" y="1804547"/>
            <a:ext cx="420475" cy="383055"/>
            <a:chOff x="1277409" y="1961347"/>
            <a:chExt cx="420475" cy="383055"/>
          </a:xfrm>
        </p:grpSpPr>
        <p:sp>
          <p:nvSpPr>
            <p:cNvPr id="10372" name="Google Shape;10372;p6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4"/>
          <p:cNvGrpSpPr/>
          <p:nvPr/>
        </p:nvGrpSpPr>
        <p:grpSpPr>
          <a:xfrm>
            <a:off x="2200800" y="2276019"/>
            <a:ext cx="380008" cy="351648"/>
            <a:chOff x="2215075" y="2432819"/>
            <a:chExt cx="380008" cy="351648"/>
          </a:xfrm>
        </p:grpSpPr>
        <p:sp>
          <p:nvSpPr>
            <p:cNvPr id="10400" name="Google Shape;10400;p6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2471162" y="2720077"/>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2215075" y="2720077"/>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4"/>
          <p:cNvGrpSpPr/>
          <p:nvPr/>
        </p:nvGrpSpPr>
        <p:grpSpPr>
          <a:xfrm>
            <a:off x="2647141" y="2265542"/>
            <a:ext cx="344059" cy="340671"/>
            <a:chOff x="2661416" y="2422342"/>
            <a:chExt cx="344059" cy="340671"/>
          </a:xfrm>
        </p:grpSpPr>
        <p:sp>
          <p:nvSpPr>
            <p:cNvPr id="10432" name="Google Shape;10432;p6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4"/>
          <p:cNvGrpSpPr/>
          <p:nvPr/>
        </p:nvGrpSpPr>
        <p:grpSpPr>
          <a:xfrm>
            <a:off x="4052235" y="2265542"/>
            <a:ext cx="206876" cy="348470"/>
            <a:chOff x="4066510" y="2422342"/>
            <a:chExt cx="206876" cy="348470"/>
          </a:xfrm>
        </p:grpSpPr>
        <p:sp>
          <p:nvSpPr>
            <p:cNvPr id="10446" name="Google Shape;10446;p6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64"/>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64"/>
          <p:cNvGrpSpPr/>
          <p:nvPr/>
        </p:nvGrpSpPr>
        <p:grpSpPr>
          <a:xfrm>
            <a:off x="2603418" y="3660525"/>
            <a:ext cx="420475" cy="326491"/>
            <a:chOff x="2617693" y="3817325"/>
            <a:chExt cx="420475" cy="326491"/>
          </a:xfrm>
        </p:grpSpPr>
        <p:sp>
          <p:nvSpPr>
            <p:cNvPr id="10460" name="Google Shape;10460;p6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3531026" y="2266723"/>
            <a:ext cx="358134" cy="356637"/>
            <a:chOff x="3545301" y="2423523"/>
            <a:chExt cx="358134" cy="356637"/>
          </a:xfrm>
        </p:grpSpPr>
        <p:sp>
          <p:nvSpPr>
            <p:cNvPr id="10478" name="Google Shape;10478;p6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4"/>
          <p:cNvGrpSpPr/>
          <p:nvPr/>
        </p:nvGrpSpPr>
        <p:grpSpPr>
          <a:xfrm>
            <a:off x="3517187" y="3667799"/>
            <a:ext cx="377251" cy="324232"/>
            <a:chOff x="3531462" y="3824599"/>
            <a:chExt cx="377251" cy="324232"/>
          </a:xfrm>
        </p:grpSpPr>
        <p:sp>
          <p:nvSpPr>
            <p:cNvPr id="10488" name="Google Shape;10488;p6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4"/>
          <p:cNvGrpSpPr/>
          <p:nvPr/>
        </p:nvGrpSpPr>
        <p:grpSpPr>
          <a:xfrm>
            <a:off x="4016311" y="3648446"/>
            <a:ext cx="286523" cy="340566"/>
            <a:chOff x="4030586" y="3805246"/>
            <a:chExt cx="286523" cy="340566"/>
          </a:xfrm>
        </p:grpSpPr>
        <p:sp>
          <p:nvSpPr>
            <p:cNvPr id="10500" name="Google Shape;10500;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4"/>
          <p:cNvGrpSpPr/>
          <p:nvPr/>
        </p:nvGrpSpPr>
        <p:grpSpPr>
          <a:xfrm>
            <a:off x="2166609" y="2731919"/>
            <a:ext cx="376752" cy="374468"/>
            <a:chOff x="2180884" y="2888719"/>
            <a:chExt cx="376752" cy="374468"/>
          </a:xfrm>
        </p:grpSpPr>
        <p:sp>
          <p:nvSpPr>
            <p:cNvPr id="10514" name="Google Shape;10514;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64"/>
          <p:cNvGrpSpPr/>
          <p:nvPr/>
        </p:nvGrpSpPr>
        <p:grpSpPr>
          <a:xfrm>
            <a:off x="3940157" y="2786199"/>
            <a:ext cx="378249" cy="265909"/>
            <a:chOff x="3954432" y="2942999"/>
            <a:chExt cx="378249" cy="265909"/>
          </a:xfrm>
        </p:grpSpPr>
        <p:sp>
          <p:nvSpPr>
            <p:cNvPr id="10529" name="Google Shape;10529;p6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4"/>
          <p:cNvGrpSpPr/>
          <p:nvPr/>
        </p:nvGrpSpPr>
        <p:grpSpPr>
          <a:xfrm>
            <a:off x="1737862" y="4109808"/>
            <a:ext cx="378512" cy="374756"/>
            <a:chOff x="1752137" y="4266608"/>
            <a:chExt cx="378512" cy="374756"/>
          </a:xfrm>
        </p:grpSpPr>
        <p:sp>
          <p:nvSpPr>
            <p:cNvPr id="10539" name="Google Shape;10539;p6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4"/>
          <p:cNvGrpSpPr/>
          <p:nvPr/>
        </p:nvGrpSpPr>
        <p:grpSpPr>
          <a:xfrm>
            <a:off x="3103513" y="3655746"/>
            <a:ext cx="341065" cy="341065"/>
            <a:chOff x="3117788" y="3812546"/>
            <a:chExt cx="341065" cy="341065"/>
          </a:xfrm>
        </p:grpSpPr>
        <p:sp>
          <p:nvSpPr>
            <p:cNvPr id="10561" name="Google Shape;10561;p6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4"/>
          <p:cNvGrpSpPr/>
          <p:nvPr/>
        </p:nvGrpSpPr>
        <p:grpSpPr>
          <a:xfrm>
            <a:off x="3980125" y="4143132"/>
            <a:ext cx="338281" cy="322657"/>
            <a:chOff x="3994400" y="4299932"/>
            <a:chExt cx="338281" cy="322657"/>
          </a:xfrm>
        </p:grpSpPr>
        <p:sp>
          <p:nvSpPr>
            <p:cNvPr id="10568" name="Google Shape;10568;p6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64"/>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8" name="Google Shape;10578;p64"/>
          <p:cNvGrpSpPr/>
          <p:nvPr/>
        </p:nvGrpSpPr>
        <p:grpSpPr>
          <a:xfrm>
            <a:off x="3559151" y="1808828"/>
            <a:ext cx="302358" cy="374993"/>
            <a:chOff x="3573426" y="1965628"/>
            <a:chExt cx="302358" cy="374993"/>
          </a:xfrm>
        </p:grpSpPr>
        <p:sp>
          <p:nvSpPr>
            <p:cNvPr id="10579" name="Google Shape;10579;p6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3791068"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3682247" y="2293352"/>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3573426" y="2293352"/>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3640047" y="2293352"/>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4"/>
          <p:cNvGrpSpPr/>
          <p:nvPr/>
        </p:nvGrpSpPr>
        <p:grpSpPr>
          <a:xfrm>
            <a:off x="3499357" y="2751772"/>
            <a:ext cx="355876" cy="331007"/>
            <a:chOff x="3513632" y="2908572"/>
            <a:chExt cx="355876" cy="331007"/>
          </a:xfrm>
        </p:grpSpPr>
        <p:sp>
          <p:nvSpPr>
            <p:cNvPr id="10627" name="Google Shape;10627;p6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4"/>
          <p:cNvGrpSpPr/>
          <p:nvPr/>
        </p:nvGrpSpPr>
        <p:grpSpPr>
          <a:xfrm>
            <a:off x="2679808" y="2731630"/>
            <a:ext cx="235762" cy="374756"/>
            <a:chOff x="2694083" y="2888430"/>
            <a:chExt cx="235762" cy="374756"/>
          </a:xfrm>
        </p:grpSpPr>
        <p:sp>
          <p:nvSpPr>
            <p:cNvPr id="10644" name="Google Shape;10644;p6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4"/>
          <p:cNvGrpSpPr/>
          <p:nvPr/>
        </p:nvGrpSpPr>
        <p:grpSpPr>
          <a:xfrm>
            <a:off x="857259" y="4143788"/>
            <a:ext cx="357661" cy="311155"/>
            <a:chOff x="871534" y="4300588"/>
            <a:chExt cx="357661" cy="311155"/>
          </a:xfrm>
        </p:grpSpPr>
        <p:sp>
          <p:nvSpPr>
            <p:cNvPr id="10654" name="Google Shape;10654;p6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4"/>
          <p:cNvGrpSpPr/>
          <p:nvPr/>
        </p:nvGrpSpPr>
        <p:grpSpPr>
          <a:xfrm>
            <a:off x="901744" y="3664806"/>
            <a:ext cx="250100" cy="336785"/>
            <a:chOff x="916019" y="3821606"/>
            <a:chExt cx="250100" cy="336785"/>
          </a:xfrm>
        </p:grpSpPr>
        <p:sp>
          <p:nvSpPr>
            <p:cNvPr id="10676" name="Google Shape;10676;p6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64"/>
          <p:cNvGrpSpPr/>
          <p:nvPr/>
        </p:nvGrpSpPr>
        <p:grpSpPr>
          <a:xfrm>
            <a:off x="835411" y="2752770"/>
            <a:ext cx="374730" cy="332504"/>
            <a:chOff x="849686" y="2909570"/>
            <a:chExt cx="374730" cy="332504"/>
          </a:xfrm>
        </p:grpSpPr>
        <p:sp>
          <p:nvSpPr>
            <p:cNvPr id="10690" name="Google Shape;10690;p6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4"/>
          <p:cNvGrpSpPr/>
          <p:nvPr/>
        </p:nvGrpSpPr>
        <p:grpSpPr>
          <a:xfrm>
            <a:off x="1721292" y="2263441"/>
            <a:ext cx="417718" cy="372866"/>
            <a:chOff x="1735567" y="2420241"/>
            <a:chExt cx="417718" cy="372866"/>
          </a:xfrm>
        </p:grpSpPr>
        <p:sp>
          <p:nvSpPr>
            <p:cNvPr id="10702" name="Google Shape;10702;p6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64"/>
          <p:cNvGrpSpPr/>
          <p:nvPr/>
        </p:nvGrpSpPr>
        <p:grpSpPr>
          <a:xfrm>
            <a:off x="3585043" y="4142790"/>
            <a:ext cx="251098" cy="309028"/>
            <a:chOff x="3599318" y="4299590"/>
            <a:chExt cx="251098" cy="309028"/>
          </a:xfrm>
        </p:grpSpPr>
        <p:sp>
          <p:nvSpPr>
            <p:cNvPr id="10715" name="Google Shape;10715;p6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4"/>
          <p:cNvGrpSpPr/>
          <p:nvPr/>
        </p:nvGrpSpPr>
        <p:grpSpPr>
          <a:xfrm>
            <a:off x="3091723" y="2276440"/>
            <a:ext cx="345818" cy="345056"/>
            <a:chOff x="3105998" y="2433240"/>
            <a:chExt cx="345818" cy="345056"/>
          </a:xfrm>
        </p:grpSpPr>
        <p:sp>
          <p:nvSpPr>
            <p:cNvPr id="10722" name="Google Shape;10722;p6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64"/>
          <p:cNvGrpSpPr/>
          <p:nvPr/>
        </p:nvGrpSpPr>
        <p:grpSpPr>
          <a:xfrm>
            <a:off x="1723051" y="2743973"/>
            <a:ext cx="374730" cy="350361"/>
            <a:chOff x="1737326" y="2900773"/>
            <a:chExt cx="374730" cy="350361"/>
          </a:xfrm>
        </p:grpSpPr>
        <p:sp>
          <p:nvSpPr>
            <p:cNvPr id="10734" name="Google Shape;10734;p6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4"/>
          <p:cNvGrpSpPr/>
          <p:nvPr/>
        </p:nvGrpSpPr>
        <p:grpSpPr>
          <a:xfrm>
            <a:off x="3986401" y="1422596"/>
            <a:ext cx="327226" cy="211603"/>
            <a:chOff x="4000676" y="1579396"/>
            <a:chExt cx="327226" cy="211603"/>
          </a:xfrm>
        </p:grpSpPr>
        <p:sp>
          <p:nvSpPr>
            <p:cNvPr id="10752" name="Google Shape;10752;p6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64"/>
          <p:cNvGrpSpPr/>
          <p:nvPr/>
        </p:nvGrpSpPr>
        <p:grpSpPr>
          <a:xfrm>
            <a:off x="2621248" y="1358784"/>
            <a:ext cx="371054" cy="336469"/>
            <a:chOff x="2635523" y="1515584"/>
            <a:chExt cx="371054" cy="336469"/>
          </a:xfrm>
        </p:grpSpPr>
        <p:sp>
          <p:nvSpPr>
            <p:cNvPr id="10769" name="Google Shape;10769;p6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4"/>
          <p:cNvGrpSpPr/>
          <p:nvPr/>
        </p:nvGrpSpPr>
        <p:grpSpPr>
          <a:xfrm>
            <a:off x="2217632" y="1363931"/>
            <a:ext cx="311627" cy="326569"/>
            <a:chOff x="2231907" y="1520731"/>
            <a:chExt cx="311627" cy="326569"/>
          </a:xfrm>
        </p:grpSpPr>
        <p:sp>
          <p:nvSpPr>
            <p:cNvPr id="10777" name="Google Shape;10777;p6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4"/>
          <p:cNvGrpSpPr/>
          <p:nvPr/>
        </p:nvGrpSpPr>
        <p:grpSpPr>
          <a:xfrm>
            <a:off x="1325974" y="4144733"/>
            <a:ext cx="311890" cy="304695"/>
            <a:chOff x="1340249" y="4301533"/>
            <a:chExt cx="311890" cy="304695"/>
          </a:xfrm>
        </p:grpSpPr>
        <p:sp>
          <p:nvSpPr>
            <p:cNvPr id="10788" name="Google Shape;10788;p6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4"/>
          <p:cNvGrpSpPr/>
          <p:nvPr/>
        </p:nvGrpSpPr>
        <p:grpSpPr>
          <a:xfrm>
            <a:off x="1316415" y="3220224"/>
            <a:ext cx="306874" cy="332268"/>
            <a:chOff x="1330690" y="3377024"/>
            <a:chExt cx="306874" cy="332268"/>
          </a:xfrm>
        </p:grpSpPr>
        <p:sp>
          <p:nvSpPr>
            <p:cNvPr id="10803" name="Google Shape;10803;p6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4"/>
          <p:cNvGrpSpPr/>
          <p:nvPr/>
        </p:nvGrpSpPr>
        <p:grpSpPr>
          <a:xfrm>
            <a:off x="2636322" y="3224977"/>
            <a:ext cx="341511" cy="324994"/>
            <a:chOff x="2650597" y="3381777"/>
            <a:chExt cx="341511" cy="324994"/>
          </a:xfrm>
        </p:grpSpPr>
        <p:sp>
          <p:nvSpPr>
            <p:cNvPr id="10823" name="Google Shape;10823;p6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4"/>
          <p:cNvGrpSpPr/>
          <p:nvPr/>
        </p:nvGrpSpPr>
        <p:grpSpPr>
          <a:xfrm>
            <a:off x="1281227" y="2280562"/>
            <a:ext cx="402645" cy="323917"/>
            <a:chOff x="1295502" y="2437362"/>
            <a:chExt cx="402645" cy="323917"/>
          </a:xfrm>
        </p:grpSpPr>
        <p:sp>
          <p:nvSpPr>
            <p:cNvPr id="10859" name="Google Shape;10859;p6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4"/>
          <p:cNvGrpSpPr/>
          <p:nvPr/>
        </p:nvGrpSpPr>
        <p:grpSpPr>
          <a:xfrm>
            <a:off x="868315" y="2281560"/>
            <a:ext cx="337310" cy="337047"/>
            <a:chOff x="882590" y="2438360"/>
            <a:chExt cx="337310" cy="337047"/>
          </a:xfrm>
        </p:grpSpPr>
        <p:sp>
          <p:nvSpPr>
            <p:cNvPr id="10876" name="Google Shape;10876;p6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64"/>
          <p:cNvGrpSpPr/>
          <p:nvPr/>
        </p:nvGrpSpPr>
        <p:grpSpPr>
          <a:xfrm>
            <a:off x="856498" y="3201185"/>
            <a:ext cx="342824" cy="351228"/>
            <a:chOff x="870773" y="3357985"/>
            <a:chExt cx="342824" cy="351228"/>
          </a:xfrm>
        </p:grpSpPr>
        <p:sp>
          <p:nvSpPr>
            <p:cNvPr id="10901" name="Google Shape;10901;p6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4"/>
          <p:cNvGrpSpPr/>
          <p:nvPr/>
        </p:nvGrpSpPr>
        <p:grpSpPr>
          <a:xfrm>
            <a:off x="2728809" y="4142790"/>
            <a:ext cx="159372" cy="308896"/>
            <a:chOff x="2743084" y="4299590"/>
            <a:chExt cx="159372" cy="308896"/>
          </a:xfrm>
        </p:grpSpPr>
        <p:sp>
          <p:nvSpPr>
            <p:cNvPr id="10910" name="Google Shape;10910;p6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4"/>
          <p:cNvGrpSpPr/>
          <p:nvPr/>
        </p:nvGrpSpPr>
        <p:grpSpPr>
          <a:xfrm>
            <a:off x="1279231" y="2782916"/>
            <a:ext cx="374730" cy="272211"/>
            <a:chOff x="1293506" y="2939716"/>
            <a:chExt cx="374730" cy="272211"/>
          </a:xfrm>
        </p:grpSpPr>
        <p:sp>
          <p:nvSpPr>
            <p:cNvPr id="10926" name="Google Shape;10926;p6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64"/>
          <p:cNvGrpSpPr/>
          <p:nvPr/>
        </p:nvGrpSpPr>
        <p:grpSpPr>
          <a:xfrm>
            <a:off x="2185963" y="4132365"/>
            <a:ext cx="374756" cy="329300"/>
            <a:chOff x="2200238" y="4289165"/>
            <a:chExt cx="374756" cy="329300"/>
          </a:xfrm>
        </p:grpSpPr>
        <p:sp>
          <p:nvSpPr>
            <p:cNvPr id="10957" name="Google Shape;10957;p6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64"/>
          <p:cNvGrpSpPr/>
          <p:nvPr/>
        </p:nvGrpSpPr>
        <p:grpSpPr>
          <a:xfrm>
            <a:off x="3116092" y="4167685"/>
            <a:ext cx="297342" cy="258871"/>
            <a:chOff x="3130367" y="4324485"/>
            <a:chExt cx="297342" cy="258871"/>
          </a:xfrm>
        </p:grpSpPr>
        <p:sp>
          <p:nvSpPr>
            <p:cNvPr id="10980" name="Google Shape;10980;p6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046477" y="2746809"/>
            <a:ext cx="390565" cy="359578"/>
            <a:chOff x="3060752" y="2903609"/>
            <a:chExt cx="390565" cy="359578"/>
          </a:xfrm>
        </p:grpSpPr>
        <p:sp>
          <p:nvSpPr>
            <p:cNvPr id="11004" name="Google Shape;11004;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4"/>
          <p:cNvGrpSpPr/>
          <p:nvPr/>
        </p:nvGrpSpPr>
        <p:grpSpPr>
          <a:xfrm>
            <a:off x="6216451" y="3658649"/>
            <a:ext cx="364673" cy="339804"/>
            <a:chOff x="6221064" y="3811049"/>
            <a:chExt cx="364673" cy="339804"/>
          </a:xfrm>
        </p:grpSpPr>
        <p:sp>
          <p:nvSpPr>
            <p:cNvPr id="11039" name="Google Shape;11039;p6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64"/>
          <p:cNvGrpSpPr/>
          <p:nvPr/>
        </p:nvGrpSpPr>
        <p:grpSpPr>
          <a:xfrm>
            <a:off x="5761812" y="4122795"/>
            <a:ext cx="358160" cy="356926"/>
            <a:chOff x="5766424" y="4275195"/>
            <a:chExt cx="358160" cy="356926"/>
          </a:xfrm>
        </p:grpSpPr>
        <p:sp>
          <p:nvSpPr>
            <p:cNvPr id="11055" name="Google Shape;11055;p6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4880448" y="1366388"/>
            <a:ext cx="385786" cy="342588"/>
            <a:chOff x="4885060" y="1518788"/>
            <a:chExt cx="385786" cy="342588"/>
          </a:xfrm>
        </p:grpSpPr>
        <p:sp>
          <p:nvSpPr>
            <p:cNvPr id="11065" name="Google Shape;11065;p6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4"/>
          <p:cNvGrpSpPr/>
          <p:nvPr/>
        </p:nvGrpSpPr>
        <p:grpSpPr>
          <a:xfrm>
            <a:off x="5389865" y="1362133"/>
            <a:ext cx="249076" cy="351096"/>
            <a:chOff x="5394478" y="1514533"/>
            <a:chExt cx="249076" cy="351096"/>
          </a:xfrm>
        </p:grpSpPr>
        <p:sp>
          <p:nvSpPr>
            <p:cNvPr id="11085" name="Google Shape;11085;p6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4"/>
          <p:cNvGrpSpPr/>
          <p:nvPr/>
        </p:nvGrpSpPr>
        <p:grpSpPr>
          <a:xfrm>
            <a:off x="5777647" y="1359612"/>
            <a:ext cx="356138" cy="356138"/>
            <a:chOff x="5782259" y="1512012"/>
            <a:chExt cx="356138" cy="356138"/>
          </a:xfrm>
        </p:grpSpPr>
        <p:sp>
          <p:nvSpPr>
            <p:cNvPr id="11106" name="Google Shape;11106;p6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4"/>
          <p:cNvGrpSpPr/>
          <p:nvPr/>
        </p:nvGrpSpPr>
        <p:grpSpPr>
          <a:xfrm>
            <a:off x="6224986" y="1365652"/>
            <a:ext cx="343560" cy="343822"/>
            <a:chOff x="6229598" y="1518052"/>
            <a:chExt cx="343560" cy="343822"/>
          </a:xfrm>
        </p:grpSpPr>
        <p:sp>
          <p:nvSpPr>
            <p:cNvPr id="11118" name="Google Shape;11118;p6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64"/>
          <p:cNvGrpSpPr/>
          <p:nvPr/>
        </p:nvGrpSpPr>
        <p:grpSpPr>
          <a:xfrm>
            <a:off x="6665287" y="1353074"/>
            <a:ext cx="345083" cy="369216"/>
            <a:chOff x="6669900" y="1505474"/>
            <a:chExt cx="345083" cy="369216"/>
          </a:xfrm>
        </p:grpSpPr>
        <p:sp>
          <p:nvSpPr>
            <p:cNvPr id="11138" name="Google Shape;11138;p6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64"/>
          <p:cNvGrpSpPr/>
          <p:nvPr/>
        </p:nvGrpSpPr>
        <p:grpSpPr>
          <a:xfrm>
            <a:off x="7112390" y="1365600"/>
            <a:ext cx="333003" cy="344085"/>
            <a:chOff x="7117003" y="1518000"/>
            <a:chExt cx="333003" cy="344085"/>
          </a:xfrm>
        </p:grpSpPr>
        <p:sp>
          <p:nvSpPr>
            <p:cNvPr id="11161" name="Google Shape;11161;p6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64"/>
          <p:cNvGrpSpPr/>
          <p:nvPr/>
        </p:nvGrpSpPr>
        <p:grpSpPr>
          <a:xfrm>
            <a:off x="7551431" y="1347559"/>
            <a:ext cx="337283" cy="380192"/>
            <a:chOff x="7556043" y="1499959"/>
            <a:chExt cx="337283" cy="380192"/>
          </a:xfrm>
        </p:grpSpPr>
        <p:sp>
          <p:nvSpPr>
            <p:cNvPr id="11200" name="Google Shape;11200;p6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4"/>
          <p:cNvGrpSpPr/>
          <p:nvPr/>
        </p:nvGrpSpPr>
        <p:grpSpPr>
          <a:xfrm>
            <a:off x="4859833" y="3187807"/>
            <a:ext cx="395607" cy="387414"/>
            <a:chOff x="4864446" y="3340207"/>
            <a:chExt cx="395607" cy="387414"/>
          </a:xfrm>
        </p:grpSpPr>
        <p:sp>
          <p:nvSpPr>
            <p:cNvPr id="11215" name="Google Shape;11215;p6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298375" y="3237439"/>
            <a:ext cx="394609" cy="286523"/>
            <a:chOff x="5302988" y="3389839"/>
            <a:chExt cx="394609" cy="286523"/>
          </a:xfrm>
        </p:grpSpPr>
        <p:sp>
          <p:nvSpPr>
            <p:cNvPr id="11241" name="Google Shape;11241;p6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4" name="Google Shape;11274;p64"/>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64"/>
          <p:cNvGrpSpPr/>
          <p:nvPr/>
        </p:nvGrpSpPr>
        <p:grpSpPr>
          <a:xfrm>
            <a:off x="5736419" y="3233657"/>
            <a:ext cx="394609" cy="294585"/>
            <a:chOff x="5741031" y="3386057"/>
            <a:chExt cx="394609" cy="294585"/>
          </a:xfrm>
        </p:grpSpPr>
        <p:sp>
          <p:nvSpPr>
            <p:cNvPr id="11276" name="Google Shape;11276;p6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772202" y="3492122"/>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6" name="Google Shape;11306;p64"/>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7" name="Google Shape;11307;p64"/>
          <p:cNvGrpSpPr/>
          <p:nvPr/>
        </p:nvGrpSpPr>
        <p:grpSpPr>
          <a:xfrm>
            <a:off x="6174462" y="3216326"/>
            <a:ext cx="394609" cy="328749"/>
            <a:chOff x="6179074" y="3368726"/>
            <a:chExt cx="394609" cy="328749"/>
          </a:xfrm>
        </p:grpSpPr>
        <p:sp>
          <p:nvSpPr>
            <p:cNvPr id="11308" name="Google Shape;11308;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64"/>
          <p:cNvGrpSpPr/>
          <p:nvPr/>
        </p:nvGrpSpPr>
        <p:grpSpPr>
          <a:xfrm>
            <a:off x="7050311" y="3215328"/>
            <a:ext cx="394583" cy="331007"/>
            <a:chOff x="7054924" y="3367728"/>
            <a:chExt cx="394583" cy="331007"/>
          </a:xfrm>
        </p:grpSpPr>
        <p:sp>
          <p:nvSpPr>
            <p:cNvPr id="11392" name="Google Shape;11392;p6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4"/>
          <p:cNvGrpSpPr/>
          <p:nvPr/>
        </p:nvGrpSpPr>
        <p:grpSpPr>
          <a:xfrm>
            <a:off x="7488354" y="3209025"/>
            <a:ext cx="394583" cy="343586"/>
            <a:chOff x="7492967" y="3361425"/>
            <a:chExt cx="394583" cy="343586"/>
          </a:xfrm>
        </p:grpSpPr>
        <p:sp>
          <p:nvSpPr>
            <p:cNvPr id="11408" name="Google Shape;11408;p6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4"/>
          <p:cNvGrpSpPr/>
          <p:nvPr/>
        </p:nvGrpSpPr>
        <p:grpSpPr>
          <a:xfrm>
            <a:off x="7930914" y="3200754"/>
            <a:ext cx="385287" cy="360156"/>
            <a:chOff x="7935527" y="3353154"/>
            <a:chExt cx="385287" cy="360156"/>
          </a:xfrm>
        </p:grpSpPr>
        <p:sp>
          <p:nvSpPr>
            <p:cNvPr id="11432" name="Google Shape;11432;p6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4"/>
          <p:cNvGrpSpPr/>
          <p:nvPr/>
        </p:nvGrpSpPr>
        <p:grpSpPr>
          <a:xfrm>
            <a:off x="5315208" y="1833842"/>
            <a:ext cx="348103" cy="348103"/>
            <a:chOff x="5319821" y="1986242"/>
            <a:chExt cx="348103" cy="348103"/>
          </a:xfrm>
        </p:grpSpPr>
        <p:sp>
          <p:nvSpPr>
            <p:cNvPr id="11445" name="Google Shape;11445;p6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4"/>
          <p:cNvGrpSpPr/>
          <p:nvPr/>
        </p:nvGrpSpPr>
        <p:grpSpPr>
          <a:xfrm>
            <a:off x="5761313" y="1824283"/>
            <a:ext cx="348339" cy="348103"/>
            <a:chOff x="5765926" y="1976683"/>
            <a:chExt cx="348339" cy="348103"/>
          </a:xfrm>
        </p:grpSpPr>
        <p:sp>
          <p:nvSpPr>
            <p:cNvPr id="11483" name="Google Shape;11483;p6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4"/>
          <p:cNvGrpSpPr/>
          <p:nvPr/>
        </p:nvGrpSpPr>
        <p:grpSpPr>
          <a:xfrm>
            <a:off x="6186778" y="1829089"/>
            <a:ext cx="389068" cy="347787"/>
            <a:chOff x="6191390" y="1981489"/>
            <a:chExt cx="389068" cy="347787"/>
          </a:xfrm>
        </p:grpSpPr>
        <p:sp>
          <p:nvSpPr>
            <p:cNvPr id="11498" name="Google Shape;11498;p6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4"/>
          <p:cNvGrpSpPr/>
          <p:nvPr/>
        </p:nvGrpSpPr>
        <p:grpSpPr>
          <a:xfrm>
            <a:off x="6653234" y="1855191"/>
            <a:ext cx="348103" cy="295714"/>
            <a:chOff x="6657846" y="2007591"/>
            <a:chExt cx="348103" cy="295714"/>
          </a:xfrm>
        </p:grpSpPr>
        <p:sp>
          <p:nvSpPr>
            <p:cNvPr id="11506" name="Google Shape;11506;p6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7099575" y="1819504"/>
            <a:ext cx="347341" cy="348103"/>
            <a:chOff x="7104188" y="1971904"/>
            <a:chExt cx="347341" cy="348103"/>
          </a:xfrm>
        </p:grpSpPr>
        <p:sp>
          <p:nvSpPr>
            <p:cNvPr id="11533" name="Google Shape;11533;p6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4"/>
          <p:cNvGrpSpPr/>
          <p:nvPr/>
        </p:nvGrpSpPr>
        <p:grpSpPr>
          <a:xfrm>
            <a:off x="7546652" y="1819504"/>
            <a:ext cx="344321" cy="348155"/>
            <a:chOff x="7551264" y="1971904"/>
            <a:chExt cx="344321" cy="348155"/>
          </a:xfrm>
        </p:grpSpPr>
        <p:sp>
          <p:nvSpPr>
            <p:cNvPr id="11564" name="Google Shape;11564;p6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64"/>
          <p:cNvGrpSpPr/>
          <p:nvPr/>
        </p:nvGrpSpPr>
        <p:grpSpPr>
          <a:xfrm>
            <a:off x="7988214" y="1365390"/>
            <a:ext cx="317431" cy="344584"/>
            <a:chOff x="7992826" y="1517790"/>
            <a:chExt cx="317431" cy="344584"/>
          </a:xfrm>
        </p:grpSpPr>
        <p:sp>
          <p:nvSpPr>
            <p:cNvPr id="11584" name="Google Shape;11584;p6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64"/>
          <p:cNvGrpSpPr/>
          <p:nvPr/>
        </p:nvGrpSpPr>
        <p:grpSpPr>
          <a:xfrm>
            <a:off x="7987452" y="1819504"/>
            <a:ext cx="351621" cy="348103"/>
            <a:chOff x="7992065" y="1971904"/>
            <a:chExt cx="351621" cy="348103"/>
          </a:xfrm>
        </p:grpSpPr>
        <p:sp>
          <p:nvSpPr>
            <p:cNvPr id="11602" name="Google Shape;11602;p6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4"/>
          <p:cNvGrpSpPr/>
          <p:nvPr/>
        </p:nvGrpSpPr>
        <p:grpSpPr>
          <a:xfrm>
            <a:off x="4906576" y="3641055"/>
            <a:ext cx="296580" cy="364935"/>
            <a:chOff x="4911189" y="3793455"/>
            <a:chExt cx="296580" cy="364935"/>
          </a:xfrm>
        </p:grpSpPr>
        <p:sp>
          <p:nvSpPr>
            <p:cNvPr id="11618" name="Google Shape;11618;p6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64"/>
          <p:cNvGrpSpPr/>
          <p:nvPr/>
        </p:nvGrpSpPr>
        <p:grpSpPr>
          <a:xfrm>
            <a:off x="5336820" y="3640871"/>
            <a:ext cx="330272" cy="329117"/>
            <a:chOff x="5341433" y="3793271"/>
            <a:chExt cx="330272" cy="329117"/>
          </a:xfrm>
        </p:grpSpPr>
        <p:sp>
          <p:nvSpPr>
            <p:cNvPr id="11639" name="Google Shape;11639;p6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4"/>
          <p:cNvGrpSpPr/>
          <p:nvPr/>
        </p:nvGrpSpPr>
        <p:grpSpPr>
          <a:xfrm>
            <a:off x="5739438" y="3613850"/>
            <a:ext cx="428511" cy="383186"/>
            <a:chOff x="5744051" y="3766250"/>
            <a:chExt cx="428511" cy="383186"/>
          </a:xfrm>
        </p:grpSpPr>
        <p:sp>
          <p:nvSpPr>
            <p:cNvPr id="11656" name="Google Shape;11656;p6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4"/>
          <p:cNvGrpSpPr/>
          <p:nvPr/>
        </p:nvGrpSpPr>
        <p:grpSpPr>
          <a:xfrm>
            <a:off x="6674084" y="3640924"/>
            <a:ext cx="342824" cy="328985"/>
            <a:chOff x="6678697" y="3793324"/>
            <a:chExt cx="342824" cy="328985"/>
          </a:xfrm>
        </p:grpSpPr>
        <p:sp>
          <p:nvSpPr>
            <p:cNvPr id="11674" name="Google Shape;11674;p6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4"/>
          <p:cNvGrpSpPr/>
          <p:nvPr/>
        </p:nvGrpSpPr>
        <p:grpSpPr>
          <a:xfrm>
            <a:off x="7097291" y="3609622"/>
            <a:ext cx="398627" cy="392088"/>
            <a:chOff x="7101903" y="3762022"/>
            <a:chExt cx="398627" cy="392088"/>
          </a:xfrm>
        </p:grpSpPr>
        <p:sp>
          <p:nvSpPr>
            <p:cNvPr id="11683" name="Google Shape;11683;p6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4"/>
          <p:cNvGrpSpPr/>
          <p:nvPr/>
        </p:nvGrpSpPr>
        <p:grpSpPr>
          <a:xfrm>
            <a:off x="7536857" y="3641055"/>
            <a:ext cx="407897" cy="328985"/>
            <a:chOff x="7541469" y="3793455"/>
            <a:chExt cx="407897" cy="328985"/>
          </a:xfrm>
        </p:grpSpPr>
        <p:sp>
          <p:nvSpPr>
            <p:cNvPr id="11702" name="Google Shape;11702;p6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4"/>
          <p:cNvGrpSpPr/>
          <p:nvPr/>
        </p:nvGrpSpPr>
        <p:grpSpPr>
          <a:xfrm>
            <a:off x="5305676" y="2803912"/>
            <a:ext cx="432292" cy="264412"/>
            <a:chOff x="5310288" y="2956312"/>
            <a:chExt cx="432292" cy="264412"/>
          </a:xfrm>
        </p:grpSpPr>
        <p:sp>
          <p:nvSpPr>
            <p:cNvPr id="11733" name="Google Shape;11733;p6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64"/>
          <p:cNvGrpSpPr/>
          <p:nvPr/>
        </p:nvGrpSpPr>
        <p:grpSpPr>
          <a:xfrm>
            <a:off x="4874434" y="2279920"/>
            <a:ext cx="398075" cy="340303"/>
            <a:chOff x="4879047" y="2432320"/>
            <a:chExt cx="398075" cy="340303"/>
          </a:xfrm>
        </p:grpSpPr>
        <p:sp>
          <p:nvSpPr>
            <p:cNvPr id="11761" name="Google Shape;11761;p6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64"/>
          <p:cNvGrpSpPr/>
          <p:nvPr/>
        </p:nvGrpSpPr>
        <p:grpSpPr>
          <a:xfrm>
            <a:off x="5384088" y="2241423"/>
            <a:ext cx="280982" cy="395896"/>
            <a:chOff x="5388701" y="2393823"/>
            <a:chExt cx="280982" cy="395896"/>
          </a:xfrm>
        </p:grpSpPr>
        <p:sp>
          <p:nvSpPr>
            <p:cNvPr id="11788" name="Google Shape;11788;p6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64"/>
          <p:cNvGrpSpPr/>
          <p:nvPr/>
        </p:nvGrpSpPr>
        <p:grpSpPr>
          <a:xfrm>
            <a:off x="5738677" y="2286722"/>
            <a:ext cx="444871" cy="316407"/>
            <a:chOff x="5743289" y="2439122"/>
            <a:chExt cx="444871" cy="316407"/>
          </a:xfrm>
        </p:grpSpPr>
        <p:sp>
          <p:nvSpPr>
            <p:cNvPr id="11819" name="Google Shape;11819;p6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4"/>
          <p:cNvGrpSpPr/>
          <p:nvPr/>
        </p:nvGrpSpPr>
        <p:grpSpPr>
          <a:xfrm>
            <a:off x="6225747" y="2280183"/>
            <a:ext cx="351359" cy="363412"/>
            <a:chOff x="6230360" y="2432583"/>
            <a:chExt cx="351359" cy="363412"/>
          </a:xfrm>
        </p:grpSpPr>
        <p:sp>
          <p:nvSpPr>
            <p:cNvPr id="11849" name="Google Shape;11849;p6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64"/>
          <p:cNvGrpSpPr/>
          <p:nvPr/>
        </p:nvGrpSpPr>
        <p:grpSpPr>
          <a:xfrm>
            <a:off x="6629364" y="2307152"/>
            <a:ext cx="387781" cy="286680"/>
            <a:chOff x="6633976" y="2459552"/>
            <a:chExt cx="387781" cy="286680"/>
          </a:xfrm>
        </p:grpSpPr>
        <p:sp>
          <p:nvSpPr>
            <p:cNvPr id="11871" name="Google Shape;11871;p6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64"/>
          <p:cNvGrpSpPr/>
          <p:nvPr/>
        </p:nvGrpSpPr>
        <p:grpSpPr>
          <a:xfrm>
            <a:off x="7086498" y="2276165"/>
            <a:ext cx="376989" cy="348864"/>
            <a:chOff x="7091110" y="2428565"/>
            <a:chExt cx="376989" cy="348864"/>
          </a:xfrm>
        </p:grpSpPr>
        <p:sp>
          <p:nvSpPr>
            <p:cNvPr id="11879" name="Google Shape;11879;p6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4"/>
          <p:cNvGrpSpPr/>
          <p:nvPr/>
        </p:nvGrpSpPr>
        <p:grpSpPr>
          <a:xfrm>
            <a:off x="7531815" y="2262825"/>
            <a:ext cx="369715" cy="375492"/>
            <a:chOff x="7536427" y="2415225"/>
            <a:chExt cx="369715" cy="375492"/>
          </a:xfrm>
        </p:grpSpPr>
        <p:sp>
          <p:nvSpPr>
            <p:cNvPr id="11911" name="Google Shape;11911;p6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4"/>
          <p:cNvGrpSpPr/>
          <p:nvPr/>
        </p:nvGrpSpPr>
        <p:grpSpPr>
          <a:xfrm>
            <a:off x="7976160" y="2276402"/>
            <a:ext cx="353381" cy="358160"/>
            <a:chOff x="7980773" y="2428802"/>
            <a:chExt cx="353381" cy="358160"/>
          </a:xfrm>
        </p:grpSpPr>
        <p:sp>
          <p:nvSpPr>
            <p:cNvPr id="11950" name="Google Shape;11950;p6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64"/>
          <p:cNvGrpSpPr/>
          <p:nvPr/>
        </p:nvGrpSpPr>
        <p:grpSpPr>
          <a:xfrm>
            <a:off x="4881445" y="4138840"/>
            <a:ext cx="346343" cy="343953"/>
            <a:chOff x="4886058" y="4291240"/>
            <a:chExt cx="346343" cy="343953"/>
          </a:xfrm>
        </p:grpSpPr>
        <p:sp>
          <p:nvSpPr>
            <p:cNvPr id="11981" name="Google Shape;11981;p6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39604" y="4138656"/>
            <a:ext cx="304616" cy="343560"/>
            <a:chOff x="5344216" y="4291056"/>
            <a:chExt cx="304616" cy="343560"/>
          </a:xfrm>
        </p:grpSpPr>
        <p:sp>
          <p:nvSpPr>
            <p:cNvPr id="11995" name="Google Shape;11995;p6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64"/>
          <p:cNvGrpSpPr/>
          <p:nvPr/>
        </p:nvGrpSpPr>
        <p:grpSpPr>
          <a:xfrm>
            <a:off x="6275387" y="4112022"/>
            <a:ext cx="204093" cy="343743"/>
            <a:chOff x="6271562" y="4290872"/>
            <a:chExt cx="204093" cy="343743"/>
          </a:xfrm>
        </p:grpSpPr>
        <p:sp>
          <p:nvSpPr>
            <p:cNvPr id="12007" name="Google Shape;12007;p6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64"/>
          <p:cNvGrpSpPr/>
          <p:nvPr/>
        </p:nvGrpSpPr>
        <p:grpSpPr>
          <a:xfrm>
            <a:off x="6634878" y="4176838"/>
            <a:ext cx="344085" cy="267195"/>
            <a:chOff x="6639491" y="4329238"/>
            <a:chExt cx="344085" cy="267195"/>
          </a:xfrm>
        </p:grpSpPr>
        <p:sp>
          <p:nvSpPr>
            <p:cNvPr id="12020" name="Google Shape;12020;p6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4"/>
          <p:cNvGrpSpPr/>
          <p:nvPr/>
        </p:nvGrpSpPr>
        <p:grpSpPr>
          <a:xfrm>
            <a:off x="7128724" y="4138656"/>
            <a:ext cx="232979" cy="343560"/>
            <a:chOff x="7133336" y="4291056"/>
            <a:chExt cx="232979" cy="343560"/>
          </a:xfrm>
        </p:grpSpPr>
        <p:sp>
          <p:nvSpPr>
            <p:cNvPr id="12039" name="Google Shape;12039;p6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64"/>
          <p:cNvGrpSpPr/>
          <p:nvPr/>
        </p:nvGrpSpPr>
        <p:grpSpPr>
          <a:xfrm>
            <a:off x="7566767" y="4138656"/>
            <a:ext cx="232979" cy="343560"/>
            <a:chOff x="7571379" y="4291056"/>
            <a:chExt cx="232979" cy="343560"/>
          </a:xfrm>
        </p:grpSpPr>
        <p:sp>
          <p:nvSpPr>
            <p:cNvPr id="12057" name="Google Shape;12057;p6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64"/>
          <p:cNvGrpSpPr/>
          <p:nvPr/>
        </p:nvGrpSpPr>
        <p:grpSpPr>
          <a:xfrm>
            <a:off x="6661768" y="3195475"/>
            <a:ext cx="295819" cy="370712"/>
            <a:chOff x="6666381" y="3347875"/>
            <a:chExt cx="295819" cy="370712"/>
          </a:xfrm>
        </p:grpSpPr>
        <p:sp>
          <p:nvSpPr>
            <p:cNvPr id="12074" name="Google Shape;12074;p6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64"/>
          <p:cNvGrpSpPr/>
          <p:nvPr/>
        </p:nvGrpSpPr>
        <p:grpSpPr>
          <a:xfrm>
            <a:off x="4873147" y="2735059"/>
            <a:ext cx="389567" cy="390329"/>
            <a:chOff x="4877760" y="2887459"/>
            <a:chExt cx="389567" cy="390329"/>
          </a:xfrm>
        </p:grpSpPr>
        <p:sp>
          <p:nvSpPr>
            <p:cNvPr id="12115" name="Google Shape;12115;p6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64"/>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64"/>
          <p:cNvGrpSpPr/>
          <p:nvPr/>
        </p:nvGrpSpPr>
        <p:grpSpPr>
          <a:xfrm>
            <a:off x="5774627" y="2735295"/>
            <a:ext cx="314411" cy="389830"/>
            <a:chOff x="5779239" y="2887695"/>
            <a:chExt cx="314411" cy="389830"/>
          </a:xfrm>
        </p:grpSpPr>
        <p:sp>
          <p:nvSpPr>
            <p:cNvPr id="12165" name="Google Shape;12165;p6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4"/>
          <p:cNvGrpSpPr/>
          <p:nvPr/>
        </p:nvGrpSpPr>
        <p:grpSpPr>
          <a:xfrm>
            <a:off x="6185517" y="2788577"/>
            <a:ext cx="389830" cy="283004"/>
            <a:chOff x="6190130" y="2940977"/>
            <a:chExt cx="389830" cy="283004"/>
          </a:xfrm>
        </p:grpSpPr>
        <p:sp>
          <p:nvSpPr>
            <p:cNvPr id="12210" name="Google Shape;12210;p6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64"/>
          <p:cNvGrpSpPr/>
          <p:nvPr/>
        </p:nvGrpSpPr>
        <p:grpSpPr>
          <a:xfrm>
            <a:off x="6629364" y="2747874"/>
            <a:ext cx="389803" cy="364673"/>
            <a:chOff x="6633976" y="2900274"/>
            <a:chExt cx="389803" cy="364673"/>
          </a:xfrm>
        </p:grpSpPr>
        <p:sp>
          <p:nvSpPr>
            <p:cNvPr id="12241" name="Google Shape;12241;p6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4"/>
          <p:cNvGrpSpPr/>
          <p:nvPr/>
        </p:nvGrpSpPr>
        <p:grpSpPr>
          <a:xfrm>
            <a:off x="7513223" y="2733037"/>
            <a:ext cx="364935" cy="382529"/>
            <a:chOff x="7517835" y="2885437"/>
            <a:chExt cx="364935" cy="382529"/>
          </a:xfrm>
        </p:grpSpPr>
        <p:sp>
          <p:nvSpPr>
            <p:cNvPr id="12259" name="Google Shape;12259;p6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4"/>
          <p:cNvGrpSpPr/>
          <p:nvPr/>
        </p:nvGrpSpPr>
        <p:grpSpPr>
          <a:xfrm>
            <a:off x="7082979" y="2734744"/>
            <a:ext cx="358160" cy="385602"/>
            <a:chOff x="7087591" y="2887144"/>
            <a:chExt cx="358160" cy="385602"/>
          </a:xfrm>
        </p:grpSpPr>
        <p:sp>
          <p:nvSpPr>
            <p:cNvPr id="12297" name="Google Shape;12297;p6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4"/>
          <p:cNvGrpSpPr/>
          <p:nvPr/>
        </p:nvGrpSpPr>
        <p:grpSpPr>
          <a:xfrm>
            <a:off x="7946749" y="2733037"/>
            <a:ext cx="382529" cy="382529"/>
            <a:chOff x="7951362" y="2885437"/>
            <a:chExt cx="382529" cy="382529"/>
          </a:xfrm>
        </p:grpSpPr>
        <p:sp>
          <p:nvSpPr>
            <p:cNvPr id="12317" name="Google Shape;12317;p6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4"/>
          <p:cNvGrpSpPr/>
          <p:nvPr/>
        </p:nvGrpSpPr>
        <p:grpSpPr>
          <a:xfrm>
            <a:off x="8049793" y="3662089"/>
            <a:ext cx="276964" cy="336601"/>
            <a:chOff x="8054406" y="3814489"/>
            <a:chExt cx="276964" cy="336601"/>
          </a:xfrm>
        </p:grpSpPr>
        <p:sp>
          <p:nvSpPr>
            <p:cNvPr id="12367" name="Google Shape;12367;p6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4"/>
          <p:cNvGrpSpPr/>
          <p:nvPr/>
        </p:nvGrpSpPr>
        <p:grpSpPr>
          <a:xfrm>
            <a:off x="7932175" y="4142674"/>
            <a:ext cx="378249" cy="335524"/>
            <a:chOff x="7936787" y="4295074"/>
            <a:chExt cx="378249" cy="335524"/>
          </a:xfrm>
        </p:grpSpPr>
        <p:sp>
          <p:nvSpPr>
            <p:cNvPr id="12377" name="Google Shape;12377;p6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64"/>
          <p:cNvGrpSpPr/>
          <p:nvPr/>
        </p:nvGrpSpPr>
        <p:grpSpPr>
          <a:xfrm>
            <a:off x="4881445" y="1813490"/>
            <a:ext cx="388569" cy="388307"/>
            <a:chOff x="4886058" y="1965890"/>
            <a:chExt cx="388569" cy="388307"/>
          </a:xfrm>
        </p:grpSpPr>
        <p:sp>
          <p:nvSpPr>
            <p:cNvPr id="12394" name="Google Shape;12394;p6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2406" name="Google Shape;12406;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0"/>
        <p:cNvGrpSpPr/>
        <p:nvPr/>
      </p:nvGrpSpPr>
      <p:grpSpPr>
        <a:xfrm>
          <a:off x="0" y="0"/>
          <a:ext cx="0" cy="0"/>
          <a:chOff x="0" y="0"/>
          <a:chExt cx="0" cy="0"/>
        </a:xfrm>
      </p:grpSpPr>
      <p:grpSp>
        <p:nvGrpSpPr>
          <p:cNvPr id="12411" name="Google Shape;12411;p65"/>
          <p:cNvGrpSpPr/>
          <p:nvPr/>
        </p:nvGrpSpPr>
        <p:grpSpPr>
          <a:xfrm>
            <a:off x="1738624" y="3196252"/>
            <a:ext cx="292801" cy="359258"/>
            <a:chOff x="1765162" y="3346789"/>
            <a:chExt cx="292801" cy="359258"/>
          </a:xfrm>
        </p:grpSpPr>
        <p:sp>
          <p:nvSpPr>
            <p:cNvPr id="12412" name="Google Shape;12412;p6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65"/>
          <p:cNvGrpSpPr/>
          <p:nvPr/>
        </p:nvGrpSpPr>
        <p:grpSpPr>
          <a:xfrm>
            <a:off x="3051095" y="2294466"/>
            <a:ext cx="358996" cy="296309"/>
            <a:chOff x="3077632" y="2445004"/>
            <a:chExt cx="358996" cy="296309"/>
          </a:xfrm>
        </p:grpSpPr>
        <p:sp>
          <p:nvSpPr>
            <p:cNvPr id="12428" name="Google Shape;12428;p6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5"/>
          <p:cNvGrpSpPr/>
          <p:nvPr/>
        </p:nvGrpSpPr>
        <p:grpSpPr>
          <a:xfrm>
            <a:off x="2608699" y="2281243"/>
            <a:ext cx="359232" cy="323018"/>
            <a:chOff x="2635237" y="2431780"/>
            <a:chExt cx="359232" cy="323018"/>
          </a:xfrm>
        </p:grpSpPr>
        <p:sp>
          <p:nvSpPr>
            <p:cNvPr id="12455" name="Google Shape;12455;p6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5"/>
          <p:cNvGrpSpPr/>
          <p:nvPr/>
        </p:nvGrpSpPr>
        <p:grpSpPr>
          <a:xfrm>
            <a:off x="3985114" y="3617594"/>
            <a:ext cx="373189" cy="358944"/>
            <a:chOff x="4011651" y="3768132"/>
            <a:chExt cx="373189" cy="358944"/>
          </a:xfrm>
        </p:grpSpPr>
        <p:sp>
          <p:nvSpPr>
            <p:cNvPr id="12471" name="Google Shape;12471;p6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65"/>
          <p:cNvGrpSpPr/>
          <p:nvPr/>
        </p:nvGrpSpPr>
        <p:grpSpPr>
          <a:xfrm>
            <a:off x="2163031" y="1811065"/>
            <a:ext cx="364993" cy="359049"/>
            <a:chOff x="2189568" y="1961603"/>
            <a:chExt cx="364993" cy="359049"/>
          </a:xfrm>
        </p:grpSpPr>
        <p:sp>
          <p:nvSpPr>
            <p:cNvPr id="12482" name="Google Shape;12482;p6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2166539" y="2269434"/>
            <a:ext cx="378426" cy="346323"/>
            <a:chOff x="2193077" y="2419971"/>
            <a:chExt cx="378426" cy="346323"/>
          </a:xfrm>
        </p:grpSpPr>
        <p:sp>
          <p:nvSpPr>
            <p:cNvPr id="12499" name="Google Shape;12499;p6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0" name="Google Shape;12520;p65"/>
          <p:cNvGrpSpPr/>
          <p:nvPr/>
        </p:nvGrpSpPr>
        <p:grpSpPr>
          <a:xfrm>
            <a:off x="835084" y="2731232"/>
            <a:ext cx="276802" cy="367140"/>
            <a:chOff x="861622" y="2881770"/>
            <a:chExt cx="276802" cy="367140"/>
          </a:xfrm>
        </p:grpSpPr>
        <p:sp>
          <p:nvSpPr>
            <p:cNvPr id="12521" name="Google Shape;12521;p6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65"/>
          <p:cNvGrpSpPr/>
          <p:nvPr/>
        </p:nvGrpSpPr>
        <p:grpSpPr>
          <a:xfrm>
            <a:off x="3941647" y="2731154"/>
            <a:ext cx="369444" cy="367140"/>
            <a:chOff x="3968184" y="2881691"/>
            <a:chExt cx="369444" cy="367140"/>
          </a:xfrm>
        </p:grpSpPr>
        <p:sp>
          <p:nvSpPr>
            <p:cNvPr id="12544" name="Google Shape;12544;p6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5"/>
          <p:cNvGrpSpPr/>
          <p:nvPr/>
        </p:nvGrpSpPr>
        <p:grpSpPr>
          <a:xfrm>
            <a:off x="3487258" y="2731546"/>
            <a:ext cx="371487" cy="366826"/>
            <a:chOff x="3513796" y="2882084"/>
            <a:chExt cx="371487" cy="366826"/>
          </a:xfrm>
        </p:grpSpPr>
        <p:sp>
          <p:nvSpPr>
            <p:cNvPr id="12569" name="Google Shape;12569;p6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5"/>
          <p:cNvGrpSpPr/>
          <p:nvPr/>
        </p:nvGrpSpPr>
        <p:grpSpPr>
          <a:xfrm>
            <a:off x="847077" y="1349738"/>
            <a:ext cx="335011" cy="359232"/>
            <a:chOff x="873615" y="1500275"/>
            <a:chExt cx="335011" cy="359232"/>
          </a:xfrm>
        </p:grpSpPr>
        <p:sp>
          <p:nvSpPr>
            <p:cNvPr id="12619" name="Google Shape;12619;p6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5"/>
          <p:cNvGrpSpPr/>
          <p:nvPr/>
        </p:nvGrpSpPr>
        <p:grpSpPr>
          <a:xfrm>
            <a:off x="2175521" y="3196199"/>
            <a:ext cx="337158" cy="359311"/>
            <a:chOff x="2202058" y="3346737"/>
            <a:chExt cx="337158" cy="359311"/>
          </a:xfrm>
        </p:grpSpPr>
        <p:sp>
          <p:nvSpPr>
            <p:cNvPr id="12631" name="Google Shape;12631;p6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65"/>
          <p:cNvGrpSpPr/>
          <p:nvPr/>
        </p:nvGrpSpPr>
        <p:grpSpPr>
          <a:xfrm>
            <a:off x="2196521" y="3667634"/>
            <a:ext cx="359232" cy="306050"/>
            <a:chOff x="2223059" y="3818172"/>
            <a:chExt cx="359232" cy="306050"/>
          </a:xfrm>
        </p:grpSpPr>
        <p:sp>
          <p:nvSpPr>
            <p:cNvPr id="12641" name="Google Shape;12641;p6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5"/>
          <p:cNvGrpSpPr/>
          <p:nvPr/>
        </p:nvGrpSpPr>
        <p:grpSpPr>
          <a:xfrm>
            <a:off x="1699451" y="1841283"/>
            <a:ext cx="378426" cy="298509"/>
            <a:chOff x="1725989" y="1991820"/>
            <a:chExt cx="378426" cy="298509"/>
          </a:xfrm>
        </p:grpSpPr>
        <p:sp>
          <p:nvSpPr>
            <p:cNvPr id="12651" name="Google Shape;12651;p6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65"/>
          <p:cNvGrpSpPr/>
          <p:nvPr/>
        </p:nvGrpSpPr>
        <p:grpSpPr>
          <a:xfrm>
            <a:off x="1741871" y="3641213"/>
            <a:ext cx="367978" cy="359075"/>
            <a:chOff x="1768409" y="3791751"/>
            <a:chExt cx="367978" cy="359075"/>
          </a:xfrm>
        </p:grpSpPr>
        <p:sp>
          <p:nvSpPr>
            <p:cNvPr id="12664" name="Google Shape;12664;p6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5"/>
          <p:cNvGrpSpPr/>
          <p:nvPr/>
        </p:nvGrpSpPr>
        <p:grpSpPr>
          <a:xfrm>
            <a:off x="2642426" y="3640768"/>
            <a:ext cx="358735" cy="359311"/>
            <a:chOff x="2668963" y="3791306"/>
            <a:chExt cx="358735" cy="359311"/>
          </a:xfrm>
        </p:grpSpPr>
        <p:sp>
          <p:nvSpPr>
            <p:cNvPr id="12678" name="Google Shape;12678;p6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5"/>
          <p:cNvGrpSpPr/>
          <p:nvPr/>
        </p:nvGrpSpPr>
        <p:grpSpPr>
          <a:xfrm>
            <a:off x="823144" y="1844660"/>
            <a:ext cx="363893" cy="291727"/>
            <a:chOff x="849682" y="1995198"/>
            <a:chExt cx="363893" cy="291727"/>
          </a:xfrm>
        </p:grpSpPr>
        <p:sp>
          <p:nvSpPr>
            <p:cNvPr id="12695" name="Google Shape;12695;p6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5"/>
          <p:cNvGrpSpPr/>
          <p:nvPr/>
        </p:nvGrpSpPr>
        <p:grpSpPr>
          <a:xfrm>
            <a:off x="3038893" y="1839528"/>
            <a:ext cx="378190" cy="302044"/>
            <a:chOff x="3065430" y="1990066"/>
            <a:chExt cx="378190" cy="302044"/>
          </a:xfrm>
        </p:grpSpPr>
        <p:sp>
          <p:nvSpPr>
            <p:cNvPr id="12714" name="Google Shape;12714;p6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65"/>
          <p:cNvGrpSpPr/>
          <p:nvPr/>
        </p:nvGrpSpPr>
        <p:grpSpPr>
          <a:xfrm>
            <a:off x="3541697" y="3640873"/>
            <a:ext cx="347501" cy="359284"/>
            <a:chOff x="3568234" y="3791410"/>
            <a:chExt cx="347501" cy="359284"/>
          </a:xfrm>
        </p:grpSpPr>
        <p:sp>
          <p:nvSpPr>
            <p:cNvPr id="12726" name="Google Shape;12726;p6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65"/>
          <p:cNvGrpSpPr/>
          <p:nvPr/>
        </p:nvGrpSpPr>
        <p:grpSpPr>
          <a:xfrm>
            <a:off x="1733387" y="1350550"/>
            <a:ext cx="347004" cy="358420"/>
            <a:chOff x="1759925" y="1501087"/>
            <a:chExt cx="347004" cy="358420"/>
          </a:xfrm>
        </p:grpSpPr>
        <p:sp>
          <p:nvSpPr>
            <p:cNvPr id="12738" name="Google Shape;12738;p6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65"/>
          <p:cNvGrpSpPr/>
          <p:nvPr/>
        </p:nvGrpSpPr>
        <p:grpSpPr>
          <a:xfrm>
            <a:off x="3492757" y="2263123"/>
            <a:ext cx="360227" cy="359311"/>
            <a:chOff x="3519295" y="2413660"/>
            <a:chExt cx="360227" cy="359311"/>
          </a:xfrm>
        </p:grpSpPr>
        <p:sp>
          <p:nvSpPr>
            <p:cNvPr id="12766" name="Google Shape;12766;p6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65"/>
          <p:cNvGrpSpPr/>
          <p:nvPr/>
        </p:nvGrpSpPr>
        <p:grpSpPr>
          <a:xfrm>
            <a:off x="1303717" y="3695181"/>
            <a:ext cx="358996" cy="250774"/>
            <a:chOff x="1330255" y="3845718"/>
            <a:chExt cx="358996" cy="250774"/>
          </a:xfrm>
        </p:grpSpPr>
        <p:sp>
          <p:nvSpPr>
            <p:cNvPr id="12802" name="Google Shape;12802;p6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65"/>
          <p:cNvGrpSpPr/>
          <p:nvPr/>
        </p:nvGrpSpPr>
        <p:grpSpPr>
          <a:xfrm>
            <a:off x="3088566" y="3640847"/>
            <a:ext cx="373424" cy="359311"/>
            <a:chOff x="3115103" y="3791384"/>
            <a:chExt cx="373424" cy="359311"/>
          </a:xfrm>
        </p:grpSpPr>
        <p:sp>
          <p:nvSpPr>
            <p:cNvPr id="12813" name="Google Shape;12813;p6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5"/>
          <p:cNvGrpSpPr/>
          <p:nvPr/>
        </p:nvGrpSpPr>
        <p:grpSpPr>
          <a:xfrm>
            <a:off x="857316" y="3642104"/>
            <a:ext cx="378190" cy="357059"/>
            <a:chOff x="883853" y="3792641"/>
            <a:chExt cx="378190" cy="357059"/>
          </a:xfrm>
        </p:grpSpPr>
        <p:sp>
          <p:nvSpPr>
            <p:cNvPr id="12828" name="Google Shape;12828;p6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5"/>
          <p:cNvGrpSpPr/>
          <p:nvPr/>
        </p:nvGrpSpPr>
        <p:grpSpPr>
          <a:xfrm>
            <a:off x="3907659" y="2334268"/>
            <a:ext cx="401207" cy="214036"/>
            <a:chOff x="3934196" y="2484805"/>
            <a:chExt cx="401207" cy="214036"/>
          </a:xfrm>
        </p:grpSpPr>
        <p:sp>
          <p:nvSpPr>
            <p:cNvPr id="12855" name="Google Shape;12855;p6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5"/>
          <p:cNvGrpSpPr/>
          <p:nvPr/>
        </p:nvGrpSpPr>
        <p:grpSpPr>
          <a:xfrm>
            <a:off x="3973357" y="1349659"/>
            <a:ext cx="342474" cy="359232"/>
            <a:chOff x="3999894" y="1500197"/>
            <a:chExt cx="342474" cy="359232"/>
          </a:xfrm>
        </p:grpSpPr>
        <p:sp>
          <p:nvSpPr>
            <p:cNvPr id="12861" name="Google Shape;12861;p6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5"/>
          <p:cNvGrpSpPr/>
          <p:nvPr/>
        </p:nvGrpSpPr>
        <p:grpSpPr>
          <a:xfrm>
            <a:off x="2207257" y="2731625"/>
            <a:ext cx="232601" cy="366747"/>
            <a:chOff x="2233795" y="2882162"/>
            <a:chExt cx="232601" cy="366747"/>
          </a:xfrm>
        </p:grpSpPr>
        <p:sp>
          <p:nvSpPr>
            <p:cNvPr id="12872" name="Google Shape;12872;p6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5"/>
          <p:cNvGrpSpPr/>
          <p:nvPr/>
        </p:nvGrpSpPr>
        <p:grpSpPr>
          <a:xfrm>
            <a:off x="3497235" y="3253885"/>
            <a:ext cx="362008" cy="244175"/>
            <a:chOff x="3523772" y="3404422"/>
            <a:chExt cx="362008" cy="244175"/>
          </a:xfrm>
        </p:grpSpPr>
        <p:sp>
          <p:nvSpPr>
            <p:cNvPr id="12891" name="Google Shape;12891;p6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65"/>
          <p:cNvGrpSpPr/>
          <p:nvPr/>
        </p:nvGrpSpPr>
        <p:grpSpPr>
          <a:xfrm>
            <a:off x="3504488" y="1826776"/>
            <a:ext cx="359232" cy="327836"/>
            <a:chOff x="3531026" y="1977314"/>
            <a:chExt cx="359232" cy="327836"/>
          </a:xfrm>
        </p:grpSpPr>
        <p:sp>
          <p:nvSpPr>
            <p:cNvPr id="12907" name="Google Shape;12907;p6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5"/>
          <p:cNvGrpSpPr/>
          <p:nvPr/>
        </p:nvGrpSpPr>
        <p:grpSpPr>
          <a:xfrm>
            <a:off x="3096814" y="1349738"/>
            <a:ext cx="296781" cy="359232"/>
            <a:chOff x="3123351" y="1500275"/>
            <a:chExt cx="296781" cy="359232"/>
          </a:xfrm>
        </p:grpSpPr>
        <p:sp>
          <p:nvSpPr>
            <p:cNvPr id="12918" name="Google Shape;12918;p6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5"/>
          <p:cNvGrpSpPr/>
          <p:nvPr/>
        </p:nvGrpSpPr>
        <p:grpSpPr>
          <a:xfrm>
            <a:off x="2632920" y="1349738"/>
            <a:ext cx="332261" cy="359232"/>
            <a:chOff x="2659458" y="1500275"/>
            <a:chExt cx="332261" cy="359232"/>
          </a:xfrm>
        </p:grpSpPr>
        <p:sp>
          <p:nvSpPr>
            <p:cNvPr id="12930" name="Google Shape;12930;p6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5"/>
          <p:cNvGrpSpPr/>
          <p:nvPr/>
        </p:nvGrpSpPr>
        <p:grpSpPr>
          <a:xfrm>
            <a:off x="1723646" y="2262992"/>
            <a:ext cx="359730" cy="359441"/>
            <a:chOff x="1750184" y="2413530"/>
            <a:chExt cx="359730" cy="359441"/>
          </a:xfrm>
        </p:grpSpPr>
        <p:sp>
          <p:nvSpPr>
            <p:cNvPr id="12951" name="Google Shape;12951;p6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65"/>
          <p:cNvGrpSpPr/>
          <p:nvPr/>
        </p:nvGrpSpPr>
        <p:grpSpPr>
          <a:xfrm>
            <a:off x="2203513" y="1349685"/>
            <a:ext cx="316524" cy="359284"/>
            <a:chOff x="2230050" y="1500223"/>
            <a:chExt cx="316524" cy="359284"/>
          </a:xfrm>
        </p:grpSpPr>
        <p:sp>
          <p:nvSpPr>
            <p:cNvPr id="12963" name="Google Shape;12963;p6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5"/>
          <p:cNvGrpSpPr/>
          <p:nvPr/>
        </p:nvGrpSpPr>
        <p:grpSpPr>
          <a:xfrm>
            <a:off x="2663504" y="4112229"/>
            <a:ext cx="359389" cy="359232"/>
            <a:chOff x="2690042" y="4262767"/>
            <a:chExt cx="359389" cy="359232"/>
          </a:xfrm>
        </p:grpSpPr>
        <p:sp>
          <p:nvSpPr>
            <p:cNvPr id="12984" name="Google Shape;12984;p6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5"/>
          <p:cNvGrpSpPr/>
          <p:nvPr/>
        </p:nvGrpSpPr>
        <p:grpSpPr>
          <a:xfrm>
            <a:off x="2662902" y="2731625"/>
            <a:ext cx="222337" cy="366721"/>
            <a:chOff x="2689440" y="2882162"/>
            <a:chExt cx="222337" cy="366721"/>
          </a:xfrm>
        </p:grpSpPr>
        <p:sp>
          <p:nvSpPr>
            <p:cNvPr id="12992" name="Google Shape;12992;p6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1" name="Google Shape;13001;p65"/>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2" name="Google Shape;13002;p65"/>
          <p:cNvGrpSpPr/>
          <p:nvPr/>
        </p:nvGrpSpPr>
        <p:grpSpPr>
          <a:xfrm>
            <a:off x="2611449" y="1829604"/>
            <a:ext cx="359232" cy="322023"/>
            <a:chOff x="2637986" y="1980142"/>
            <a:chExt cx="359232" cy="322023"/>
          </a:xfrm>
        </p:grpSpPr>
        <p:sp>
          <p:nvSpPr>
            <p:cNvPr id="13003" name="Google Shape;13003;p6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65"/>
          <p:cNvGrpSpPr/>
          <p:nvPr/>
        </p:nvGrpSpPr>
        <p:grpSpPr>
          <a:xfrm>
            <a:off x="1279994" y="3196435"/>
            <a:ext cx="323018" cy="359075"/>
            <a:chOff x="1306531" y="3346972"/>
            <a:chExt cx="323018" cy="359075"/>
          </a:xfrm>
        </p:grpSpPr>
        <p:sp>
          <p:nvSpPr>
            <p:cNvPr id="13017" name="Google Shape;13017;p6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5"/>
          <p:cNvGrpSpPr/>
          <p:nvPr/>
        </p:nvGrpSpPr>
        <p:grpSpPr>
          <a:xfrm>
            <a:off x="1281486" y="2263437"/>
            <a:ext cx="360253" cy="357111"/>
            <a:chOff x="1308024" y="2413975"/>
            <a:chExt cx="360253" cy="357111"/>
          </a:xfrm>
        </p:grpSpPr>
        <p:sp>
          <p:nvSpPr>
            <p:cNvPr id="13027" name="Google Shape;13027;p6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65"/>
          <p:cNvGrpSpPr/>
          <p:nvPr/>
        </p:nvGrpSpPr>
        <p:grpSpPr>
          <a:xfrm>
            <a:off x="1271981" y="1819785"/>
            <a:ext cx="378452" cy="341321"/>
            <a:chOff x="1298519" y="1970322"/>
            <a:chExt cx="378452" cy="341321"/>
          </a:xfrm>
        </p:grpSpPr>
        <p:sp>
          <p:nvSpPr>
            <p:cNvPr id="13058" name="Google Shape;13058;p6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65"/>
          <p:cNvGrpSpPr/>
          <p:nvPr/>
        </p:nvGrpSpPr>
        <p:grpSpPr>
          <a:xfrm>
            <a:off x="3088278" y="3196330"/>
            <a:ext cx="283217" cy="359180"/>
            <a:chOff x="3114815" y="3346868"/>
            <a:chExt cx="283217" cy="359180"/>
          </a:xfrm>
        </p:grpSpPr>
        <p:sp>
          <p:nvSpPr>
            <p:cNvPr id="13079" name="Google Shape;13079;p6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5"/>
          <p:cNvGrpSpPr/>
          <p:nvPr/>
        </p:nvGrpSpPr>
        <p:grpSpPr>
          <a:xfrm>
            <a:off x="3946648" y="3202693"/>
            <a:ext cx="378661" cy="346558"/>
            <a:chOff x="3973186" y="3353231"/>
            <a:chExt cx="378661" cy="346558"/>
          </a:xfrm>
        </p:grpSpPr>
        <p:sp>
          <p:nvSpPr>
            <p:cNvPr id="13093" name="Google Shape;13093;p6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65"/>
          <p:cNvGrpSpPr/>
          <p:nvPr/>
        </p:nvGrpSpPr>
        <p:grpSpPr>
          <a:xfrm>
            <a:off x="2126319" y="4112465"/>
            <a:ext cx="373241" cy="359127"/>
            <a:chOff x="2152857" y="4263002"/>
            <a:chExt cx="373241" cy="359127"/>
          </a:xfrm>
        </p:grpSpPr>
        <p:sp>
          <p:nvSpPr>
            <p:cNvPr id="13112" name="Google Shape;13112;p6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5"/>
          <p:cNvGrpSpPr/>
          <p:nvPr/>
        </p:nvGrpSpPr>
        <p:grpSpPr>
          <a:xfrm>
            <a:off x="833094" y="3196435"/>
            <a:ext cx="303537" cy="359127"/>
            <a:chOff x="859632" y="3346972"/>
            <a:chExt cx="303537" cy="359127"/>
          </a:xfrm>
        </p:grpSpPr>
        <p:sp>
          <p:nvSpPr>
            <p:cNvPr id="13121" name="Google Shape;13121;p6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5"/>
          <p:cNvGrpSpPr/>
          <p:nvPr/>
        </p:nvGrpSpPr>
        <p:grpSpPr>
          <a:xfrm>
            <a:off x="1741373" y="2731704"/>
            <a:ext cx="265306" cy="366799"/>
            <a:chOff x="1767911" y="2882241"/>
            <a:chExt cx="265306" cy="366799"/>
          </a:xfrm>
        </p:grpSpPr>
        <p:sp>
          <p:nvSpPr>
            <p:cNvPr id="13127" name="Google Shape;13127;p6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65"/>
          <p:cNvGrpSpPr/>
          <p:nvPr/>
        </p:nvGrpSpPr>
        <p:grpSpPr>
          <a:xfrm>
            <a:off x="1305472" y="1349397"/>
            <a:ext cx="331895" cy="359311"/>
            <a:chOff x="1332009" y="1499935"/>
            <a:chExt cx="331895" cy="359311"/>
          </a:xfrm>
        </p:grpSpPr>
        <p:sp>
          <p:nvSpPr>
            <p:cNvPr id="13143" name="Google Shape;13143;p6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5"/>
          <p:cNvGrpSpPr/>
          <p:nvPr/>
        </p:nvGrpSpPr>
        <p:grpSpPr>
          <a:xfrm>
            <a:off x="2636927" y="3196278"/>
            <a:ext cx="289528" cy="359232"/>
            <a:chOff x="2663464" y="3346815"/>
            <a:chExt cx="289528" cy="359232"/>
          </a:xfrm>
        </p:grpSpPr>
        <p:sp>
          <p:nvSpPr>
            <p:cNvPr id="13161" name="Google Shape;13161;p6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5"/>
          <p:cNvGrpSpPr/>
          <p:nvPr/>
        </p:nvGrpSpPr>
        <p:grpSpPr>
          <a:xfrm>
            <a:off x="1289237" y="2731389"/>
            <a:ext cx="269051" cy="366983"/>
            <a:chOff x="1315775" y="2881927"/>
            <a:chExt cx="269051" cy="366983"/>
          </a:xfrm>
        </p:grpSpPr>
        <p:sp>
          <p:nvSpPr>
            <p:cNvPr id="13173" name="Google Shape;13173;p6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65"/>
          <p:cNvGrpSpPr/>
          <p:nvPr/>
        </p:nvGrpSpPr>
        <p:grpSpPr>
          <a:xfrm>
            <a:off x="3950890" y="1829604"/>
            <a:ext cx="359232" cy="322023"/>
            <a:chOff x="3977427" y="1980142"/>
            <a:chExt cx="359232" cy="322023"/>
          </a:xfrm>
        </p:grpSpPr>
        <p:sp>
          <p:nvSpPr>
            <p:cNvPr id="13189" name="Google Shape;13189;p6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65"/>
          <p:cNvGrpSpPr/>
          <p:nvPr/>
        </p:nvGrpSpPr>
        <p:grpSpPr>
          <a:xfrm>
            <a:off x="839091" y="2263071"/>
            <a:ext cx="361720" cy="359180"/>
            <a:chOff x="865628" y="2413608"/>
            <a:chExt cx="361720" cy="359180"/>
          </a:xfrm>
        </p:grpSpPr>
        <p:sp>
          <p:nvSpPr>
            <p:cNvPr id="13200" name="Google Shape;13200;p6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5"/>
          <p:cNvGrpSpPr/>
          <p:nvPr/>
        </p:nvGrpSpPr>
        <p:grpSpPr>
          <a:xfrm>
            <a:off x="3090556" y="2731389"/>
            <a:ext cx="268815" cy="366983"/>
            <a:chOff x="3117093" y="2881927"/>
            <a:chExt cx="268815" cy="366983"/>
          </a:xfrm>
        </p:grpSpPr>
        <p:sp>
          <p:nvSpPr>
            <p:cNvPr id="13214" name="Google Shape;13214;p6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65"/>
          <p:cNvGrpSpPr/>
          <p:nvPr/>
        </p:nvGrpSpPr>
        <p:grpSpPr>
          <a:xfrm>
            <a:off x="3507971" y="1357462"/>
            <a:ext cx="368502" cy="343521"/>
            <a:chOff x="3534508" y="1508000"/>
            <a:chExt cx="368502" cy="343521"/>
          </a:xfrm>
        </p:grpSpPr>
        <p:sp>
          <p:nvSpPr>
            <p:cNvPr id="13230" name="Google Shape;13230;p6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5"/>
          <p:cNvGrpSpPr/>
          <p:nvPr/>
        </p:nvGrpSpPr>
        <p:grpSpPr>
          <a:xfrm>
            <a:off x="7131161" y="1349424"/>
            <a:ext cx="279054" cy="354754"/>
            <a:chOff x="7147436" y="1502999"/>
            <a:chExt cx="279054" cy="354754"/>
          </a:xfrm>
        </p:grpSpPr>
        <p:sp>
          <p:nvSpPr>
            <p:cNvPr id="13246" name="Google Shape;13246;p6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2" name="Google Shape;13262;p65"/>
          <p:cNvGrpSpPr/>
          <p:nvPr/>
        </p:nvGrpSpPr>
        <p:grpSpPr>
          <a:xfrm>
            <a:off x="7586806" y="1819497"/>
            <a:ext cx="276802" cy="354807"/>
            <a:chOff x="7603081" y="1973072"/>
            <a:chExt cx="276802" cy="354807"/>
          </a:xfrm>
        </p:grpSpPr>
        <p:sp>
          <p:nvSpPr>
            <p:cNvPr id="13263" name="Google Shape;13263;p6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65"/>
          <p:cNvGrpSpPr/>
          <p:nvPr/>
        </p:nvGrpSpPr>
        <p:grpSpPr>
          <a:xfrm>
            <a:off x="6680517" y="1349424"/>
            <a:ext cx="276802" cy="354754"/>
            <a:chOff x="6696792" y="1502999"/>
            <a:chExt cx="276802" cy="354754"/>
          </a:xfrm>
        </p:grpSpPr>
        <p:sp>
          <p:nvSpPr>
            <p:cNvPr id="13278" name="Google Shape;13278;p6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3" name="Google Shape;13293;p65"/>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4" name="Google Shape;13294;p65"/>
          <p:cNvGrpSpPr/>
          <p:nvPr/>
        </p:nvGrpSpPr>
        <p:grpSpPr>
          <a:xfrm>
            <a:off x="6207118" y="1349424"/>
            <a:ext cx="320295" cy="354754"/>
            <a:chOff x="6223393" y="1502999"/>
            <a:chExt cx="320295" cy="354754"/>
          </a:xfrm>
        </p:grpSpPr>
        <p:sp>
          <p:nvSpPr>
            <p:cNvPr id="13295" name="Google Shape;13295;p6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65"/>
          <p:cNvGrpSpPr/>
          <p:nvPr/>
        </p:nvGrpSpPr>
        <p:grpSpPr>
          <a:xfrm>
            <a:off x="5294336" y="1349397"/>
            <a:ext cx="339515" cy="354781"/>
            <a:chOff x="5310611" y="1502972"/>
            <a:chExt cx="339515" cy="354781"/>
          </a:xfrm>
        </p:grpSpPr>
        <p:sp>
          <p:nvSpPr>
            <p:cNvPr id="13319" name="Google Shape;13319;p6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65"/>
          <p:cNvGrpSpPr/>
          <p:nvPr/>
        </p:nvGrpSpPr>
        <p:grpSpPr>
          <a:xfrm>
            <a:off x="6237362" y="3636526"/>
            <a:ext cx="274550" cy="354833"/>
            <a:chOff x="6253637" y="3790101"/>
            <a:chExt cx="274550" cy="354833"/>
          </a:xfrm>
        </p:grpSpPr>
        <p:sp>
          <p:nvSpPr>
            <p:cNvPr id="13336" name="Google Shape;13336;p6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5"/>
          <p:cNvGrpSpPr/>
          <p:nvPr/>
        </p:nvGrpSpPr>
        <p:grpSpPr>
          <a:xfrm>
            <a:off x="5786456" y="3636605"/>
            <a:ext cx="274576" cy="354754"/>
            <a:chOff x="5802731" y="3790180"/>
            <a:chExt cx="274576" cy="354754"/>
          </a:xfrm>
        </p:grpSpPr>
        <p:sp>
          <p:nvSpPr>
            <p:cNvPr id="13354" name="Google Shape;13354;p6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5"/>
          <p:cNvGrpSpPr/>
          <p:nvPr/>
        </p:nvGrpSpPr>
        <p:grpSpPr>
          <a:xfrm>
            <a:off x="5335813" y="3636631"/>
            <a:ext cx="274550" cy="354728"/>
            <a:chOff x="5352088" y="3790206"/>
            <a:chExt cx="274550" cy="354728"/>
          </a:xfrm>
        </p:grpSpPr>
        <p:sp>
          <p:nvSpPr>
            <p:cNvPr id="13376" name="Google Shape;13376;p6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5"/>
          <p:cNvGrpSpPr/>
          <p:nvPr/>
        </p:nvGrpSpPr>
        <p:grpSpPr>
          <a:xfrm>
            <a:off x="4885431" y="3636500"/>
            <a:ext cx="274550" cy="354859"/>
            <a:chOff x="4901706" y="3790075"/>
            <a:chExt cx="274550" cy="354859"/>
          </a:xfrm>
        </p:grpSpPr>
        <p:sp>
          <p:nvSpPr>
            <p:cNvPr id="13401" name="Google Shape;13401;p6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65"/>
          <p:cNvGrpSpPr/>
          <p:nvPr/>
        </p:nvGrpSpPr>
        <p:grpSpPr>
          <a:xfrm>
            <a:off x="8036429" y="1349633"/>
            <a:ext cx="275073" cy="354545"/>
            <a:chOff x="8052704" y="1503208"/>
            <a:chExt cx="275073" cy="354545"/>
          </a:xfrm>
        </p:grpSpPr>
        <p:sp>
          <p:nvSpPr>
            <p:cNvPr id="13419" name="Google Shape;13419;p6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5"/>
          <p:cNvGrpSpPr/>
          <p:nvPr/>
        </p:nvGrpSpPr>
        <p:grpSpPr>
          <a:xfrm>
            <a:off x="5778470" y="1349424"/>
            <a:ext cx="274550" cy="354754"/>
            <a:chOff x="5794745" y="1502999"/>
            <a:chExt cx="274550" cy="354754"/>
          </a:xfrm>
        </p:grpSpPr>
        <p:sp>
          <p:nvSpPr>
            <p:cNvPr id="13437" name="Google Shape;13437;p6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65"/>
          <p:cNvGrpSpPr/>
          <p:nvPr/>
        </p:nvGrpSpPr>
        <p:grpSpPr>
          <a:xfrm>
            <a:off x="4880665" y="1349424"/>
            <a:ext cx="263316" cy="354754"/>
            <a:chOff x="4896940" y="1502999"/>
            <a:chExt cx="263316" cy="354754"/>
          </a:xfrm>
        </p:grpSpPr>
        <p:sp>
          <p:nvSpPr>
            <p:cNvPr id="13461" name="Google Shape;13461;p6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5"/>
          <p:cNvGrpSpPr/>
          <p:nvPr/>
        </p:nvGrpSpPr>
        <p:grpSpPr>
          <a:xfrm>
            <a:off x="6239117" y="4114507"/>
            <a:ext cx="274550" cy="354728"/>
            <a:chOff x="6255392" y="4268082"/>
            <a:chExt cx="274550" cy="354728"/>
          </a:xfrm>
        </p:grpSpPr>
        <p:sp>
          <p:nvSpPr>
            <p:cNvPr id="13483" name="Google Shape;13483;p6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5"/>
          <p:cNvGrpSpPr/>
          <p:nvPr/>
        </p:nvGrpSpPr>
        <p:grpSpPr>
          <a:xfrm>
            <a:off x="7587801" y="3636500"/>
            <a:ext cx="275807" cy="354859"/>
            <a:chOff x="7604076" y="3790075"/>
            <a:chExt cx="275807" cy="354859"/>
          </a:xfrm>
        </p:grpSpPr>
        <p:sp>
          <p:nvSpPr>
            <p:cNvPr id="13504" name="Google Shape;13504;p6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65"/>
          <p:cNvGrpSpPr/>
          <p:nvPr/>
        </p:nvGrpSpPr>
        <p:grpSpPr>
          <a:xfrm>
            <a:off x="7138152" y="3636631"/>
            <a:ext cx="274550" cy="354493"/>
            <a:chOff x="7154427" y="3790206"/>
            <a:chExt cx="274550" cy="354493"/>
          </a:xfrm>
        </p:grpSpPr>
        <p:sp>
          <p:nvSpPr>
            <p:cNvPr id="13527" name="Google Shape;13527;p6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5"/>
          <p:cNvGrpSpPr/>
          <p:nvPr/>
        </p:nvGrpSpPr>
        <p:grpSpPr>
          <a:xfrm>
            <a:off x="8038183" y="1819575"/>
            <a:ext cx="274576" cy="354728"/>
            <a:chOff x="8054458" y="1973150"/>
            <a:chExt cx="274576" cy="354728"/>
          </a:xfrm>
        </p:grpSpPr>
        <p:sp>
          <p:nvSpPr>
            <p:cNvPr id="13548" name="Google Shape;13548;p6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65"/>
          <p:cNvGrpSpPr/>
          <p:nvPr/>
        </p:nvGrpSpPr>
        <p:grpSpPr>
          <a:xfrm>
            <a:off x="7137655" y="1819575"/>
            <a:ext cx="274812" cy="354728"/>
            <a:chOff x="7153930" y="1973150"/>
            <a:chExt cx="274812" cy="354728"/>
          </a:xfrm>
        </p:grpSpPr>
        <p:sp>
          <p:nvSpPr>
            <p:cNvPr id="13571" name="Google Shape;13571;p6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0" name="Google Shape;13590;p65"/>
          <p:cNvGrpSpPr/>
          <p:nvPr/>
        </p:nvGrpSpPr>
        <p:grpSpPr>
          <a:xfrm>
            <a:off x="6687247" y="1819523"/>
            <a:ext cx="274812" cy="354781"/>
            <a:chOff x="6703522" y="1973098"/>
            <a:chExt cx="274812" cy="354781"/>
          </a:xfrm>
        </p:grpSpPr>
        <p:sp>
          <p:nvSpPr>
            <p:cNvPr id="13591" name="Google Shape;13591;p6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65"/>
          <p:cNvGrpSpPr/>
          <p:nvPr/>
        </p:nvGrpSpPr>
        <p:grpSpPr>
          <a:xfrm>
            <a:off x="6237100" y="1819575"/>
            <a:ext cx="274812" cy="354728"/>
            <a:chOff x="6253375" y="1973150"/>
            <a:chExt cx="274812" cy="354728"/>
          </a:xfrm>
        </p:grpSpPr>
        <p:sp>
          <p:nvSpPr>
            <p:cNvPr id="13617" name="Google Shape;13617;p6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5"/>
          <p:cNvGrpSpPr/>
          <p:nvPr/>
        </p:nvGrpSpPr>
        <p:grpSpPr>
          <a:xfrm>
            <a:off x="5786221" y="1819575"/>
            <a:ext cx="275309" cy="354728"/>
            <a:chOff x="5802496" y="1973150"/>
            <a:chExt cx="275309" cy="354728"/>
          </a:xfrm>
        </p:grpSpPr>
        <p:sp>
          <p:nvSpPr>
            <p:cNvPr id="13656" name="Google Shape;13656;p6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65"/>
          <p:cNvGrpSpPr/>
          <p:nvPr/>
        </p:nvGrpSpPr>
        <p:grpSpPr>
          <a:xfrm>
            <a:off x="5336808" y="1819575"/>
            <a:ext cx="274576" cy="354728"/>
            <a:chOff x="5353083" y="1973150"/>
            <a:chExt cx="274576" cy="354728"/>
          </a:xfrm>
        </p:grpSpPr>
        <p:sp>
          <p:nvSpPr>
            <p:cNvPr id="13683" name="Google Shape;13683;p6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65"/>
          <p:cNvGrpSpPr/>
          <p:nvPr/>
        </p:nvGrpSpPr>
        <p:grpSpPr>
          <a:xfrm>
            <a:off x="4886426" y="1819575"/>
            <a:ext cx="274812" cy="354728"/>
            <a:chOff x="4902701" y="1973150"/>
            <a:chExt cx="274812" cy="354728"/>
          </a:xfrm>
        </p:grpSpPr>
        <p:sp>
          <p:nvSpPr>
            <p:cNvPr id="13705" name="Google Shape;13705;p6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65"/>
          <p:cNvGrpSpPr/>
          <p:nvPr/>
        </p:nvGrpSpPr>
        <p:grpSpPr>
          <a:xfrm>
            <a:off x="4886426" y="2726414"/>
            <a:ext cx="272560" cy="354676"/>
            <a:chOff x="4902701" y="2879989"/>
            <a:chExt cx="272560" cy="354676"/>
          </a:xfrm>
        </p:grpSpPr>
        <p:sp>
          <p:nvSpPr>
            <p:cNvPr id="13731" name="Google Shape;13731;p6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65"/>
          <p:cNvGrpSpPr/>
          <p:nvPr/>
        </p:nvGrpSpPr>
        <p:grpSpPr>
          <a:xfrm>
            <a:off x="5787713" y="4114507"/>
            <a:ext cx="274550" cy="354728"/>
            <a:chOff x="5803988" y="4268082"/>
            <a:chExt cx="274550" cy="354728"/>
          </a:xfrm>
        </p:grpSpPr>
        <p:sp>
          <p:nvSpPr>
            <p:cNvPr id="13756" name="Google Shape;13756;p6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5"/>
          <p:cNvGrpSpPr/>
          <p:nvPr/>
        </p:nvGrpSpPr>
        <p:grpSpPr>
          <a:xfrm>
            <a:off x="5336074" y="4114507"/>
            <a:ext cx="274550" cy="354728"/>
            <a:chOff x="5352349" y="4268082"/>
            <a:chExt cx="274550" cy="354728"/>
          </a:xfrm>
        </p:grpSpPr>
        <p:sp>
          <p:nvSpPr>
            <p:cNvPr id="13779" name="Google Shape;13779;p6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65"/>
          <p:cNvGrpSpPr/>
          <p:nvPr/>
        </p:nvGrpSpPr>
        <p:grpSpPr>
          <a:xfrm>
            <a:off x="7590551" y="2265715"/>
            <a:ext cx="274550" cy="354728"/>
            <a:chOff x="7606826" y="2419290"/>
            <a:chExt cx="274550" cy="354728"/>
          </a:xfrm>
        </p:grpSpPr>
        <p:sp>
          <p:nvSpPr>
            <p:cNvPr id="13802" name="Google Shape;13802;p6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5"/>
          <p:cNvGrpSpPr/>
          <p:nvPr/>
        </p:nvGrpSpPr>
        <p:grpSpPr>
          <a:xfrm>
            <a:off x="7139907" y="2265715"/>
            <a:ext cx="274550" cy="354728"/>
            <a:chOff x="7156182" y="2419290"/>
            <a:chExt cx="274550" cy="354728"/>
          </a:xfrm>
        </p:grpSpPr>
        <p:sp>
          <p:nvSpPr>
            <p:cNvPr id="13818" name="Google Shape;13818;p6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65"/>
          <p:cNvGrpSpPr/>
          <p:nvPr/>
        </p:nvGrpSpPr>
        <p:grpSpPr>
          <a:xfrm>
            <a:off x="6689001" y="2265715"/>
            <a:ext cx="274812" cy="354728"/>
            <a:chOff x="6705276" y="2419290"/>
            <a:chExt cx="274812" cy="354728"/>
          </a:xfrm>
        </p:grpSpPr>
        <p:sp>
          <p:nvSpPr>
            <p:cNvPr id="13834" name="Google Shape;13834;p6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65"/>
          <p:cNvGrpSpPr/>
          <p:nvPr/>
        </p:nvGrpSpPr>
        <p:grpSpPr>
          <a:xfrm>
            <a:off x="4886661" y="2265715"/>
            <a:ext cx="274576" cy="354728"/>
            <a:chOff x="4902936" y="2419290"/>
            <a:chExt cx="274576" cy="354728"/>
          </a:xfrm>
        </p:grpSpPr>
        <p:sp>
          <p:nvSpPr>
            <p:cNvPr id="13863" name="Google Shape;13863;p6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65"/>
          <p:cNvGrpSpPr/>
          <p:nvPr/>
        </p:nvGrpSpPr>
        <p:grpSpPr>
          <a:xfrm>
            <a:off x="7591781" y="3192219"/>
            <a:ext cx="270334" cy="354754"/>
            <a:chOff x="7608056" y="3345794"/>
            <a:chExt cx="270334" cy="354754"/>
          </a:xfrm>
        </p:grpSpPr>
        <p:sp>
          <p:nvSpPr>
            <p:cNvPr id="13884" name="Google Shape;13884;p6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65"/>
          <p:cNvGrpSpPr/>
          <p:nvPr/>
        </p:nvGrpSpPr>
        <p:grpSpPr>
          <a:xfrm>
            <a:off x="6696490" y="4114507"/>
            <a:ext cx="263316" cy="354728"/>
            <a:chOff x="6712765" y="4268082"/>
            <a:chExt cx="263316" cy="354728"/>
          </a:xfrm>
        </p:grpSpPr>
        <p:sp>
          <p:nvSpPr>
            <p:cNvPr id="13904" name="Google Shape;13904;p6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5"/>
          <p:cNvGrpSpPr/>
          <p:nvPr/>
        </p:nvGrpSpPr>
        <p:grpSpPr>
          <a:xfrm>
            <a:off x="5343066" y="2265584"/>
            <a:ext cx="262819" cy="354859"/>
            <a:chOff x="5359341" y="2419159"/>
            <a:chExt cx="262819" cy="354859"/>
          </a:xfrm>
        </p:grpSpPr>
        <p:sp>
          <p:nvSpPr>
            <p:cNvPr id="13921" name="Google Shape;13921;p6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5"/>
          <p:cNvGrpSpPr/>
          <p:nvPr/>
        </p:nvGrpSpPr>
        <p:grpSpPr>
          <a:xfrm>
            <a:off x="6693007" y="3636631"/>
            <a:ext cx="263316" cy="354493"/>
            <a:chOff x="6709282" y="3790206"/>
            <a:chExt cx="263316" cy="354493"/>
          </a:xfrm>
        </p:grpSpPr>
        <p:sp>
          <p:nvSpPr>
            <p:cNvPr id="13943" name="Google Shape;13943;p6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5"/>
          <p:cNvGrpSpPr/>
          <p:nvPr/>
        </p:nvGrpSpPr>
        <p:grpSpPr>
          <a:xfrm>
            <a:off x="6244354" y="2265715"/>
            <a:ext cx="263055" cy="354493"/>
            <a:chOff x="6260629" y="2419290"/>
            <a:chExt cx="263055" cy="354493"/>
          </a:xfrm>
        </p:grpSpPr>
        <p:sp>
          <p:nvSpPr>
            <p:cNvPr id="13960" name="Google Shape;13960;p6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5"/>
          <p:cNvGrpSpPr/>
          <p:nvPr/>
        </p:nvGrpSpPr>
        <p:grpSpPr>
          <a:xfrm>
            <a:off x="6244589" y="2726336"/>
            <a:ext cx="263343" cy="354754"/>
            <a:chOff x="6260864" y="2879911"/>
            <a:chExt cx="263343" cy="354754"/>
          </a:xfrm>
        </p:grpSpPr>
        <p:sp>
          <p:nvSpPr>
            <p:cNvPr id="13976" name="Google Shape;13976;p6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5"/>
          <p:cNvGrpSpPr/>
          <p:nvPr/>
        </p:nvGrpSpPr>
        <p:grpSpPr>
          <a:xfrm>
            <a:off x="8046693" y="2265715"/>
            <a:ext cx="263316" cy="354728"/>
            <a:chOff x="8062968" y="2419290"/>
            <a:chExt cx="263316" cy="354728"/>
          </a:xfrm>
        </p:grpSpPr>
        <p:sp>
          <p:nvSpPr>
            <p:cNvPr id="13995" name="Google Shape;13995;p6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5"/>
          <p:cNvGrpSpPr/>
          <p:nvPr/>
        </p:nvGrpSpPr>
        <p:grpSpPr>
          <a:xfrm>
            <a:off x="5793448" y="2265715"/>
            <a:ext cx="263316" cy="354728"/>
            <a:chOff x="5809723" y="2419290"/>
            <a:chExt cx="263316" cy="354728"/>
          </a:xfrm>
        </p:grpSpPr>
        <p:sp>
          <p:nvSpPr>
            <p:cNvPr id="14013" name="Google Shape;14013;p6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65"/>
          <p:cNvGrpSpPr/>
          <p:nvPr/>
        </p:nvGrpSpPr>
        <p:grpSpPr>
          <a:xfrm>
            <a:off x="7590551" y="1349424"/>
            <a:ext cx="263552" cy="354754"/>
            <a:chOff x="7606826" y="1502999"/>
            <a:chExt cx="263552" cy="354754"/>
          </a:xfrm>
        </p:grpSpPr>
        <p:sp>
          <p:nvSpPr>
            <p:cNvPr id="14031" name="Google Shape;14031;p6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65"/>
          <p:cNvGrpSpPr/>
          <p:nvPr/>
        </p:nvGrpSpPr>
        <p:grpSpPr>
          <a:xfrm>
            <a:off x="8044180" y="3636500"/>
            <a:ext cx="264076" cy="354623"/>
            <a:chOff x="8060455" y="3790075"/>
            <a:chExt cx="264076" cy="354623"/>
          </a:xfrm>
        </p:grpSpPr>
        <p:sp>
          <p:nvSpPr>
            <p:cNvPr id="14050" name="Google Shape;14050;p6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65"/>
          <p:cNvGrpSpPr/>
          <p:nvPr/>
        </p:nvGrpSpPr>
        <p:grpSpPr>
          <a:xfrm>
            <a:off x="7598275" y="2726336"/>
            <a:ext cx="263316" cy="354754"/>
            <a:chOff x="7614550" y="2879911"/>
            <a:chExt cx="263316" cy="354754"/>
          </a:xfrm>
        </p:grpSpPr>
        <p:sp>
          <p:nvSpPr>
            <p:cNvPr id="14074" name="Google Shape;14074;p6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3" name="Google Shape;14093;p65"/>
          <p:cNvGrpSpPr/>
          <p:nvPr/>
        </p:nvGrpSpPr>
        <p:grpSpPr>
          <a:xfrm>
            <a:off x="4884409" y="4114612"/>
            <a:ext cx="274576" cy="354623"/>
            <a:chOff x="4900684" y="4268187"/>
            <a:chExt cx="274576" cy="354623"/>
          </a:xfrm>
        </p:grpSpPr>
        <p:sp>
          <p:nvSpPr>
            <p:cNvPr id="14094" name="Google Shape;14094;p6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65"/>
          <p:cNvGrpSpPr/>
          <p:nvPr/>
        </p:nvGrpSpPr>
        <p:grpSpPr>
          <a:xfrm>
            <a:off x="7145379" y="3192219"/>
            <a:ext cx="263343" cy="354754"/>
            <a:chOff x="7161654" y="3345794"/>
            <a:chExt cx="263343" cy="354754"/>
          </a:xfrm>
        </p:grpSpPr>
        <p:sp>
          <p:nvSpPr>
            <p:cNvPr id="14110" name="Google Shape;14110;p6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65"/>
          <p:cNvGrpSpPr/>
          <p:nvPr/>
        </p:nvGrpSpPr>
        <p:grpSpPr>
          <a:xfrm>
            <a:off x="6695495" y="3192219"/>
            <a:ext cx="263081" cy="354754"/>
            <a:chOff x="6711770" y="3345794"/>
            <a:chExt cx="263081" cy="354754"/>
          </a:xfrm>
        </p:grpSpPr>
        <p:sp>
          <p:nvSpPr>
            <p:cNvPr id="14130" name="Google Shape;14130;p6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65"/>
          <p:cNvGrpSpPr/>
          <p:nvPr/>
        </p:nvGrpSpPr>
        <p:grpSpPr>
          <a:xfrm>
            <a:off x="7147134" y="2726676"/>
            <a:ext cx="263316" cy="354414"/>
            <a:chOff x="7163409" y="2880251"/>
            <a:chExt cx="263316" cy="354414"/>
          </a:xfrm>
        </p:grpSpPr>
        <p:sp>
          <p:nvSpPr>
            <p:cNvPr id="14148" name="Google Shape;14148;p6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65"/>
          <p:cNvGrpSpPr/>
          <p:nvPr/>
        </p:nvGrpSpPr>
        <p:grpSpPr>
          <a:xfrm>
            <a:off x="6695757" y="2726597"/>
            <a:ext cx="263316" cy="354493"/>
            <a:chOff x="6712032" y="2880172"/>
            <a:chExt cx="263316" cy="354493"/>
          </a:xfrm>
        </p:grpSpPr>
        <p:sp>
          <p:nvSpPr>
            <p:cNvPr id="14161" name="Google Shape;14161;p6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65"/>
          <p:cNvGrpSpPr/>
          <p:nvPr/>
        </p:nvGrpSpPr>
        <p:grpSpPr>
          <a:xfrm>
            <a:off x="6245349" y="3192219"/>
            <a:ext cx="263316" cy="354754"/>
            <a:chOff x="6261624" y="3345794"/>
            <a:chExt cx="263316" cy="354754"/>
          </a:xfrm>
        </p:grpSpPr>
        <p:sp>
          <p:nvSpPr>
            <p:cNvPr id="14183" name="Google Shape;14183;p6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65"/>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65"/>
          <p:cNvGrpSpPr/>
          <p:nvPr/>
        </p:nvGrpSpPr>
        <p:grpSpPr>
          <a:xfrm>
            <a:off x="5795464" y="3192219"/>
            <a:ext cx="263316" cy="354754"/>
            <a:chOff x="5811739" y="3345794"/>
            <a:chExt cx="263316" cy="354754"/>
          </a:xfrm>
        </p:grpSpPr>
        <p:sp>
          <p:nvSpPr>
            <p:cNvPr id="14213" name="Google Shape;14213;p6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5"/>
          <p:cNvGrpSpPr/>
          <p:nvPr/>
        </p:nvGrpSpPr>
        <p:grpSpPr>
          <a:xfrm>
            <a:off x="5347543" y="3192219"/>
            <a:ext cx="259074" cy="354493"/>
            <a:chOff x="5363818" y="3345794"/>
            <a:chExt cx="259074" cy="354493"/>
          </a:xfrm>
        </p:grpSpPr>
        <p:sp>
          <p:nvSpPr>
            <p:cNvPr id="14235" name="Google Shape;14235;p6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65"/>
          <p:cNvGrpSpPr/>
          <p:nvPr/>
        </p:nvGrpSpPr>
        <p:grpSpPr>
          <a:xfrm>
            <a:off x="4896664" y="3192088"/>
            <a:ext cx="261326" cy="354885"/>
            <a:chOff x="4912939" y="3345663"/>
            <a:chExt cx="261326" cy="354885"/>
          </a:xfrm>
        </p:grpSpPr>
        <p:sp>
          <p:nvSpPr>
            <p:cNvPr id="14261" name="Google Shape;14261;p6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65"/>
          <p:cNvGrpSpPr/>
          <p:nvPr/>
        </p:nvGrpSpPr>
        <p:grpSpPr>
          <a:xfrm>
            <a:off x="5793448" y="2726336"/>
            <a:ext cx="263081" cy="355016"/>
            <a:chOff x="5809723" y="2879911"/>
            <a:chExt cx="263081" cy="355016"/>
          </a:xfrm>
        </p:grpSpPr>
        <p:sp>
          <p:nvSpPr>
            <p:cNvPr id="14283" name="Google Shape;14283;p6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65"/>
          <p:cNvGrpSpPr/>
          <p:nvPr/>
        </p:nvGrpSpPr>
        <p:grpSpPr>
          <a:xfrm>
            <a:off x="7599794" y="4114481"/>
            <a:ext cx="263316" cy="354754"/>
            <a:chOff x="7616069" y="4268056"/>
            <a:chExt cx="263316" cy="354754"/>
          </a:xfrm>
        </p:grpSpPr>
        <p:sp>
          <p:nvSpPr>
            <p:cNvPr id="14306" name="Google Shape;14306;p6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65"/>
          <p:cNvGrpSpPr/>
          <p:nvPr/>
        </p:nvGrpSpPr>
        <p:grpSpPr>
          <a:xfrm>
            <a:off x="7148129" y="4114743"/>
            <a:ext cx="263316" cy="354493"/>
            <a:chOff x="7164404" y="4268318"/>
            <a:chExt cx="263316" cy="354493"/>
          </a:xfrm>
        </p:grpSpPr>
        <p:sp>
          <p:nvSpPr>
            <p:cNvPr id="14328" name="Google Shape;14328;p6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65"/>
          <p:cNvGrpSpPr/>
          <p:nvPr/>
        </p:nvGrpSpPr>
        <p:grpSpPr>
          <a:xfrm>
            <a:off x="5342071" y="2726336"/>
            <a:ext cx="263316" cy="354754"/>
            <a:chOff x="5358346" y="2879911"/>
            <a:chExt cx="263316" cy="354754"/>
          </a:xfrm>
        </p:grpSpPr>
        <p:sp>
          <p:nvSpPr>
            <p:cNvPr id="14345" name="Google Shape;14345;p6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65"/>
          <p:cNvGrpSpPr/>
          <p:nvPr/>
        </p:nvGrpSpPr>
        <p:grpSpPr>
          <a:xfrm>
            <a:off x="8045175" y="3192167"/>
            <a:ext cx="263316" cy="354807"/>
            <a:chOff x="8061450" y="3345742"/>
            <a:chExt cx="263316" cy="354807"/>
          </a:xfrm>
        </p:grpSpPr>
        <p:sp>
          <p:nvSpPr>
            <p:cNvPr id="14367" name="Google Shape;14367;p6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5"/>
          <p:cNvGrpSpPr/>
          <p:nvPr/>
        </p:nvGrpSpPr>
        <p:grpSpPr>
          <a:xfrm>
            <a:off x="8049678" y="2726336"/>
            <a:ext cx="263081" cy="354754"/>
            <a:chOff x="8065953" y="2879911"/>
            <a:chExt cx="263081" cy="354754"/>
          </a:xfrm>
        </p:grpSpPr>
        <p:sp>
          <p:nvSpPr>
            <p:cNvPr id="14384" name="Google Shape;14384;p6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65"/>
          <p:cNvGrpSpPr/>
          <p:nvPr/>
        </p:nvGrpSpPr>
        <p:grpSpPr>
          <a:xfrm>
            <a:off x="8047924" y="4114743"/>
            <a:ext cx="270308" cy="354493"/>
            <a:chOff x="8064199" y="4268318"/>
            <a:chExt cx="270308" cy="354493"/>
          </a:xfrm>
        </p:grpSpPr>
        <p:sp>
          <p:nvSpPr>
            <p:cNvPr id="14401" name="Google Shape;14401;p6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9" name="Google Shape;14419;p65"/>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4420" name="Google Shape;14420;p65"/>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24"/>
        <p:cNvGrpSpPr/>
        <p:nvPr/>
      </p:nvGrpSpPr>
      <p:grpSpPr>
        <a:xfrm>
          <a:off x="0" y="0"/>
          <a:ext cx="0" cy="0"/>
          <a:chOff x="0" y="0"/>
          <a:chExt cx="0" cy="0"/>
        </a:xfrm>
      </p:grpSpPr>
      <p:grpSp>
        <p:nvGrpSpPr>
          <p:cNvPr id="14425" name="Google Shape;14425;p66"/>
          <p:cNvGrpSpPr/>
          <p:nvPr/>
        </p:nvGrpSpPr>
        <p:grpSpPr>
          <a:xfrm>
            <a:off x="3507933" y="3164345"/>
            <a:ext cx="381482" cy="366926"/>
            <a:chOff x="3511608" y="3348218"/>
            <a:chExt cx="381482" cy="366926"/>
          </a:xfrm>
        </p:grpSpPr>
        <p:sp>
          <p:nvSpPr>
            <p:cNvPr id="14426" name="Google Shape;14426;p6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6"/>
          <p:cNvGrpSpPr/>
          <p:nvPr/>
        </p:nvGrpSpPr>
        <p:grpSpPr>
          <a:xfrm>
            <a:off x="1846141" y="3623467"/>
            <a:ext cx="163616" cy="366665"/>
            <a:chOff x="1849816" y="3807339"/>
            <a:chExt cx="163616" cy="366665"/>
          </a:xfrm>
        </p:grpSpPr>
        <p:sp>
          <p:nvSpPr>
            <p:cNvPr id="14441" name="Google Shape;14441;p6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5" name="Google Shape;14455;p66"/>
          <p:cNvGrpSpPr/>
          <p:nvPr/>
        </p:nvGrpSpPr>
        <p:grpSpPr>
          <a:xfrm>
            <a:off x="2271082" y="3623441"/>
            <a:ext cx="202292" cy="366430"/>
            <a:chOff x="2274757" y="3807313"/>
            <a:chExt cx="202292" cy="366430"/>
          </a:xfrm>
        </p:grpSpPr>
        <p:sp>
          <p:nvSpPr>
            <p:cNvPr id="14456" name="Google Shape;14456;p6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66"/>
          <p:cNvGrpSpPr/>
          <p:nvPr/>
        </p:nvGrpSpPr>
        <p:grpSpPr>
          <a:xfrm>
            <a:off x="3969041" y="3164345"/>
            <a:ext cx="366404" cy="366665"/>
            <a:chOff x="3972716" y="3348218"/>
            <a:chExt cx="366404" cy="366665"/>
          </a:xfrm>
        </p:grpSpPr>
        <p:sp>
          <p:nvSpPr>
            <p:cNvPr id="14467" name="Google Shape;14467;p6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6"/>
          <p:cNvGrpSpPr/>
          <p:nvPr/>
        </p:nvGrpSpPr>
        <p:grpSpPr>
          <a:xfrm>
            <a:off x="862853" y="3164476"/>
            <a:ext cx="317405" cy="366534"/>
            <a:chOff x="866528" y="3348348"/>
            <a:chExt cx="317405" cy="366534"/>
          </a:xfrm>
        </p:grpSpPr>
        <p:sp>
          <p:nvSpPr>
            <p:cNvPr id="14480" name="Google Shape;14480;p6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8" name="Google Shape;14488;p66"/>
          <p:cNvGrpSpPr/>
          <p:nvPr/>
        </p:nvGrpSpPr>
        <p:grpSpPr>
          <a:xfrm>
            <a:off x="1313143" y="3164423"/>
            <a:ext cx="310872" cy="366848"/>
            <a:chOff x="1316818" y="3348296"/>
            <a:chExt cx="310872" cy="366848"/>
          </a:xfrm>
        </p:grpSpPr>
        <p:sp>
          <p:nvSpPr>
            <p:cNvPr id="14489" name="Google Shape;14489;p6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66"/>
          <p:cNvGrpSpPr/>
          <p:nvPr/>
        </p:nvGrpSpPr>
        <p:grpSpPr>
          <a:xfrm>
            <a:off x="3101572" y="3164371"/>
            <a:ext cx="305620" cy="366430"/>
            <a:chOff x="3105247" y="3348244"/>
            <a:chExt cx="305620" cy="366430"/>
          </a:xfrm>
        </p:grpSpPr>
        <p:sp>
          <p:nvSpPr>
            <p:cNvPr id="14514" name="Google Shape;14514;p6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66"/>
          <p:cNvGrpSpPr/>
          <p:nvPr/>
        </p:nvGrpSpPr>
        <p:grpSpPr>
          <a:xfrm>
            <a:off x="2658313" y="3164345"/>
            <a:ext cx="304078" cy="366665"/>
            <a:chOff x="2661988" y="3348218"/>
            <a:chExt cx="304078" cy="366665"/>
          </a:xfrm>
        </p:grpSpPr>
        <p:sp>
          <p:nvSpPr>
            <p:cNvPr id="14522" name="Google Shape;14522;p6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1" name="Google Shape;14541;p66"/>
          <p:cNvGrpSpPr/>
          <p:nvPr/>
        </p:nvGrpSpPr>
        <p:grpSpPr>
          <a:xfrm>
            <a:off x="2209252" y="3165024"/>
            <a:ext cx="307606" cy="366482"/>
            <a:chOff x="2212927" y="3348897"/>
            <a:chExt cx="307606" cy="366482"/>
          </a:xfrm>
        </p:grpSpPr>
        <p:sp>
          <p:nvSpPr>
            <p:cNvPr id="14542" name="Google Shape;14542;p6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6"/>
          <p:cNvGrpSpPr/>
          <p:nvPr/>
        </p:nvGrpSpPr>
        <p:grpSpPr>
          <a:xfrm>
            <a:off x="1760714" y="3164345"/>
            <a:ext cx="310114" cy="366665"/>
            <a:chOff x="1764389" y="3348218"/>
            <a:chExt cx="310114" cy="366665"/>
          </a:xfrm>
        </p:grpSpPr>
        <p:sp>
          <p:nvSpPr>
            <p:cNvPr id="14553" name="Google Shape;14553;p6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66"/>
          <p:cNvGrpSpPr/>
          <p:nvPr/>
        </p:nvGrpSpPr>
        <p:grpSpPr>
          <a:xfrm>
            <a:off x="2773897" y="3623415"/>
            <a:ext cx="81716" cy="366717"/>
            <a:chOff x="2777572" y="3807287"/>
            <a:chExt cx="81716" cy="366717"/>
          </a:xfrm>
        </p:grpSpPr>
        <p:sp>
          <p:nvSpPr>
            <p:cNvPr id="14574" name="Google Shape;14574;p6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5" name="Google Shape;14585;p66"/>
          <p:cNvGrpSpPr/>
          <p:nvPr/>
        </p:nvGrpSpPr>
        <p:grpSpPr>
          <a:xfrm>
            <a:off x="3930339" y="4145908"/>
            <a:ext cx="366665" cy="256334"/>
            <a:chOff x="3934014" y="4329780"/>
            <a:chExt cx="366665" cy="256334"/>
          </a:xfrm>
        </p:grpSpPr>
        <p:sp>
          <p:nvSpPr>
            <p:cNvPr id="14586" name="Google Shape;14586;p6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6"/>
          <p:cNvGrpSpPr/>
          <p:nvPr/>
        </p:nvGrpSpPr>
        <p:grpSpPr>
          <a:xfrm>
            <a:off x="943995" y="3623467"/>
            <a:ext cx="194295" cy="366404"/>
            <a:chOff x="947670" y="3807339"/>
            <a:chExt cx="194295" cy="366404"/>
          </a:xfrm>
        </p:grpSpPr>
        <p:sp>
          <p:nvSpPr>
            <p:cNvPr id="14600" name="Google Shape;14600;p6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0" name="Google Shape;14610;p66"/>
          <p:cNvGrpSpPr/>
          <p:nvPr/>
        </p:nvGrpSpPr>
        <p:grpSpPr>
          <a:xfrm>
            <a:off x="3416704" y="4102685"/>
            <a:ext cx="368939" cy="342283"/>
            <a:chOff x="3420379" y="4286557"/>
            <a:chExt cx="368939" cy="342283"/>
          </a:xfrm>
        </p:grpSpPr>
        <p:sp>
          <p:nvSpPr>
            <p:cNvPr id="14611" name="Google Shape;14611;p6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66"/>
          <p:cNvGrpSpPr/>
          <p:nvPr/>
        </p:nvGrpSpPr>
        <p:grpSpPr>
          <a:xfrm>
            <a:off x="3961515" y="3658380"/>
            <a:ext cx="369801" cy="296813"/>
            <a:chOff x="3965190" y="3842252"/>
            <a:chExt cx="369801" cy="296813"/>
          </a:xfrm>
        </p:grpSpPr>
        <p:sp>
          <p:nvSpPr>
            <p:cNvPr id="14628" name="Google Shape;14628;p6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66"/>
          <p:cNvGrpSpPr/>
          <p:nvPr/>
        </p:nvGrpSpPr>
        <p:grpSpPr>
          <a:xfrm>
            <a:off x="3502915" y="3649939"/>
            <a:ext cx="396796" cy="313407"/>
            <a:chOff x="3506590" y="3833812"/>
            <a:chExt cx="396796" cy="313407"/>
          </a:xfrm>
        </p:grpSpPr>
        <p:sp>
          <p:nvSpPr>
            <p:cNvPr id="14650" name="Google Shape;14650;p6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66"/>
          <p:cNvGrpSpPr/>
          <p:nvPr/>
        </p:nvGrpSpPr>
        <p:grpSpPr>
          <a:xfrm>
            <a:off x="2765613" y="1781491"/>
            <a:ext cx="104556" cy="366665"/>
            <a:chOff x="2769288" y="1965364"/>
            <a:chExt cx="104556" cy="366665"/>
          </a:xfrm>
        </p:grpSpPr>
        <p:sp>
          <p:nvSpPr>
            <p:cNvPr id="14654" name="Google Shape;14654;p6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6" name="Google Shape;14666;p66"/>
          <p:cNvGrpSpPr/>
          <p:nvPr/>
        </p:nvGrpSpPr>
        <p:grpSpPr>
          <a:xfrm>
            <a:off x="3963004" y="1826988"/>
            <a:ext cx="367162" cy="275698"/>
            <a:chOff x="3966679" y="2010861"/>
            <a:chExt cx="367162" cy="275698"/>
          </a:xfrm>
        </p:grpSpPr>
        <p:sp>
          <p:nvSpPr>
            <p:cNvPr id="14667" name="Google Shape;14667;p6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66"/>
          <p:cNvGrpSpPr/>
          <p:nvPr/>
        </p:nvGrpSpPr>
        <p:grpSpPr>
          <a:xfrm>
            <a:off x="1748902" y="1841622"/>
            <a:ext cx="366404" cy="246220"/>
            <a:chOff x="1752577" y="2025495"/>
            <a:chExt cx="366404" cy="246220"/>
          </a:xfrm>
        </p:grpSpPr>
        <p:sp>
          <p:nvSpPr>
            <p:cNvPr id="14672" name="Google Shape;14672;p6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66"/>
          <p:cNvGrpSpPr/>
          <p:nvPr/>
        </p:nvGrpSpPr>
        <p:grpSpPr>
          <a:xfrm>
            <a:off x="1305878" y="1885708"/>
            <a:ext cx="366404" cy="158363"/>
            <a:chOff x="1309553" y="2069580"/>
            <a:chExt cx="366404" cy="158363"/>
          </a:xfrm>
        </p:grpSpPr>
        <p:sp>
          <p:nvSpPr>
            <p:cNvPr id="14689" name="Google Shape;14689;p6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5" name="Google Shape;14715;p66"/>
          <p:cNvGrpSpPr/>
          <p:nvPr/>
        </p:nvGrpSpPr>
        <p:grpSpPr>
          <a:xfrm>
            <a:off x="862853" y="1904889"/>
            <a:ext cx="366639" cy="119635"/>
            <a:chOff x="866528" y="2088762"/>
            <a:chExt cx="366639" cy="119635"/>
          </a:xfrm>
        </p:grpSpPr>
        <p:sp>
          <p:nvSpPr>
            <p:cNvPr id="14716" name="Google Shape;14716;p6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6"/>
          <p:cNvGrpSpPr/>
          <p:nvPr/>
        </p:nvGrpSpPr>
        <p:grpSpPr>
          <a:xfrm>
            <a:off x="2325594" y="1781439"/>
            <a:ext cx="98807" cy="366273"/>
            <a:chOff x="2329269" y="1965312"/>
            <a:chExt cx="98807" cy="366273"/>
          </a:xfrm>
        </p:grpSpPr>
        <p:sp>
          <p:nvSpPr>
            <p:cNvPr id="14731" name="Google Shape;14731;p6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66"/>
          <p:cNvGrpSpPr/>
          <p:nvPr/>
        </p:nvGrpSpPr>
        <p:grpSpPr>
          <a:xfrm>
            <a:off x="3204378" y="1781099"/>
            <a:ext cx="112344" cy="366926"/>
            <a:chOff x="3208053" y="1964972"/>
            <a:chExt cx="112344" cy="366926"/>
          </a:xfrm>
        </p:grpSpPr>
        <p:sp>
          <p:nvSpPr>
            <p:cNvPr id="14735" name="Google Shape;14735;p6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6"/>
          <p:cNvGrpSpPr/>
          <p:nvPr/>
        </p:nvGrpSpPr>
        <p:grpSpPr>
          <a:xfrm>
            <a:off x="3221704" y="3623467"/>
            <a:ext cx="72413" cy="366404"/>
            <a:chOff x="3225379" y="3807339"/>
            <a:chExt cx="72413" cy="366404"/>
          </a:xfrm>
        </p:grpSpPr>
        <p:sp>
          <p:nvSpPr>
            <p:cNvPr id="14742" name="Google Shape;14742;p6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6"/>
          <p:cNvGrpSpPr/>
          <p:nvPr/>
        </p:nvGrpSpPr>
        <p:grpSpPr>
          <a:xfrm>
            <a:off x="3520241" y="1827223"/>
            <a:ext cx="366665" cy="275201"/>
            <a:chOff x="3523916" y="2011096"/>
            <a:chExt cx="366665" cy="275201"/>
          </a:xfrm>
        </p:grpSpPr>
        <p:sp>
          <p:nvSpPr>
            <p:cNvPr id="14751" name="Google Shape;14751;p6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66"/>
          <p:cNvGrpSpPr/>
          <p:nvPr/>
        </p:nvGrpSpPr>
        <p:grpSpPr>
          <a:xfrm>
            <a:off x="1739102" y="1316124"/>
            <a:ext cx="393791" cy="366744"/>
            <a:chOff x="1742777" y="1499997"/>
            <a:chExt cx="393791" cy="366744"/>
          </a:xfrm>
        </p:grpSpPr>
        <p:sp>
          <p:nvSpPr>
            <p:cNvPr id="14772" name="Google Shape;14772;p6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66"/>
          <p:cNvGrpSpPr/>
          <p:nvPr/>
        </p:nvGrpSpPr>
        <p:grpSpPr>
          <a:xfrm>
            <a:off x="4010774" y="1316124"/>
            <a:ext cx="319914" cy="366639"/>
            <a:chOff x="4014449" y="1499997"/>
            <a:chExt cx="319914" cy="366639"/>
          </a:xfrm>
        </p:grpSpPr>
        <p:sp>
          <p:nvSpPr>
            <p:cNvPr id="14787" name="Google Shape;14787;p6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2" name="Google Shape;14792;p66"/>
          <p:cNvGrpSpPr/>
          <p:nvPr/>
        </p:nvGrpSpPr>
        <p:grpSpPr>
          <a:xfrm>
            <a:off x="862592" y="1407588"/>
            <a:ext cx="367397" cy="183711"/>
            <a:chOff x="866267" y="1591460"/>
            <a:chExt cx="367397" cy="183711"/>
          </a:xfrm>
        </p:grpSpPr>
        <p:sp>
          <p:nvSpPr>
            <p:cNvPr id="14793" name="Google Shape;14793;p6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66"/>
          <p:cNvGrpSpPr/>
          <p:nvPr/>
        </p:nvGrpSpPr>
        <p:grpSpPr>
          <a:xfrm>
            <a:off x="3114168" y="1316019"/>
            <a:ext cx="327440" cy="366744"/>
            <a:chOff x="3117843" y="1499892"/>
            <a:chExt cx="327440" cy="366744"/>
          </a:xfrm>
        </p:grpSpPr>
        <p:sp>
          <p:nvSpPr>
            <p:cNvPr id="14812" name="Google Shape;14812;p6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66"/>
          <p:cNvGrpSpPr/>
          <p:nvPr/>
        </p:nvGrpSpPr>
        <p:grpSpPr>
          <a:xfrm>
            <a:off x="2663330" y="1316124"/>
            <a:ext cx="336770" cy="366639"/>
            <a:chOff x="2667005" y="1499997"/>
            <a:chExt cx="336770" cy="366639"/>
          </a:xfrm>
        </p:grpSpPr>
        <p:sp>
          <p:nvSpPr>
            <p:cNvPr id="14820" name="Google Shape;14820;p6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66"/>
          <p:cNvGrpSpPr/>
          <p:nvPr/>
        </p:nvGrpSpPr>
        <p:grpSpPr>
          <a:xfrm>
            <a:off x="3561191" y="1316124"/>
            <a:ext cx="326473" cy="366639"/>
            <a:chOff x="3564866" y="1499997"/>
            <a:chExt cx="326473" cy="366639"/>
          </a:xfrm>
        </p:grpSpPr>
        <p:sp>
          <p:nvSpPr>
            <p:cNvPr id="14840" name="Google Shape;14840;p6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66"/>
          <p:cNvGrpSpPr/>
          <p:nvPr/>
        </p:nvGrpSpPr>
        <p:grpSpPr>
          <a:xfrm>
            <a:off x="1310399" y="1316124"/>
            <a:ext cx="364392" cy="366639"/>
            <a:chOff x="1314074" y="1499997"/>
            <a:chExt cx="364392" cy="366639"/>
          </a:xfrm>
        </p:grpSpPr>
        <p:sp>
          <p:nvSpPr>
            <p:cNvPr id="14850" name="Google Shape;14850;p6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2" name="Google Shape;14862;p66"/>
          <p:cNvGrpSpPr/>
          <p:nvPr/>
        </p:nvGrpSpPr>
        <p:grpSpPr>
          <a:xfrm>
            <a:off x="2216804" y="1316124"/>
            <a:ext cx="337005" cy="366639"/>
            <a:chOff x="2220479" y="1499997"/>
            <a:chExt cx="337005" cy="366639"/>
          </a:xfrm>
        </p:grpSpPr>
        <p:sp>
          <p:nvSpPr>
            <p:cNvPr id="14863" name="Google Shape;14863;p6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66"/>
          <p:cNvGrpSpPr/>
          <p:nvPr/>
        </p:nvGrpSpPr>
        <p:grpSpPr>
          <a:xfrm>
            <a:off x="4101480" y="2242103"/>
            <a:ext cx="87230" cy="366430"/>
            <a:chOff x="4105155" y="2425976"/>
            <a:chExt cx="87230" cy="366430"/>
          </a:xfrm>
        </p:grpSpPr>
        <p:sp>
          <p:nvSpPr>
            <p:cNvPr id="14875" name="Google Shape;14875;p6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6"/>
          <p:cNvGrpSpPr/>
          <p:nvPr/>
        </p:nvGrpSpPr>
        <p:grpSpPr>
          <a:xfrm>
            <a:off x="1804434" y="2242129"/>
            <a:ext cx="267884" cy="366639"/>
            <a:chOff x="1808109" y="2426002"/>
            <a:chExt cx="267884" cy="366639"/>
          </a:xfrm>
        </p:grpSpPr>
        <p:sp>
          <p:nvSpPr>
            <p:cNvPr id="14882" name="Google Shape;14882;p6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3" name="Google Shape;14903;p66"/>
          <p:cNvGrpSpPr/>
          <p:nvPr/>
        </p:nvGrpSpPr>
        <p:grpSpPr>
          <a:xfrm>
            <a:off x="3599893" y="2242129"/>
            <a:ext cx="207597" cy="366639"/>
            <a:chOff x="3603568" y="2426002"/>
            <a:chExt cx="207597" cy="366639"/>
          </a:xfrm>
        </p:grpSpPr>
        <p:sp>
          <p:nvSpPr>
            <p:cNvPr id="14904" name="Google Shape;14904;p6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66"/>
          <p:cNvGrpSpPr/>
          <p:nvPr/>
        </p:nvGrpSpPr>
        <p:grpSpPr>
          <a:xfrm>
            <a:off x="2242440" y="2242129"/>
            <a:ext cx="274417" cy="366404"/>
            <a:chOff x="2246115" y="2426002"/>
            <a:chExt cx="274417" cy="366404"/>
          </a:xfrm>
        </p:grpSpPr>
        <p:sp>
          <p:nvSpPr>
            <p:cNvPr id="14911" name="Google Shape;14911;p6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66"/>
          <p:cNvGrpSpPr/>
          <p:nvPr/>
        </p:nvGrpSpPr>
        <p:grpSpPr>
          <a:xfrm>
            <a:off x="2692991" y="2242129"/>
            <a:ext cx="256099" cy="366639"/>
            <a:chOff x="2696666" y="2426002"/>
            <a:chExt cx="256099" cy="366639"/>
          </a:xfrm>
        </p:grpSpPr>
        <p:sp>
          <p:nvSpPr>
            <p:cNvPr id="14920" name="Google Shape;14920;p6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6"/>
          <p:cNvGrpSpPr/>
          <p:nvPr/>
        </p:nvGrpSpPr>
        <p:grpSpPr>
          <a:xfrm>
            <a:off x="3145397" y="2242129"/>
            <a:ext cx="225863" cy="366430"/>
            <a:chOff x="3149072" y="2426002"/>
            <a:chExt cx="225863" cy="366430"/>
          </a:xfrm>
        </p:grpSpPr>
        <p:sp>
          <p:nvSpPr>
            <p:cNvPr id="14927" name="Google Shape;14927;p6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8" name="Google Shape;14938;p66"/>
          <p:cNvGrpSpPr/>
          <p:nvPr/>
        </p:nvGrpSpPr>
        <p:grpSpPr>
          <a:xfrm>
            <a:off x="1357881" y="2242051"/>
            <a:ext cx="283224" cy="366482"/>
            <a:chOff x="1361556" y="2425923"/>
            <a:chExt cx="283224" cy="366482"/>
          </a:xfrm>
        </p:grpSpPr>
        <p:sp>
          <p:nvSpPr>
            <p:cNvPr id="14939" name="Google Shape;14939;p6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66"/>
          <p:cNvGrpSpPr/>
          <p:nvPr/>
        </p:nvGrpSpPr>
        <p:grpSpPr>
          <a:xfrm>
            <a:off x="3970060" y="2707183"/>
            <a:ext cx="361883" cy="366979"/>
            <a:chOff x="3973735" y="2891056"/>
            <a:chExt cx="361883" cy="366979"/>
          </a:xfrm>
        </p:grpSpPr>
        <p:sp>
          <p:nvSpPr>
            <p:cNvPr id="14960" name="Google Shape;14960;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66"/>
          <p:cNvGrpSpPr/>
          <p:nvPr/>
        </p:nvGrpSpPr>
        <p:grpSpPr>
          <a:xfrm>
            <a:off x="3524266" y="2732871"/>
            <a:ext cx="366665" cy="315654"/>
            <a:chOff x="3527941" y="2916744"/>
            <a:chExt cx="366665" cy="315654"/>
          </a:xfrm>
        </p:grpSpPr>
        <p:sp>
          <p:nvSpPr>
            <p:cNvPr id="14978" name="Google Shape;14978;p6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66"/>
          <p:cNvGrpSpPr/>
          <p:nvPr/>
        </p:nvGrpSpPr>
        <p:grpSpPr>
          <a:xfrm>
            <a:off x="2637198" y="2707758"/>
            <a:ext cx="366404" cy="366404"/>
            <a:chOff x="2640873" y="2891631"/>
            <a:chExt cx="366404" cy="366404"/>
          </a:xfrm>
        </p:grpSpPr>
        <p:sp>
          <p:nvSpPr>
            <p:cNvPr id="15009" name="Google Shape;15009;p6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66"/>
          <p:cNvGrpSpPr/>
          <p:nvPr/>
        </p:nvGrpSpPr>
        <p:grpSpPr>
          <a:xfrm>
            <a:off x="2193416" y="2754248"/>
            <a:ext cx="366665" cy="273189"/>
            <a:chOff x="2197091" y="2938120"/>
            <a:chExt cx="366665" cy="273189"/>
          </a:xfrm>
        </p:grpSpPr>
        <p:sp>
          <p:nvSpPr>
            <p:cNvPr id="15024" name="Google Shape;15024;p6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66"/>
          <p:cNvGrpSpPr/>
          <p:nvPr/>
        </p:nvGrpSpPr>
        <p:grpSpPr>
          <a:xfrm>
            <a:off x="1749895" y="2708254"/>
            <a:ext cx="366665" cy="365202"/>
            <a:chOff x="1753570" y="2892127"/>
            <a:chExt cx="366665" cy="365202"/>
          </a:xfrm>
        </p:grpSpPr>
        <p:sp>
          <p:nvSpPr>
            <p:cNvPr id="15049" name="Google Shape;15049;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66"/>
          <p:cNvGrpSpPr/>
          <p:nvPr/>
        </p:nvGrpSpPr>
        <p:grpSpPr>
          <a:xfrm>
            <a:off x="1300076" y="3623467"/>
            <a:ext cx="367684" cy="366561"/>
            <a:chOff x="1303751" y="3807339"/>
            <a:chExt cx="367684" cy="366561"/>
          </a:xfrm>
        </p:grpSpPr>
        <p:sp>
          <p:nvSpPr>
            <p:cNvPr id="15068" name="Google Shape;15068;p6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9" name="Google Shape;15109;p66"/>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0" name="Google Shape;15110;p66"/>
          <p:cNvGrpSpPr/>
          <p:nvPr/>
        </p:nvGrpSpPr>
        <p:grpSpPr>
          <a:xfrm>
            <a:off x="1306374" y="2707549"/>
            <a:ext cx="384749" cy="366613"/>
            <a:chOff x="1310049" y="2891421"/>
            <a:chExt cx="384749" cy="366613"/>
          </a:xfrm>
        </p:grpSpPr>
        <p:sp>
          <p:nvSpPr>
            <p:cNvPr id="15111" name="Google Shape;15111;p6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5" name="Google Shape;15125;p66"/>
          <p:cNvGrpSpPr/>
          <p:nvPr/>
        </p:nvGrpSpPr>
        <p:grpSpPr>
          <a:xfrm>
            <a:off x="845998" y="2707470"/>
            <a:ext cx="383468" cy="366665"/>
            <a:chOff x="849673" y="2891343"/>
            <a:chExt cx="383468" cy="366665"/>
          </a:xfrm>
        </p:grpSpPr>
        <p:sp>
          <p:nvSpPr>
            <p:cNvPr id="15126" name="Google Shape;15126;p6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66"/>
          <p:cNvGrpSpPr/>
          <p:nvPr/>
        </p:nvGrpSpPr>
        <p:grpSpPr>
          <a:xfrm>
            <a:off x="916582" y="2242129"/>
            <a:ext cx="278024" cy="366508"/>
            <a:chOff x="920257" y="2426002"/>
            <a:chExt cx="278024" cy="366508"/>
          </a:xfrm>
        </p:grpSpPr>
        <p:sp>
          <p:nvSpPr>
            <p:cNvPr id="15139" name="Google Shape;15139;p6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66"/>
          <p:cNvGrpSpPr/>
          <p:nvPr/>
        </p:nvGrpSpPr>
        <p:grpSpPr>
          <a:xfrm>
            <a:off x="862853" y="4090611"/>
            <a:ext cx="349810" cy="366665"/>
            <a:chOff x="866528" y="4274484"/>
            <a:chExt cx="349810" cy="366665"/>
          </a:xfrm>
        </p:grpSpPr>
        <p:sp>
          <p:nvSpPr>
            <p:cNvPr id="15153" name="Google Shape;15153;p6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4" name="Google Shape;15164;p66"/>
          <p:cNvGrpSpPr/>
          <p:nvPr/>
        </p:nvGrpSpPr>
        <p:grpSpPr>
          <a:xfrm>
            <a:off x="1385033" y="4090611"/>
            <a:ext cx="330210" cy="366665"/>
            <a:chOff x="1388708" y="4274484"/>
            <a:chExt cx="330210" cy="366665"/>
          </a:xfrm>
        </p:grpSpPr>
        <p:sp>
          <p:nvSpPr>
            <p:cNvPr id="15165" name="Google Shape;15165;p6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66"/>
          <p:cNvGrpSpPr/>
          <p:nvPr/>
        </p:nvGrpSpPr>
        <p:grpSpPr>
          <a:xfrm>
            <a:off x="1871019" y="4109453"/>
            <a:ext cx="375446" cy="328982"/>
            <a:chOff x="1874694" y="4293326"/>
            <a:chExt cx="375446" cy="328982"/>
          </a:xfrm>
        </p:grpSpPr>
        <p:sp>
          <p:nvSpPr>
            <p:cNvPr id="15186" name="Google Shape;15186;p6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8" name="Google Shape;15208;p66"/>
          <p:cNvGrpSpPr/>
          <p:nvPr/>
        </p:nvGrpSpPr>
        <p:grpSpPr>
          <a:xfrm>
            <a:off x="2392441" y="4109218"/>
            <a:ext cx="366665" cy="329714"/>
            <a:chOff x="2396116" y="4293090"/>
            <a:chExt cx="366665" cy="329714"/>
          </a:xfrm>
        </p:grpSpPr>
        <p:sp>
          <p:nvSpPr>
            <p:cNvPr id="15209" name="Google Shape;15209;p6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66"/>
          <p:cNvGrpSpPr/>
          <p:nvPr/>
        </p:nvGrpSpPr>
        <p:grpSpPr>
          <a:xfrm>
            <a:off x="2905082" y="4105951"/>
            <a:ext cx="367162" cy="336116"/>
            <a:chOff x="2908757" y="4289824"/>
            <a:chExt cx="367162" cy="336116"/>
          </a:xfrm>
        </p:grpSpPr>
        <p:sp>
          <p:nvSpPr>
            <p:cNvPr id="15223" name="Google Shape;15223;p6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6"/>
          <p:cNvGrpSpPr/>
          <p:nvPr/>
        </p:nvGrpSpPr>
        <p:grpSpPr>
          <a:xfrm>
            <a:off x="3078733" y="2735667"/>
            <a:ext cx="368651" cy="310350"/>
            <a:chOff x="3082408" y="2919540"/>
            <a:chExt cx="368651" cy="310350"/>
          </a:xfrm>
        </p:grpSpPr>
        <p:sp>
          <p:nvSpPr>
            <p:cNvPr id="15251" name="Google Shape;15251;p6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66"/>
          <p:cNvGrpSpPr/>
          <p:nvPr/>
        </p:nvGrpSpPr>
        <p:grpSpPr>
          <a:xfrm>
            <a:off x="7067667" y="2240152"/>
            <a:ext cx="366169" cy="360498"/>
            <a:chOff x="7069130" y="2424800"/>
            <a:chExt cx="366169" cy="360498"/>
          </a:xfrm>
        </p:grpSpPr>
        <p:sp>
          <p:nvSpPr>
            <p:cNvPr id="15264" name="Google Shape;15264;p6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66"/>
          <p:cNvGrpSpPr/>
          <p:nvPr/>
        </p:nvGrpSpPr>
        <p:grpSpPr>
          <a:xfrm>
            <a:off x="4884192" y="2240073"/>
            <a:ext cx="281473" cy="360629"/>
            <a:chOff x="4885655" y="2424721"/>
            <a:chExt cx="281473" cy="360629"/>
          </a:xfrm>
        </p:grpSpPr>
        <p:sp>
          <p:nvSpPr>
            <p:cNvPr id="15285" name="Google Shape;15285;p6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66"/>
          <p:cNvGrpSpPr/>
          <p:nvPr/>
        </p:nvGrpSpPr>
        <p:grpSpPr>
          <a:xfrm>
            <a:off x="6624146" y="2262129"/>
            <a:ext cx="364130" cy="316726"/>
            <a:chOff x="6625609" y="2446777"/>
            <a:chExt cx="364130" cy="316726"/>
          </a:xfrm>
        </p:grpSpPr>
        <p:sp>
          <p:nvSpPr>
            <p:cNvPr id="15297" name="Google Shape;15297;p6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66"/>
          <p:cNvGrpSpPr/>
          <p:nvPr/>
        </p:nvGrpSpPr>
        <p:grpSpPr>
          <a:xfrm>
            <a:off x="5756181" y="1827703"/>
            <a:ext cx="360629" cy="298825"/>
            <a:chOff x="5757644" y="2012350"/>
            <a:chExt cx="360629" cy="298825"/>
          </a:xfrm>
        </p:grpSpPr>
        <p:sp>
          <p:nvSpPr>
            <p:cNvPr id="15310" name="Google Shape;15310;p6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6"/>
            <p:cNvSpPr/>
            <p:nvPr/>
          </p:nvSpPr>
          <p:spPr>
            <a:xfrm>
              <a:off x="5757644" y="2292308"/>
              <a:ext cx="360629"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6"/>
            <p:cNvSpPr/>
            <p:nvPr/>
          </p:nvSpPr>
          <p:spPr>
            <a:xfrm>
              <a:off x="5757644" y="2292308"/>
              <a:ext cx="360629"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66"/>
          <p:cNvGrpSpPr/>
          <p:nvPr/>
        </p:nvGrpSpPr>
        <p:grpSpPr>
          <a:xfrm>
            <a:off x="5316162" y="1798826"/>
            <a:ext cx="360628" cy="356839"/>
            <a:chOff x="5317625" y="1983474"/>
            <a:chExt cx="360628" cy="356839"/>
          </a:xfrm>
        </p:grpSpPr>
        <p:sp>
          <p:nvSpPr>
            <p:cNvPr id="15333" name="Google Shape;15333;p6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66"/>
          <p:cNvGrpSpPr/>
          <p:nvPr/>
        </p:nvGrpSpPr>
        <p:grpSpPr>
          <a:xfrm>
            <a:off x="6180364" y="2279037"/>
            <a:ext cx="360628" cy="282989"/>
            <a:chOff x="6181827" y="2463685"/>
            <a:chExt cx="360628" cy="282989"/>
          </a:xfrm>
        </p:grpSpPr>
        <p:sp>
          <p:nvSpPr>
            <p:cNvPr id="15353" name="Google Shape;15353;p6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66"/>
          <p:cNvGrpSpPr/>
          <p:nvPr/>
        </p:nvGrpSpPr>
        <p:grpSpPr>
          <a:xfrm>
            <a:off x="5344830" y="3156044"/>
            <a:ext cx="291247" cy="360629"/>
            <a:chOff x="5346292" y="3340691"/>
            <a:chExt cx="291247" cy="360628"/>
          </a:xfrm>
        </p:grpSpPr>
        <p:sp>
          <p:nvSpPr>
            <p:cNvPr id="15365" name="Google Shape;15365;p6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6"/>
          <p:cNvGrpSpPr/>
          <p:nvPr/>
        </p:nvGrpSpPr>
        <p:grpSpPr>
          <a:xfrm>
            <a:off x="7967801" y="1797049"/>
            <a:ext cx="337763" cy="360393"/>
            <a:chOff x="7969264" y="1981697"/>
            <a:chExt cx="337763" cy="360393"/>
          </a:xfrm>
        </p:grpSpPr>
        <p:sp>
          <p:nvSpPr>
            <p:cNvPr id="15391" name="Google Shape;15391;p6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9" name="Google Shape;15409;p66"/>
          <p:cNvGrpSpPr/>
          <p:nvPr/>
        </p:nvGrpSpPr>
        <p:grpSpPr>
          <a:xfrm>
            <a:off x="5734570" y="2245352"/>
            <a:ext cx="360890" cy="350332"/>
            <a:chOff x="5736032" y="2430000"/>
            <a:chExt cx="360890" cy="350332"/>
          </a:xfrm>
        </p:grpSpPr>
        <p:sp>
          <p:nvSpPr>
            <p:cNvPr id="15410" name="Google Shape;15410;p6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66"/>
          <p:cNvGrpSpPr/>
          <p:nvPr/>
        </p:nvGrpSpPr>
        <p:grpSpPr>
          <a:xfrm>
            <a:off x="4876405" y="1811344"/>
            <a:ext cx="360628" cy="331778"/>
            <a:chOff x="4877867" y="1995991"/>
            <a:chExt cx="360628" cy="331778"/>
          </a:xfrm>
        </p:grpSpPr>
        <p:sp>
          <p:nvSpPr>
            <p:cNvPr id="15428" name="Google Shape;15428;p6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66"/>
          <p:cNvGrpSpPr/>
          <p:nvPr/>
        </p:nvGrpSpPr>
        <p:grpSpPr>
          <a:xfrm>
            <a:off x="7049427" y="2728856"/>
            <a:ext cx="363529" cy="339513"/>
            <a:chOff x="7050889" y="2913503"/>
            <a:chExt cx="363529" cy="339513"/>
          </a:xfrm>
        </p:grpSpPr>
        <p:sp>
          <p:nvSpPr>
            <p:cNvPr id="15443" name="Google Shape;15443;p6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2" name="Google Shape;15452;p66"/>
          <p:cNvGrpSpPr/>
          <p:nvPr/>
        </p:nvGrpSpPr>
        <p:grpSpPr>
          <a:xfrm>
            <a:off x="7509437" y="1796814"/>
            <a:ext cx="372937" cy="360629"/>
            <a:chOff x="7510900" y="1981462"/>
            <a:chExt cx="372937" cy="360629"/>
          </a:xfrm>
        </p:grpSpPr>
        <p:sp>
          <p:nvSpPr>
            <p:cNvPr id="15453" name="Google Shape;15453;p6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66"/>
          <p:cNvGrpSpPr/>
          <p:nvPr/>
        </p:nvGrpSpPr>
        <p:grpSpPr>
          <a:xfrm>
            <a:off x="6598014" y="2733612"/>
            <a:ext cx="360629" cy="329975"/>
            <a:chOff x="6599476" y="2918260"/>
            <a:chExt cx="360629" cy="329975"/>
          </a:xfrm>
        </p:grpSpPr>
        <p:sp>
          <p:nvSpPr>
            <p:cNvPr id="15470" name="Google Shape;15470;p6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5" name="Google Shape;15495;p66"/>
          <p:cNvGrpSpPr/>
          <p:nvPr/>
        </p:nvGrpSpPr>
        <p:grpSpPr>
          <a:xfrm>
            <a:off x="5289037" y="2296886"/>
            <a:ext cx="360628" cy="247292"/>
            <a:chOff x="5290499" y="2481533"/>
            <a:chExt cx="360628" cy="247292"/>
          </a:xfrm>
        </p:grpSpPr>
        <p:sp>
          <p:nvSpPr>
            <p:cNvPr id="15496" name="Google Shape;15496;p6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66"/>
          <p:cNvGrpSpPr/>
          <p:nvPr/>
        </p:nvGrpSpPr>
        <p:grpSpPr>
          <a:xfrm>
            <a:off x="6200460" y="1796866"/>
            <a:ext cx="351325" cy="360576"/>
            <a:chOff x="6201923" y="1981514"/>
            <a:chExt cx="351325" cy="360576"/>
          </a:xfrm>
        </p:grpSpPr>
        <p:sp>
          <p:nvSpPr>
            <p:cNvPr id="15524" name="Google Shape;15524;p6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66"/>
          <p:cNvGrpSpPr/>
          <p:nvPr/>
        </p:nvGrpSpPr>
        <p:grpSpPr>
          <a:xfrm>
            <a:off x="4892999" y="3156044"/>
            <a:ext cx="312884" cy="360785"/>
            <a:chOff x="4894461" y="3340691"/>
            <a:chExt cx="312884" cy="360785"/>
          </a:xfrm>
        </p:grpSpPr>
        <p:sp>
          <p:nvSpPr>
            <p:cNvPr id="15532" name="Google Shape;15532;p6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66"/>
          <p:cNvGrpSpPr/>
          <p:nvPr/>
        </p:nvGrpSpPr>
        <p:grpSpPr>
          <a:xfrm>
            <a:off x="5337774" y="1316603"/>
            <a:ext cx="245541" cy="360629"/>
            <a:chOff x="5339237" y="1501251"/>
            <a:chExt cx="245541" cy="360629"/>
          </a:xfrm>
        </p:grpSpPr>
        <p:sp>
          <p:nvSpPr>
            <p:cNvPr id="15549" name="Google Shape;15549;p6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1" name="Google Shape;15591;p66"/>
          <p:cNvGrpSpPr/>
          <p:nvPr/>
        </p:nvGrpSpPr>
        <p:grpSpPr>
          <a:xfrm>
            <a:off x="7958001" y="2289568"/>
            <a:ext cx="370428" cy="261926"/>
            <a:chOff x="7959464" y="2474216"/>
            <a:chExt cx="370428" cy="261926"/>
          </a:xfrm>
        </p:grpSpPr>
        <p:sp>
          <p:nvSpPr>
            <p:cNvPr id="15592" name="Google Shape;15592;p6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66"/>
          <p:cNvGrpSpPr/>
          <p:nvPr/>
        </p:nvGrpSpPr>
        <p:grpSpPr>
          <a:xfrm>
            <a:off x="7517225" y="2273262"/>
            <a:ext cx="360629" cy="294461"/>
            <a:chOff x="7518687" y="2457909"/>
            <a:chExt cx="360629" cy="294461"/>
          </a:xfrm>
        </p:grpSpPr>
        <p:sp>
          <p:nvSpPr>
            <p:cNvPr id="15605" name="Google Shape;15605;p6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66"/>
          <p:cNvGrpSpPr/>
          <p:nvPr/>
        </p:nvGrpSpPr>
        <p:grpSpPr>
          <a:xfrm>
            <a:off x="7084758" y="1796919"/>
            <a:ext cx="343799" cy="360524"/>
            <a:chOff x="7086220" y="1981566"/>
            <a:chExt cx="343799" cy="360524"/>
          </a:xfrm>
        </p:grpSpPr>
        <p:sp>
          <p:nvSpPr>
            <p:cNvPr id="15625" name="Google Shape;15625;p6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1" name="Google Shape;15641;p66"/>
          <p:cNvGrpSpPr/>
          <p:nvPr/>
        </p:nvGrpSpPr>
        <p:grpSpPr>
          <a:xfrm>
            <a:off x="6139650" y="2742915"/>
            <a:ext cx="368416" cy="311369"/>
            <a:chOff x="6141112" y="2927563"/>
            <a:chExt cx="368416" cy="311369"/>
          </a:xfrm>
        </p:grpSpPr>
        <p:sp>
          <p:nvSpPr>
            <p:cNvPr id="15642" name="Google Shape;15642;p6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66"/>
          <p:cNvGrpSpPr/>
          <p:nvPr/>
        </p:nvGrpSpPr>
        <p:grpSpPr>
          <a:xfrm>
            <a:off x="7519237" y="2718298"/>
            <a:ext cx="335489" cy="360629"/>
            <a:chOff x="7520699" y="2902946"/>
            <a:chExt cx="335489" cy="360629"/>
          </a:xfrm>
        </p:grpSpPr>
        <p:sp>
          <p:nvSpPr>
            <p:cNvPr id="15650" name="Google Shape;15650;p6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66"/>
          <p:cNvGrpSpPr/>
          <p:nvPr/>
        </p:nvGrpSpPr>
        <p:grpSpPr>
          <a:xfrm>
            <a:off x="7986878" y="2718298"/>
            <a:ext cx="308886" cy="360628"/>
            <a:chOff x="7988340" y="2902946"/>
            <a:chExt cx="308886" cy="360628"/>
          </a:xfrm>
        </p:grpSpPr>
        <p:sp>
          <p:nvSpPr>
            <p:cNvPr id="15666" name="Google Shape;15666;p6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9" name="Google Shape;15689;p66"/>
          <p:cNvGrpSpPr/>
          <p:nvPr/>
        </p:nvGrpSpPr>
        <p:grpSpPr>
          <a:xfrm>
            <a:off x="5688577" y="2718351"/>
            <a:ext cx="362902" cy="360498"/>
            <a:chOff x="5690039" y="2902998"/>
            <a:chExt cx="362902" cy="360498"/>
          </a:xfrm>
        </p:grpSpPr>
        <p:sp>
          <p:nvSpPr>
            <p:cNvPr id="15690" name="Google Shape;15690;p6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66"/>
          <p:cNvGrpSpPr/>
          <p:nvPr/>
        </p:nvGrpSpPr>
        <p:grpSpPr>
          <a:xfrm>
            <a:off x="4870473" y="1316342"/>
            <a:ext cx="258503" cy="360890"/>
            <a:chOff x="4871935" y="1500990"/>
            <a:chExt cx="258503" cy="360890"/>
          </a:xfrm>
        </p:grpSpPr>
        <p:sp>
          <p:nvSpPr>
            <p:cNvPr id="15698" name="Google Shape;15698;p6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2" name="Google Shape;15712;p66"/>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3" name="Google Shape;15713;p66"/>
          <p:cNvGrpSpPr/>
          <p:nvPr/>
        </p:nvGrpSpPr>
        <p:grpSpPr>
          <a:xfrm>
            <a:off x="6264302" y="1316603"/>
            <a:ext cx="234983" cy="360629"/>
            <a:chOff x="6265764" y="1501251"/>
            <a:chExt cx="234983" cy="360629"/>
          </a:xfrm>
        </p:grpSpPr>
        <p:sp>
          <p:nvSpPr>
            <p:cNvPr id="15714" name="Google Shape;15714;p6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66"/>
          <p:cNvGrpSpPr/>
          <p:nvPr/>
        </p:nvGrpSpPr>
        <p:grpSpPr>
          <a:xfrm>
            <a:off x="6192176" y="3217351"/>
            <a:ext cx="360628" cy="238250"/>
            <a:chOff x="6193639" y="3401998"/>
            <a:chExt cx="360628" cy="238250"/>
          </a:xfrm>
        </p:grpSpPr>
        <p:sp>
          <p:nvSpPr>
            <p:cNvPr id="15727" name="Google Shape;15727;p6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66"/>
          <p:cNvGrpSpPr/>
          <p:nvPr/>
        </p:nvGrpSpPr>
        <p:grpSpPr>
          <a:xfrm>
            <a:off x="5800162" y="1316603"/>
            <a:ext cx="246037" cy="360629"/>
            <a:chOff x="5801625" y="1501251"/>
            <a:chExt cx="246037" cy="360629"/>
          </a:xfrm>
        </p:grpSpPr>
        <p:sp>
          <p:nvSpPr>
            <p:cNvPr id="15739" name="Google Shape;15739;p6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66"/>
          <p:cNvGrpSpPr/>
          <p:nvPr/>
        </p:nvGrpSpPr>
        <p:grpSpPr>
          <a:xfrm>
            <a:off x="6640218" y="1796814"/>
            <a:ext cx="352083" cy="360864"/>
            <a:chOff x="6641680" y="1981462"/>
            <a:chExt cx="352083" cy="360864"/>
          </a:xfrm>
        </p:grpSpPr>
        <p:sp>
          <p:nvSpPr>
            <p:cNvPr id="15759" name="Google Shape;15759;p6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66"/>
          <p:cNvGrpSpPr/>
          <p:nvPr/>
        </p:nvGrpSpPr>
        <p:grpSpPr>
          <a:xfrm>
            <a:off x="7203870" y="1316603"/>
            <a:ext cx="198032" cy="360629"/>
            <a:chOff x="7205332" y="1501251"/>
            <a:chExt cx="198032" cy="360629"/>
          </a:xfrm>
        </p:grpSpPr>
        <p:sp>
          <p:nvSpPr>
            <p:cNvPr id="15788" name="Google Shape;15788;p6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66"/>
          <p:cNvGrpSpPr/>
          <p:nvPr/>
        </p:nvGrpSpPr>
        <p:grpSpPr>
          <a:xfrm>
            <a:off x="7686851" y="1316603"/>
            <a:ext cx="153058" cy="360628"/>
            <a:chOff x="7688313" y="1501251"/>
            <a:chExt cx="153058" cy="360628"/>
          </a:xfrm>
        </p:grpSpPr>
        <p:sp>
          <p:nvSpPr>
            <p:cNvPr id="15809" name="Google Shape;15809;p6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5" name="Google Shape;15825;p66"/>
          <p:cNvGrpSpPr/>
          <p:nvPr/>
        </p:nvGrpSpPr>
        <p:grpSpPr>
          <a:xfrm>
            <a:off x="8148716" y="1316603"/>
            <a:ext cx="150811" cy="360629"/>
            <a:chOff x="8150179" y="1501251"/>
            <a:chExt cx="150811" cy="360629"/>
          </a:xfrm>
        </p:grpSpPr>
        <p:sp>
          <p:nvSpPr>
            <p:cNvPr id="15826" name="Google Shape;15826;p6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5" name="Google Shape;15835;p66"/>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6" name="Google Shape;15836;p66"/>
          <p:cNvGrpSpPr/>
          <p:nvPr/>
        </p:nvGrpSpPr>
        <p:grpSpPr>
          <a:xfrm>
            <a:off x="4876405" y="2718298"/>
            <a:ext cx="170149" cy="360629"/>
            <a:chOff x="4877867" y="2902946"/>
            <a:chExt cx="170149" cy="360629"/>
          </a:xfrm>
        </p:grpSpPr>
        <p:sp>
          <p:nvSpPr>
            <p:cNvPr id="15837" name="Google Shape;15837;p6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66"/>
          <p:cNvGrpSpPr/>
          <p:nvPr/>
        </p:nvGrpSpPr>
        <p:grpSpPr>
          <a:xfrm>
            <a:off x="6740227" y="1316028"/>
            <a:ext cx="207962" cy="361203"/>
            <a:chOff x="6741689" y="1500676"/>
            <a:chExt cx="207962" cy="361203"/>
          </a:xfrm>
        </p:grpSpPr>
        <p:sp>
          <p:nvSpPr>
            <p:cNvPr id="15851" name="Google Shape;15851;p6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66"/>
          <p:cNvGrpSpPr/>
          <p:nvPr/>
        </p:nvGrpSpPr>
        <p:grpSpPr>
          <a:xfrm>
            <a:off x="5751164" y="3245757"/>
            <a:ext cx="360628" cy="181464"/>
            <a:chOff x="5752627" y="3430404"/>
            <a:chExt cx="360628" cy="181464"/>
          </a:xfrm>
        </p:grpSpPr>
        <p:sp>
          <p:nvSpPr>
            <p:cNvPr id="15871" name="Google Shape;15871;p6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9" name="Google Shape;15899;p66"/>
          <p:cNvGrpSpPr/>
          <p:nvPr/>
        </p:nvGrpSpPr>
        <p:grpSpPr>
          <a:xfrm>
            <a:off x="5234237" y="2718351"/>
            <a:ext cx="361909" cy="360759"/>
            <a:chOff x="5235700" y="2902998"/>
            <a:chExt cx="361909" cy="360759"/>
          </a:xfrm>
        </p:grpSpPr>
        <p:sp>
          <p:nvSpPr>
            <p:cNvPr id="15900" name="Google Shape;15900;p6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7" name="Google Shape;15907;p66"/>
          <p:cNvGrpSpPr/>
          <p:nvPr/>
        </p:nvGrpSpPr>
        <p:grpSpPr>
          <a:xfrm>
            <a:off x="6633450" y="3210321"/>
            <a:ext cx="360367" cy="252309"/>
            <a:chOff x="6634912" y="3394969"/>
            <a:chExt cx="360367" cy="252309"/>
          </a:xfrm>
        </p:grpSpPr>
        <p:sp>
          <p:nvSpPr>
            <p:cNvPr id="15908" name="Google Shape;15908;p6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6"/>
            <p:cNvSpPr/>
            <p:nvPr/>
          </p:nvSpPr>
          <p:spPr>
            <a:xfrm>
              <a:off x="6833414" y="3519594"/>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66"/>
          <p:cNvGrpSpPr/>
          <p:nvPr/>
        </p:nvGrpSpPr>
        <p:grpSpPr>
          <a:xfrm>
            <a:off x="7057867" y="3156148"/>
            <a:ext cx="377170" cy="360655"/>
            <a:chOff x="7059330" y="3340796"/>
            <a:chExt cx="377170" cy="360655"/>
          </a:xfrm>
        </p:grpSpPr>
        <p:sp>
          <p:nvSpPr>
            <p:cNvPr id="15922" name="Google Shape;15922;p6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4" name="Google Shape;15934;p66"/>
          <p:cNvGrpSpPr/>
          <p:nvPr/>
        </p:nvGrpSpPr>
        <p:grpSpPr>
          <a:xfrm>
            <a:off x="7956486" y="3190983"/>
            <a:ext cx="360629" cy="291012"/>
            <a:chOff x="7957948" y="3375631"/>
            <a:chExt cx="360629" cy="291012"/>
          </a:xfrm>
        </p:grpSpPr>
        <p:sp>
          <p:nvSpPr>
            <p:cNvPr id="15935" name="Google Shape;15935;p6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66"/>
          <p:cNvGrpSpPr/>
          <p:nvPr/>
        </p:nvGrpSpPr>
        <p:grpSpPr>
          <a:xfrm>
            <a:off x="6197194" y="3683241"/>
            <a:ext cx="347562" cy="227954"/>
            <a:chOff x="6198656" y="3867888"/>
            <a:chExt cx="347562" cy="227954"/>
          </a:xfrm>
        </p:grpSpPr>
        <p:sp>
          <p:nvSpPr>
            <p:cNvPr id="15954" name="Google Shape;15954;p6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5" name="Google Shape;15965;p66"/>
          <p:cNvGrpSpPr/>
          <p:nvPr/>
        </p:nvGrpSpPr>
        <p:grpSpPr>
          <a:xfrm>
            <a:off x="5705432" y="3634504"/>
            <a:ext cx="349392" cy="325454"/>
            <a:chOff x="5706895" y="3819151"/>
            <a:chExt cx="349392" cy="325454"/>
          </a:xfrm>
        </p:grpSpPr>
        <p:sp>
          <p:nvSpPr>
            <p:cNvPr id="15966" name="Google Shape;15966;p6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1" name="Google Shape;15981;p66"/>
          <p:cNvGrpSpPr/>
          <p:nvPr/>
        </p:nvGrpSpPr>
        <p:grpSpPr>
          <a:xfrm>
            <a:off x="7647155" y="3156096"/>
            <a:ext cx="97265" cy="360393"/>
            <a:chOff x="7648618" y="3340744"/>
            <a:chExt cx="97265" cy="360393"/>
          </a:xfrm>
        </p:grpSpPr>
        <p:sp>
          <p:nvSpPr>
            <p:cNvPr id="15982" name="Google Shape;15982;p6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66"/>
          <p:cNvGrpSpPr/>
          <p:nvPr/>
        </p:nvGrpSpPr>
        <p:grpSpPr>
          <a:xfrm>
            <a:off x="7162894" y="3606019"/>
            <a:ext cx="385507" cy="382501"/>
            <a:chOff x="7164356" y="3790667"/>
            <a:chExt cx="385507" cy="382501"/>
          </a:xfrm>
        </p:grpSpPr>
        <p:sp>
          <p:nvSpPr>
            <p:cNvPr id="15986" name="Google Shape;15986;p6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0" name="Google Shape;16010;p66"/>
          <p:cNvGrpSpPr/>
          <p:nvPr/>
        </p:nvGrpSpPr>
        <p:grpSpPr>
          <a:xfrm>
            <a:off x="6668937" y="3641821"/>
            <a:ext cx="387911" cy="310846"/>
            <a:chOff x="6670400" y="3826468"/>
            <a:chExt cx="387911" cy="310846"/>
          </a:xfrm>
        </p:grpSpPr>
        <p:sp>
          <p:nvSpPr>
            <p:cNvPr id="16011" name="Google Shape;16011;p6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9" name="Google Shape;16029;p66"/>
          <p:cNvGrpSpPr/>
          <p:nvPr/>
        </p:nvGrpSpPr>
        <p:grpSpPr>
          <a:xfrm>
            <a:off x="7660718" y="3618798"/>
            <a:ext cx="302823" cy="360498"/>
            <a:chOff x="7662181" y="3803446"/>
            <a:chExt cx="302823" cy="360498"/>
          </a:xfrm>
        </p:grpSpPr>
        <p:sp>
          <p:nvSpPr>
            <p:cNvPr id="16030" name="Google Shape;16030;p6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0" name="Google Shape;16040;p66"/>
          <p:cNvGrpSpPr/>
          <p:nvPr/>
        </p:nvGrpSpPr>
        <p:grpSpPr>
          <a:xfrm>
            <a:off x="5205099" y="3619347"/>
            <a:ext cx="363895" cy="355663"/>
            <a:chOff x="5206562" y="3803994"/>
            <a:chExt cx="363895" cy="355663"/>
          </a:xfrm>
        </p:grpSpPr>
        <p:sp>
          <p:nvSpPr>
            <p:cNvPr id="16041" name="Google Shape;16041;p6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55" name="Google Shape;16055;p6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6056" name="Google Shape;16056;p6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60"/>
        <p:cNvGrpSpPr/>
        <p:nvPr/>
      </p:nvGrpSpPr>
      <p:grpSpPr>
        <a:xfrm>
          <a:off x="0" y="0"/>
          <a:ext cx="0" cy="0"/>
          <a:chOff x="0" y="0"/>
          <a:chExt cx="0" cy="0"/>
        </a:xfrm>
      </p:grpSpPr>
      <p:grpSp>
        <p:nvGrpSpPr>
          <p:cNvPr id="16061" name="Google Shape;16061;p67"/>
          <p:cNvGrpSpPr/>
          <p:nvPr/>
        </p:nvGrpSpPr>
        <p:grpSpPr>
          <a:xfrm>
            <a:off x="4655438" y="1588417"/>
            <a:ext cx="369948" cy="370132"/>
            <a:chOff x="4682526" y="1512217"/>
            <a:chExt cx="369948" cy="370132"/>
          </a:xfrm>
        </p:grpSpPr>
        <p:sp>
          <p:nvSpPr>
            <p:cNvPr id="16062" name="Google Shape;16062;p6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67"/>
          <p:cNvGrpSpPr/>
          <p:nvPr/>
        </p:nvGrpSpPr>
        <p:grpSpPr>
          <a:xfrm>
            <a:off x="3565345" y="2056412"/>
            <a:ext cx="381542" cy="370079"/>
            <a:chOff x="3592433" y="1980212"/>
            <a:chExt cx="381542" cy="370079"/>
          </a:xfrm>
        </p:grpSpPr>
        <p:sp>
          <p:nvSpPr>
            <p:cNvPr id="16078" name="Google Shape;16078;p6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0" name="Google Shape;16090;p67"/>
          <p:cNvGrpSpPr/>
          <p:nvPr/>
        </p:nvGrpSpPr>
        <p:grpSpPr>
          <a:xfrm>
            <a:off x="1371494" y="3049690"/>
            <a:ext cx="371391" cy="235126"/>
            <a:chOff x="1398582" y="2973490"/>
            <a:chExt cx="371391" cy="235126"/>
          </a:xfrm>
        </p:grpSpPr>
        <p:sp>
          <p:nvSpPr>
            <p:cNvPr id="16091" name="Google Shape;16091;p6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6" name="Google Shape;16106;p67"/>
          <p:cNvGrpSpPr/>
          <p:nvPr/>
        </p:nvGrpSpPr>
        <p:grpSpPr>
          <a:xfrm>
            <a:off x="823707" y="1588417"/>
            <a:ext cx="370132" cy="370132"/>
            <a:chOff x="850795" y="1512217"/>
            <a:chExt cx="370132" cy="370132"/>
          </a:xfrm>
        </p:grpSpPr>
        <p:sp>
          <p:nvSpPr>
            <p:cNvPr id="16107" name="Google Shape;16107;p6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67"/>
          <p:cNvGrpSpPr/>
          <p:nvPr/>
        </p:nvGrpSpPr>
        <p:grpSpPr>
          <a:xfrm>
            <a:off x="8011409" y="2982279"/>
            <a:ext cx="236568" cy="370105"/>
            <a:chOff x="8038497" y="2906079"/>
            <a:chExt cx="236568" cy="370105"/>
          </a:xfrm>
        </p:grpSpPr>
        <p:sp>
          <p:nvSpPr>
            <p:cNvPr id="16126" name="Google Shape;16126;p6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3" name="Google Shape;16133;p67"/>
          <p:cNvGrpSpPr/>
          <p:nvPr/>
        </p:nvGrpSpPr>
        <p:grpSpPr>
          <a:xfrm>
            <a:off x="6297042" y="1642503"/>
            <a:ext cx="370630" cy="261802"/>
            <a:chOff x="6324130" y="1566303"/>
            <a:chExt cx="370630" cy="261802"/>
          </a:xfrm>
        </p:grpSpPr>
        <p:sp>
          <p:nvSpPr>
            <p:cNvPr id="16134" name="Google Shape;16134;p6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1" name="Google Shape;16151;p67"/>
          <p:cNvGrpSpPr/>
          <p:nvPr/>
        </p:nvGrpSpPr>
        <p:grpSpPr>
          <a:xfrm>
            <a:off x="5205192" y="2102787"/>
            <a:ext cx="370840" cy="353213"/>
            <a:chOff x="5232280" y="2026587"/>
            <a:chExt cx="370840" cy="353213"/>
          </a:xfrm>
        </p:grpSpPr>
        <p:sp>
          <p:nvSpPr>
            <p:cNvPr id="16152" name="Google Shape;16152;p6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2" name="Google Shape;16162;p67"/>
          <p:cNvGrpSpPr/>
          <p:nvPr/>
        </p:nvGrpSpPr>
        <p:grpSpPr>
          <a:xfrm>
            <a:off x="7941873" y="2511529"/>
            <a:ext cx="379548" cy="365331"/>
            <a:chOff x="7968961" y="2435329"/>
            <a:chExt cx="379548" cy="365331"/>
          </a:xfrm>
        </p:grpSpPr>
        <p:sp>
          <p:nvSpPr>
            <p:cNvPr id="16163" name="Google Shape;16163;p6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67"/>
          <p:cNvGrpSpPr/>
          <p:nvPr/>
        </p:nvGrpSpPr>
        <p:grpSpPr>
          <a:xfrm>
            <a:off x="4109591" y="2191523"/>
            <a:ext cx="373305" cy="223217"/>
            <a:chOff x="4136679" y="2115323"/>
            <a:chExt cx="373305" cy="223217"/>
          </a:xfrm>
        </p:grpSpPr>
        <p:sp>
          <p:nvSpPr>
            <p:cNvPr id="16170" name="Google Shape;16170;p6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0" name="Google Shape;16180;p67"/>
          <p:cNvGrpSpPr/>
          <p:nvPr/>
        </p:nvGrpSpPr>
        <p:grpSpPr>
          <a:xfrm>
            <a:off x="7396735" y="2540277"/>
            <a:ext cx="372046" cy="307730"/>
            <a:chOff x="7423823" y="2464077"/>
            <a:chExt cx="372046" cy="307730"/>
          </a:xfrm>
        </p:grpSpPr>
        <p:sp>
          <p:nvSpPr>
            <p:cNvPr id="16181" name="Google Shape;16181;p6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67"/>
          <p:cNvGrpSpPr/>
          <p:nvPr/>
        </p:nvGrpSpPr>
        <p:grpSpPr>
          <a:xfrm>
            <a:off x="3855423" y="3441356"/>
            <a:ext cx="295061" cy="370263"/>
            <a:chOff x="3882511" y="3365156"/>
            <a:chExt cx="295061" cy="370263"/>
          </a:xfrm>
        </p:grpSpPr>
        <p:sp>
          <p:nvSpPr>
            <p:cNvPr id="16195" name="Google Shape;16195;p6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67"/>
          <p:cNvGrpSpPr/>
          <p:nvPr/>
        </p:nvGrpSpPr>
        <p:grpSpPr>
          <a:xfrm>
            <a:off x="5202700" y="1588417"/>
            <a:ext cx="370132" cy="370132"/>
            <a:chOff x="5229788" y="1512217"/>
            <a:chExt cx="370132" cy="370132"/>
          </a:xfrm>
        </p:grpSpPr>
        <p:sp>
          <p:nvSpPr>
            <p:cNvPr id="16201" name="Google Shape;16201;p6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67"/>
          <p:cNvGrpSpPr/>
          <p:nvPr/>
        </p:nvGrpSpPr>
        <p:grpSpPr>
          <a:xfrm>
            <a:off x="6014781" y="3441592"/>
            <a:ext cx="373882" cy="370053"/>
            <a:chOff x="6041869" y="3365392"/>
            <a:chExt cx="373882" cy="370053"/>
          </a:xfrm>
        </p:grpSpPr>
        <p:sp>
          <p:nvSpPr>
            <p:cNvPr id="16219" name="Google Shape;16219;p6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9" name="Google Shape;16229;p67"/>
          <p:cNvGrpSpPr/>
          <p:nvPr/>
        </p:nvGrpSpPr>
        <p:grpSpPr>
          <a:xfrm>
            <a:off x="4657221" y="2163693"/>
            <a:ext cx="374748" cy="279140"/>
            <a:chOff x="4684309" y="2087493"/>
            <a:chExt cx="374748" cy="279140"/>
          </a:xfrm>
        </p:grpSpPr>
        <p:sp>
          <p:nvSpPr>
            <p:cNvPr id="16230" name="Google Shape;16230;p6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67"/>
          <p:cNvGrpSpPr/>
          <p:nvPr/>
        </p:nvGrpSpPr>
        <p:grpSpPr>
          <a:xfrm>
            <a:off x="7494022" y="2982331"/>
            <a:ext cx="175400" cy="370053"/>
            <a:chOff x="7521110" y="2906131"/>
            <a:chExt cx="175400" cy="370053"/>
          </a:xfrm>
        </p:grpSpPr>
        <p:sp>
          <p:nvSpPr>
            <p:cNvPr id="16243" name="Google Shape;16243;p6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67"/>
          <p:cNvGrpSpPr/>
          <p:nvPr/>
        </p:nvGrpSpPr>
        <p:grpSpPr>
          <a:xfrm>
            <a:off x="3559837" y="1599486"/>
            <a:ext cx="371023" cy="347915"/>
            <a:chOff x="3586925" y="1523286"/>
            <a:chExt cx="371023" cy="347915"/>
          </a:xfrm>
        </p:grpSpPr>
        <p:sp>
          <p:nvSpPr>
            <p:cNvPr id="16253" name="Google Shape;16253;p6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2" name="Google Shape;16272;p67"/>
          <p:cNvGrpSpPr/>
          <p:nvPr/>
        </p:nvGrpSpPr>
        <p:grpSpPr>
          <a:xfrm>
            <a:off x="6848921" y="2551661"/>
            <a:ext cx="370158" cy="285120"/>
            <a:chOff x="6876009" y="2475461"/>
            <a:chExt cx="370158" cy="285120"/>
          </a:xfrm>
        </p:grpSpPr>
        <p:sp>
          <p:nvSpPr>
            <p:cNvPr id="16273" name="Google Shape;16273;p6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67"/>
          <p:cNvGrpSpPr/>
          <p:nvPr/>
        </p:nvGrpSpPr>
        <p:grpSpPr>
          <a:xfrm>
            <a:off x="6301134" y="2522047"/>
            <a:ext cx="370158" cy="344269"/>
            <a:chOff x="6328222" y="2445847"/>
            <a:chExt cx="370158" cy="344269"/>
          </a:xfrm>
        </p:grpSpPr>
        <p:sp>
          <p:nvSpPr>
            <p:cNvPr id="16283" name="Google Shape;16283;p6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67"/>
          <p:cNvGrpSpPr/>
          <p:nvPr/>
        </p:nvGrpSpPr>
        <p:grpSpPr>
          <a:xfrm>
            <a:off x="5222452" y="2509142"/>
            <a:ext cx="351639" cy="370184"/>
            <a:chOff x="5249540" y="2432942"/>
            <a:chExt cx="351639" cy="370184"/>
          </a:xfrm>
        </p:grpSpPr>
        <p:sp>
          <p:nvSpPr>
            <p:cNvPr id="16292" name="Google Shape;16292;p6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67"/>
          <p:cNvGrpSpPr/>
          <p:nvPr/>
        </p:nvGrpSpPr>
        <p:grpSpPr>
          <a:xfrm>
            <a:off x="4109959" y="2558376"/>
            <a:ext cx="371102" cy="271585"/>
            <a:chOff x="4137047" y="2482176"/>
            <a:chExt cx="371102" cy="271585"/>
          </a:xfrm>
        </p:grpSpPr>
        <p:sp>
          <p:nvSpPr>
            <p:cNvPr id="16300" name="Google Shape;16300;p6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1" name="Google Shape;16311;p67"/>
          <p:cNvGrpSpPr/>
          <p:nvPr/>
        </p:nvGrpSpPr>
        <p:grpSpPr>
          <a:xfrm>
            <a:off x="4659346" y="2509116"/>
            <a:ext cx="367377" cy="370079"/>
            <a:chOff x="4686434" y="2432916"/>
            <a:chExt cx="367377" cy="370079"/>
          </a:xfrm>
        </p:grpSpPr>
        <p:sp>
          <p:nvSpPr>
            <p:cNvPr id="16312" name="Google Shape;16312;p6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3" name="Google Shape;16323;p67"/>
          <p:cNvGrpSpPr/>
          <p:nvPr/>
        </p:nvGrpSpPr>
        <p:grpSpPr>
          <a:xfrm>
            <a:off x="6301134" y="2132506"/>
            <a:ext cx="372099" cy="293986"/>
            <a:chOff x="6328222" y="2056306"/>
            <a:chExt cx="372099" cy="293986"/>
          </a:xfrm>
        </p:grpSpPr>
        <p:sp>
          <p:nvSpPr>
            <p:cNvPr id="16324" name="Google Shape;16324;p6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67"/>
          <p:cNvGrpSpPr/>
          <p:nvPr/>
        </p:nvGrpSpPr>
        <p:grpSpPr>
          <a:xfrm>
            <a:off x="5762239" y="2509168"/>
            <a:ext cx="352531" cy="370132"/>
            <a:chOff x="5789327" y="2432968"/>
            <a:chExt cx="352531" cy="370132"/>
          </a:xfrm>
        </p:grpSpPr>
        <p:sp>
          <p:nvSpPr>
            <p:cNvPr id="16334" name="Google Shape;16334;p6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67"/>
          <p:cNvGrpSpPr/>
          <p:nvPr/>
        </p:nvGrpSpPr>
        <p:grpSpPr>
          <a:xfrm>
            <a:off x="847524" y="2056334"/>
            <a:ext cx="322314" cy="370158"/>
            <a:chOff x="874612" y="1980134"/>
            <a:chExt cx="322314" cy="370158"/>
          </a:xfrm>
        </p:grpSpPr>
        <p:sp>
          <p:nvSpPr>
            <p:cNvPr id="16345" name="Google Shape;16345;p6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2" name="Google Shape;16362;p67"/>
          <p:cNvGrpSpPr/>
          <p:nvPr/>
        </p:nvGrpSpPr>
        <p:grpSpPr>
          <a:xfrm>
            <a:off x="3012574" y="2590980"/>
            <a:ext cx="374223" cy="329764"/>
            <a:chOff x="3039662" y="2514780"/>
            <a:chExt cx="374223" cy="329764"/>
          </a:xfrm>
        </p:grpSpPr>
        <p:sp>
          <p:nvSpPr>
            <p:cNvPr id="16363" name="Google Shape;16363;p6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67"/>
          <p:cNvGrpSpPr/>
          <p:nvPr/>
        </p:nvGrpSpPr>
        <p:grpSpPr>
          <a:xfrm>
            <a:off x="1919281" y="2639322"/>
            <a:ext cx="374066" cy="233395"/>
            <a:chOff x="1946369" y="2563122"/>
            <a:chExt cx="374066" cy="233395"/>
          </a:xfrm>
        </p:grpSpPr>
        <p:sp>
          <p:nvSpPr>
            <p:cNvPr id="16382" name="Google Shape;16382;p6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67"/>
          <p:cNvGrpSpPr/>
          <p:nvPr/>
        </p:nvGrpSpPr>
        <p:grpSpPr>
          <a:xfrm>
            <a:off x="4108175" y="2982384"/>
            <a:ext cx="374040" cy="370184"/>
            <a:chOff x="4135263" y="2906184"/>
            <a:chExt cx="374040" cy="370184"/>
          </a:xfrm>
        </p:grpSpPr>
        <p:sp>
          <p:nvSpPr>
            <p:cNvPr id="16391" name="Google Shape;16391;p6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67"/>
          <p:cNvGrpSpPr/>
          <p:nvPr/>
        </p:nvGrpSpPr>
        <p:grpSpPr>
          <a:xfrm>
            <a:off x="4656513" y="2982384"/>
            <a:ext cx="372676" cy="370184"/>
            <a:chOff x="4683601" y="2906184"/>
            <a:chExt cx="372676" cy="370184"/>
          </a:xfrm>
        </p:grpSpPr>
        <p:sp>
          <p:nvSpPr>
            <p:cNvPr id="16395" name="Google Shape;16395;p6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1" name="Google Shape;16401;p67"/>
          <p:cNvGrpSpPr/>
          <p:nvPr/>
        </p:nvGrpSpPr>
        <p:grpSpPr>
          <a:xfrm>
            <a:off x="843720" y="2982253"/>
            <a:ext cx="329134" cy="370132"/>
            <a:chOff x="870808" y="2906053"/>
            <a:chExt cx="329134" cy="370132"/>
          </a:xfrm>
        </p:grpSpPr>
        <p:sp>
          <p:nvSpPr>
            <p:cNvPr id="16402" name="Google Shape;16402;p6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67"/>
          <p:cNvGrpSpPr/>
          <p:nvPr/>
        </p:nvGrpSpPr>
        <p:grpSpPr>
          <a:xfrm>
            <a:off x="1916790" y="2985269"/>
            <a:ext cx="374774" cy="364282"/>
            <a:chOff x="1943878" y="2909069"/>
            <a:chExt cx="374774" cy="364282"/>
          </a:xfrm>
        </p:grpSpPr>
        <p:sp>
          <p:nvSpPr>
            <p:cNvPr id="16422" name="Google Shape;16422;p6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3" name="Google Shape;16443;p67"/>
          <p:cNvGrpSpPr/>
          <p:nvPr/>
        </p:nvGrpSpPr>
        <p:grpSpPr>
          <a:xfrm>
            <a:off x="1100984" y="3441461"/>
            <a:ext cx="328872" cy="370158"/>
            <a:chOff x="1128072" y="3365261"/>
            <a:chExt cx="328872" cy="370158"/>
          </a:xfrm>
        </p:grpSpPr>
        <p:sp>
          <p:nvSpPr>
            <p:cNvPr id="16444" name="Google Shape;16444;p6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8" name="Google Shape;16488;p67"/>
          <p:cNvGrpSpPr/>
          <p:nvPr/>
        </p:nvGrpSpPr>
        <p:grpSpPr>
          <a:xfrm>
            <a:off x="5749779" y="1591381"/>
            <a:ext cx="370866" cy="364151"/>
            <a:chOff x="5776868" y="1515181"/>
            <a:chExt cx="370866" cy="364151"/>
          </a:xfrm>
        </p:grpSpPr>
        <p:sp>
          <p:nvSpPr>
            <p:cNvPr id="16489" name="Google Shape;16489;p6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67"/>
          <p:cNvGrpSpPr/>
          <p:nvPr/>
        </p:nvGrpSpPr>
        <p:grpSpPr>
          <a:xfrm>
            <a:off x="3550761" y="2509142"/>
            <a:ext cx="393660" cy="370079"/>
            <a:chOff x="3577849" y="2432942"/>
            <a:chExt cx="393660" cy="370079"/>
          </a:xfrm>
        </p:grpSpPr>
        <p:sp>
          <p:nvSpPr>
            <p:cNvPr id="16507" name="Google Shape;16507;p6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67"/>
          <p:cNvGrpSpPr/>
          <p:nvPr/>
        </p:nvGrpSpPr>
        <p:grpSpPr>
          <a:xfrm>
            <a:off x="2466911" y="3003237"/>
            <a:ext cx="370132" cy="328164"/>
            <a:chOff x="2493999" y="2927037"/>
            <a:chExt cx="370132" cy="328164"/>
          </a:xfrm>
        </p:grpSpPr>
        <p:sp>
          <p:nvSpPr>
            <p:cNvPr id="16518" name="Google Shape;16518;p6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67"/>
          <p:cNvGrpSpPr/>
          <p:nvPr/>
        </p:nvGrpSpPr>
        <p:grpSpPr>
          <a:xfrm>
            <a:off x="3562329" y="3026896"/>
            <a:ext cx="370315" cy="281028"/>
            <a:chOff x="3589417" y="2950696"/>
            <a:chExt cx="370315" cy="281028"/>
          </a:xfrm>
        </p:grpSpPr>
        <p:sp>
          <p:nvSpPr>
            <p:cNvPr id="16531" name="Google Shape;16531;p6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1" name="Google Shape;16551;p67"/>
          <p:cNvGrpSpPr/>
          <p:nvPr/>
        </p:nvGrpSpPr>
        <p:grpSpPr>
          <a:xfrm>
            <a:off x="3005623" y="2987918"/>
            <a:ext cx="396125" cy="359062"/>
            <a:chOff x="3032711" y="2911718"/>
            <a:chExt cx="396125" cy="359062"/>
          </a:xfrm>
        </p:grpSpPr>
        <p:sp>
          <p:nvSpPr>
            <p:cNvPr id="16552" name="Google Shape;16552;p6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67"/>
          <p:cNvGrpSpPr/>
          <p:nvPr/>
        </p:nvGrpSpPr>
        <p:grpSpPr>
          <a:xfrm>
            <a:off x="7390676" y="1589597"/>
            <a:ext cx="373174" cy="367692"/>
            <a:chOff x="7417764" y="1513397"/>
            <a:chExt cx="373174" cy="367692"/>
          </a:xfrm>
        </p:grpSpPr>
        <p:sp>
          <p:nvSpPr>
            <p:cNvPr id="16565" name="Google Shape;16565;p6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67"/>
          <p:cNvGrpSpPr/>
          <p:nvPr/>
        </p:nvGrpSpPr>
        <p:grpSpPr>
          <a:xfrm>
            <a:off x="6844856" y="1590568"/>
            <a:ext cx="370132" cy="365672"/>
            <a:chOff x="6871944" y="1514368"/>
            <a:chExt cx="370132" cy="365672"/>
          </a:xfrm>
        </p:grpSpPr>
        <p:sp>
          <p:nvSpPr>
            <p:cNvPr id="16585" name="Google Shape;16585;p6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3" name="Google Shape;16603;p67"/>
          <p:cNvGrpSpPr/>
          <p:nvPr/>
        </p:nvGrpSpPr>
        <p:grpSpPr>
          <a:xfrm>
            <a:off x="6534843" y="3441461"/>
            <a:ext cx="400375" cy="370184"/>
            <a:chOff x="6561931" y="3365261"/>
            <a:chExt cx="400375" cy="370184"/>
          </a:xfrm>
        </p:grpSpPr>
        <p:sp>
          <p:nvSpPr>
            <p:cNvPr id="16604" name="Google Shape;16604;p6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67"/>
          <p:cNvGrpSpPr/>
          <p:nvPr/>
        </p:nvGrpSpPr>
        <p:grpSpPr>
          <a:xfrm>
            <a:off x="1915032" y="2062052"/>
            <a:ext cx="378315" cy="358695"/>
            <a:chOff x="1942120" y="1985852"/>
            <a:chExt cx="378315" cy="358695"/>
          </a:xfrm>
        </p:grpSpPr>
        <p:sp>
          <p:nvSpPr>
            <p:cNvPr id="16617" name="Google Shape;16617;p6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67"/>
          <p:cNvGrpSpPr/>
          <p:nvPr/>
        </p:nvGrpSpPr>
        <p:grpSpPr>
          <a:xfrm>
            <a:off x="1374327" y="2505418"/>
            <a:ext cx="364282" cy="374197"/>
            <a:chOff x="1401415" y="2429218"/>
            <a:chExt cx="364282" cy="374197"/>
          </a:xfrm>
        </p:grpSpPr>
        <p:sp>
          <p:nvSpPr>
            <p:cNvPr id="16638" name="Google Shape;16638;p6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6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67"/>
          <p:cNvGrpSpPr/>
          <p:nvPr/>
        </p:nvGrpSpPr>
        <p:grpSpPr>
          <a:xfrm>
            <a:off x="7083339" y="3441461"/>
            <a:ext cx="400401" cy="370184"/>
            <a:chOff x="7110427" y="3365261"/>
            <a:chExt cx="400401" cy="370184"/>
          </a:xfrm>
        </p:grpSpPr>
        <p:sp>
          <p:nvSpPr>
            <p:cNvPr id="16654" name="Google Shape;16654;p6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67"/>
          <p:cNvGrpSpPr/>
          <p:nvPr/>
        </p:nvGrpSpPr>
        <p:grpSpPr>
          <a:xfrm>
            <a:off x="7631861" y="3439337"/>
            <a:ext cx="400375" cy="370132"/>
            <a:chOff x="7658949" y="3363137"/>
            <a:chExt cx="400375" cy="370132"/>
          </a:xfrm>
        </p:grpSpPr>
        <p:sp>
          <p:nvSpPr>
            <p:cNvPr id="16662" name="Google Shape;16662;p6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67"/>
          <p:cNvGrpSpPr/>
          <p:nvPr/>
        </p:nvGrpSpPr>
        <p:grpSpPr>
          <a:xfrm>
            <a:off x="3277393" y="3455589"/>
            <a:ext cx="356623" cy="370105"/>
            <a:chOff x="3307156" y="3365314"/>
            <a:chExt cx="356623" cy="370105"/>
          </a:xfrm>
        </p:grpSpPr>
        <p:sp>
          <p:nvSpPr>
            <p:cNvPr id="16668" name="Google Shape;16668;p6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67"/>
          <p:cNvGrpSpPr/>
          <p:nvPr/>
        </p:nvGrpSpPr>
        <p:grpSpPr>
          <a:xfrm>
            <a:off x="7395319" y="2056307"/>
            <a:ext cx="372807" cy="370079"/>
            <a:chOff x="7422407" y="1980107"/>
            <a:chExt cx="372807" cy="370079"/>
          </a:xfrm>
        </p:grpSpPr>
        <p:sp>
          <p:nvSpPr>
            <p:cNvPr id="16684" name="Google Shape;16684;p6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67"/>
          <p:cNvGrpSpPr/>
          <p:nvPr/>
        </p:nvGrpSpPr>
        <p:grpSpPr>
          <a:xfrm>
            <a:off x="6889053" y="2982384"/>
            <a:ext cx="289737" cy="370394"/>
            <a:chOff x="6916141" y="2906184"/>
            <a:chExt cx="289737" cy="370394"/>
          </a:xfrm>
        </p:grpSpPr>
        <p:sp>
          <p:nvSpPr>
            <p:cNvPr id="16698" name="Google Shape;16698;p6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9" name="Google Shape;16719;p67"/>
          <p:cNvGrpSpPr/>
          <p:nvPr/>
        </p:nvGrpSpPr>
        <p:grpSpPr>
          <a:xfrm>
            <a:off x="7943106" y="2089777"/>
            <a:ext cx="372676" cy="331731"/>
            <a:chOff x="7970194" y="2013577"/>
            <a:chExt cx="372676" cy="331731"/>
          </a:xfrm>
        </p:grpSpPr>
        <p:sp>
          <p:nvSpPr>
            <p:cNvPr id="16720" name="Google Shape;16720;p6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0" name="Google Shape;16730;p67"/>
          <p:cNvGrpSpPr/>
          <p:nvPr/>
        </p:nvGrpSpPr>
        <p:grpSpPr>
          <a:xfrm>
            <a:off x="1389645" y="1588390"/>
            <a:ext cx="332964" cy="370158"/>
            <a:chOff x="1416733" y="1512190"/>
            <a:chExt cx="332964" cy="370158"/>
          </a:xfrm>
        </p:grpSpPr>
        <p:sp>
          <p:nvSpPr>
            <p:cNvPr id="16731" name="Google Shape;16731;p6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0" name="Google Shape;16750;p67"/>
          <p:cNvGrpSpPr/>
          <p:nvPr/>
        </p:nvGrpSpPr>
        <p:grpSpPr>
          <a:xfrm>
            <a:off x="5219278" y="2982305"/>
            <a:ext cx="342852" cy="370079"/>
            <a:chOff x="5246366" y="2906105"/>
            <a:chExt cx="342852" cy="370079"/>
          </a:xfrm>
        </p:grpSpPr>
        <p:sp>
          <p:nvSpPr>
            <p:cNvPr id="16751" name="Google Shape;16751;p6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67"/>
          <p:cNvGrpSpPr/>
          <p:nvPr/>
        </p:nvGrpSpPr>
        <p:grpSpPr>
          <a:xfrm>
            <a:off x="822579" y="2511083"/>
            <a:ext cx="371259" cy="366249"/>
            <a:chOff x="849667" y="2434883"/>
            <a:chExt cx="371259" cy="366249"/>
          </a:xfrm>
        </p:grpSpPr>
        <p:sp>
          <p:nvSpPr>
            <p:cNvPr id="16758" name="Google Shape;16758;p6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67"/>
          <p:cNvGrpSpPr/>
          <p:nvPr/>
        </p:nvGrpSpPr>
        <p:grpSpPr>
          <a:xfrm>
            <a:off x="4389938" y="3441566"/>
            <a:ext cx="332728" cy="370053"/>
            <a:chOff x="4417026" y="3365366"/>
            <a:chExt cx="332728" cy="370053"/>
          </a:xfrm>
        </p:grpSpPr>
        <p:sp>
          <p:nvSpPr>
            <p:cNvPr id="16772" name="Google Shape;16772;p6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0" name="Google Shape;16790;p67"/>
          <p:cNvGrpSpPr/>
          <p:nvPr/>
        </p:nvGrpSpPr>
        <p:grpSpPr>
          <a:xfrm>
            <a:off x="2469980" y="2056386"/>
            <a:ext cx="363994" cy="370105"/>
            <a:chOff x="2497068" y="1980186"/>
            <a:chExt cx="363994" cy="370105"/>
          </a:xfrm>
        </p:grpSpPr>
        <p:sp>
          <p:nvSpPr>
            <p:cNvPr id="16791" name="Google Shape;16791;p6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67"/>
          <p:cNvGrpSpPr/>
          <p:nvPr/>
        </p:nvGrpSpPr>
        <p:grpSpPr>
          <a:xfrm>
            <a:off x="5793190" y="2982358"/>
            <a:ext cx="294904" cy="370027"/>
            <a:chOff x="5820278" y="2906158"/>
            <a:chExt cx="294904" cy="370027"/>
          </a:xfrm>
        </p:grpSpPr>
        <p:sp>
          <p:nvSpPr>
            <p:cNvPr id="16813" name="Google Shape;16813;p6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0" name="Google Shape;16820;p67"/>
          <p:cNvGrpSpPr/>
          <p:nvPr/>
        </p:nvGrpSpPr>
        <p:grpSpPr>
          <a:xfrm>
            <a:off x="4919731" y="3459429"/>
            <a:ext cx="370132" cy="334223"/>
            <a:chOff x="4946819" y="3383229"/>
            <a:chExt cx="370132" cy="334223"/>
          </a:xfrm>
        </p:grpSpPr>
        <p:sp>
          <p:nvSpPr>
            <p:cNvPr id="16821" name="Google Shape;16821;p6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0" name="Google Shape;16830;p67"/>
          <p:cNvGrpSpPr/>
          <p:nvPr/>
        </p:nvGrpSpPr>
        <p:grpSpPr>
          <a:xfrm>
            <a:off x="3011315" y="1615434"/>
            <a:ext cx="375482" cy="316072"/>
            <a:chOff x="3038403" y="1539234"/>
            <a:chExt cx="375482" cy="316072"/>
          </a:xfrm>
        </p:grpSpPr>
        <p:sp>
          <p:nvSpPr>
            <p:cNvPr id="16831" name="Google Shape;16831;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32" name="Google Shape;16832;p67"/>
            <p:cNvGrpSpPr/>
            <p:nvPr/>
          </p:nvGrpSpPr>
          <p:grpSpPr>
            <a:xfrm>
              <a:off x="3038403" y="1539234"/>
              <a:ext cx="375482" cy="316072"/>
              <a:chOff x="3038403" y="1539234"/>
              <a:chExt cx="375482" cy="316072"/>
            </a:xfrm>
          </p:grpSpPr>
          <p:sp>
            <p:nvSpPr>
              <p:cNvPr id="16833" name="Google Shape;16833;p6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2" name="Google Shape;16842;p67"/>
          <p:cNvGrpSpPr/>
          <p:nvPr/>
        </p:nvGrpSpPr>
        <p:grpSpPr>
          <a:xfrm>
            <a:off x="6305777" y="2982331"/>
            <a:ext cx="360846" cy="370184"/>
            <a:chOff x="6332865" y="2906131"/>
            <a:chExt cx="360846" cy="370184"/>
          </a:xfrm>
        </p:grpSpPr>
        <p:sp>
          <p:nvSpPr>
            <p:cNvPr id="16843" name="Google Shape;16843;p6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4" name="Google Shape;16854;p67"/>
          <p:cNvGrpSpPr/>
          <p:nvPr/>
        </p:nvGrpSpPr>
        <p:grpSpPr>
          <a:xfrm>
            <a:off x="4107991" y="1594266"/>
            <a:ext cx="370132" cy="358223"/>
            <a:chOff x="4135079" y="1518066"/>
            <a:chExt cx="370132" cy="358223"/>
          </a:xfrm>
        </p:grpSpPr>
        <p:sp>
          <p:nvSpPr>
            <p:cNvPr id="16855" name="Google Shape;16855;p6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67"/>
          <p:cNvGrpSpPr/>
          <p:nvPr/>
        </p:nvGrpSpPr>
        <p:grpSpPr>
          <a:xfrm>
            <a:off x="6851780" y="2056334"/>
            <a:ext cx="361240" cy="370158"/>
            <a:chOff x="6878869" y="1980134"/>
            <a:chExt cx="361240" cy="370158"/>
          </a:xfrm>
        </p:grpSpPr>
        <p:sp>
          <p:nvSpPr>
            <p:cNvPr id="16875" name="Google Shape;16875;p6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8" name="Google Shape;16888;p67"/>
          <p:cNvGrpSpPr/>
          <p:nvPr/>
        </p:nvGrpSpPr>
        <p:grpSpPr>
          <a:xfrm>
            <a:off x="2466911" y="2626233"/>
            <a:ext cx="370132" cy="259467"/>
            <a:chOff x="2493999" y="2550033"/>
            <a:chExt cx="370132" cy="259467"/>
          </a:xfrm>
        </p:grpSpPr>
        <p:sp>
          <p:nvSpPr>
            <p:cNvPr id="16889" name="Google Shape;16889;p6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6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6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8" name="Google Shape;16908;p67"/>
          <p:cNvGrpSpPr/>
          <p:nvPr/>
        </p:nvGrpSpPr>
        <p:grpSpPr>
          <a:xfrm>
            <a:off x="1672614" y="3441461"/>
            <a:ext cx="281054" cy="370158"/>
            <a:chOff x="1699703" y="3365261"/>
            <a:chExt cx="281054" cy="370158"/>
          </a:xfrm>
        </p:grpSpPr>
        <p:sp>
          <p:nvSpPr>
            <p:cNvPr id="16909" name="Google Shape;16909;p6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67"/>
          <p:cNvGrpSpPr/>
          <p:nvPr/>
        </p:nvGrpSpPr>
        <p:grpSpPr>
          <a:xfrm>
            <a:off x="7939722" y="1595630"/>
            <a:ext cx="369974" cy="355626"/>
            <a:chOff x="7966810" y="1519430"/>
            <a:chExt cx="369974" cy="355626"/>
          </a:xfrm>
        </p:grpSpPr>
        <p:sp>
          <p:nvSpPr>
            <p:cNvPr id="16923" name="Google Shape;16923;p6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9" name="Google Shape;16939;p67"/>
          <p:cNvGrpSpPr/>
          <p:nvPr/>
        </p:nvGrpSpPr>
        <p:grpSpPr>
          <a:xfrm>
            <a:off x="2765540" y="3441540"/>
            <a:ext cx="290445" cy="370079"/>
            <a:chOff x="2792628" y="3365340"/>
            <a:chExt cx="290445" cy="370079"/>
          </a:xfrm>
        </p:grpSpPr>
        <p:sp>
          <p:nvSpPr>
            <p:cNvPr id="16940" name="Google Shape;16940;p6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4" name="Google Shape;16954;p67"/>
          <p:cNvGrpSpPr/>
          <p:nvPr/>
        </p:nvGrpSpPr>
        <p:grpSpPr>
          <a:xfrm>
            <a:off x="1362497" y="2064517"/>
            <a:ext cx="388125" cy="353790"/>
            <a:chOff x="1389585" y="1988317"/>
            <a:chExt cx="388125" cy="353790"/>
          </a:xfrm>
        </p:grpSpPr>
        <p:sp>
          <p:nvSpPr>
            <p:cNvPr id="16955" name="Google Shape;16955;p6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6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7" name="Google Shape;16977;p67"/>
          <p:cNvGrpSpPr/>
          <p:nvPr/>
        </p:nvGrpSpPr>
        <p:grpSpPr>
          <a:xfrm>
            <a:off x="2465836" y="1588390"/>
            <a:ext cx="370158" cy="370158"/>
            <a:chOff x="2492924" y="1512190"/>
            <a:chExt cx="370158" cy="370158"/>
          </a:xfrm>
        </p:grpSpPr>
        <p:sp>
          <p:nvSpPr>
            <p:cNvPr id="16978" name="Google Shape;16978;p6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0" name="Google Shape;17000;p67"/>
          <p:cNvGrpSpPr/>
          <p:nvPr/>
        </p:nvGrpSpPr>
        <p:grpSpPr>
          <a:xfrm>
            <a:off x="1906481" y="1588443"/>
            <a:ext cx="393975" cy="370105"/>
            <a:chOff x="1933569" y="1512243"/>
            <a:chExt cx="393975" cy="370105"/>
          </a:xfrm>
        </p:grpSpPr>
        <p:sp>
          <p:nvSpPr>
            <p:cNvPr id="17001" name="Google Shape;17001;p6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6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6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6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6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9" name="Google Shape;17029;p67"/>
          <p:cNvGrpSpPr/>
          <p:nvPr/>
        </p:nvGrpSpPr>
        <p:grpSpPr>
          <a:xfrm>
            <a:off x="2209018" y="3441592"/>
            <a:ext cx="306471" cy="370000"/>
            <a:chOff x="2236106" y="3365392"/>
            <a:chExt cx="306471" cy="370000"/>
          </a:xfrm>
        </p:grpSpPr>
        <p:sp>
          <p:nvSpPr>
            <p:cNvPr id="17030" name="Google Shape;17030;p6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67"/>
          <p:cNvGrpSpPr/>
          <p:nvPr/>
        </p:nvGrpSpPr>
        <p:grpSpPr>
          <a:xfrm>
            <a:off x="5465735" y="3461763"/>
            <a:ext cx="375325" cy="329606"/>
            <a:chOff x="5492823" y="3385563"/>
            <a:chExt cx="375325" cy="329606"/>
          </a:xfrm>
        </p:grpSpPr>
        <p:sp>
          <p:nvSpPr>
            <p:cNvPr id="17045" name="Google Shape;17045;p6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6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5" name="Google Shape;17065;p67"/>
          <p:cNvGrpSpPr/>
          <p:nvPr/>
        </p:nvGrpSpPr>
        <p:grpSpPr>
          <a:xfrm>
            <a:off x="3014699" y="2077318"/>
            <a:ext cx="370158" cy="328164"/>
            <a:chOff x="3041787" y="2001118"/>
            <a:chExt cx="370158" cy="328164"/>
          </a:xfrm>
        </p:grpSpPr>
        <p:sp>
          <p:nvSpPr>
            <p:cNvPr id="17066" name="Google Shape;17066;p6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6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6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67"/>
          <p:cNvGrpSpPr/>
          <p:nvPr/>
        </p:nvGrpSpPr>
        <p:grpSpPr>
          <a:xfrm>
            <a:off x="5752796" y="2115325"/>
            <a:ext cx="372309" cy="328216"/>
            <a:chOff x="5779884" y="2039125"/>
            <a:chExt cx="372309" cy="328216"/>
          </a:xfrm>
        </p:grpSpPr>
        <p:sp>
          <p:nvSpPr>
            <p:cNvPr id="17085" name="Google Shape;17085;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6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6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8" name="Google Shape;17098;p6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02"/>
        <p:cNvGrpSpPr/>
        <p:nvPr/>
      </p:nvGrpSpPr>
      <p:grpSpPr>
        <a:xfrm>
          <a:off x="0" y="0"/>
          <a:ext cx="0" cy="0"/>
          <a:chOff x="0" y="0"/>
          <a:chExt cx="0" cy="0"/>
        </a:xfrm>
      </p:grpSpPr>
      <p:grpSp>
        <p:nvGrpSpPr>
          <p:cNvPr id="17103" name="Google Shape;17103;p68"/>
          <p:cNvGrpSpPr/>
          <p:nvPr/>
        </p:nvGrpSpPr>
        <p:grpSpPr>
          <a:xfrm>
            <a:off x="853009" y="1981993"/>
            <a:ext cx="354610" cy="372358"/>
            <a:chOff x="878066" y="1981993"/>
            <a:chExt cx="354610" cy="372358"/>
          </a:xfrm>
        </p:grpSpPr>
        <p:sp>
          <p:nvSpPr>
            <p:cNvPr id="17104" name="Google Shape;17104;p6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68"/>
          <p:cNvGrpSpPr/>
          <p:nvPr/>
        </p:nvGrpSpPr>
        <p:grpSpPr>
          <a:xfrm>
            <a:off x="1320737" y="1982386"/>
            <a:ext cx="371650" cy="371624"/>
            <a:chOff x="1345794" y="1982386"/>
            <a:chExt cx="371650" cy="371624"/>
          </a:xfrm>
        </p:grpSpPr>
        <p:sp>
          <p:nvSpPr>
            <p:cNvPr id="17119" name="Google Shape;17119;p6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6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6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6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6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6" name="Google Shape;17156;p68"/>
          <p:cNvGrpSpPr/>
          <p:nvPr/>
        </p:nvGrpSpPr>
        <p:grpSpPr>
          <a:xfrm>
            <a:off x="1796408" y="1981993"/>
            <a:ext cx="372410" cy="372410"/>
            <a:chOff x="1821465" y="1981993"/>
            <a:chExt cx="372410" cy="372410"/>
          </a:xfrm>
        </p:grpSpPr>
        <p:sp>
          <p:nvSpPr>
            <p:cNvPr id="17157" name="Google Shape;17157;p6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68"/>
          <p:cNvGrpSpPr/>
          <p:nvPr/>
        </p:nvGrpSpPr>
        <p:grpSpPr>
          <a:xfrm>
            <a:off x="2251291" y="1981809"/>
            <a:ext cx="415901" cy="372699"/>
            <a:chOff x="2276348" y="1981809"/>
            <a:chExt cx="415901" cy="372699"/>
          </a:xfrm>
        </p:grpSpPr>
        <p:sp>
          <p:nvSpPr>
            <p:cNvPr id="17172" name="Google Shape;17172;p6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68"/>
          <p:cNvGrpSpPr/>
          <p:nvPr/>
        </p:nvGrpSpPr>
        <p:grpSpPr>
          <a:xfrm>
            <a:off x="2749297" y="2009990"/>
            <a:ext cx="372017" cy="316310"/>
            <a:chOff x="2774354" y="2009990"/>
            <a:chExt cx="372017" cy="316310"/>
          </a:xfrm>
        </p:grpSpPr>
        <p:sp>
          <p:nvSpPr>
            <p:cNvPr id="17180" name="Google Shape;17180;p6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6" name="Google Shape;17206;p68"/>
          <p:cNvGrpSpPr/>
          <p:nvPr/>
        </p:nvGrpSpPr>
        <p:grpSpPr>
          <a:xfrm>
            <a:off x="3697625" y="1981993"/>
            <a:ext cx="375818" cy="372043"/>
            <a:chOff x="3722682" y="1981993"/>
            <a:chExt cx="375818" cy="372043"/>
          </a:xfrm>
        </p:grpSpPr>
        <p:sp>
          <p:nvSpPr>
            <p:cNvPr id="17207" name="Google Shape;17207;p6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6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6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6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2" name="Google Shape;17222;p68"/>
          <p:cNvGrpSpPr/>
          <p:nvPr/>
        </p:nvGrpSpPr>
        <p:grpSpPr>
          <a:xfrm>
            <a:off x="4176337" y="1981809"/>
            <a:ext cx="373538" cy="372305"/>
            <a:chOff x="4201394" y="1981809"/>
            <a:chExt cx="373538" cy="372305"/>
          </a:xfrm>
        </p:grpSpPr>
        <p:sp>
          <p:nvSpPr>
            <p:cNvPr id="17223" name="Google Shape;17223;p6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6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9" name="Google Shape;17239;p68"/>
          <p:cNvGrpSpPr/>
          <p:nvPr/>
        </p:nvGrpSpPr>
        <p:grpSpPr>
          <a:xfrm>
            <a:off x="4634601" y="1500266"/>
            <a:ext cx="422743" cy="377784"/>
            <a:chOff x="4659658" y="1500266"/>
            <a:chExt cx="422743" cy="377784"/>
          </a:xfrm>
        </p:grpSpPr>
        <p:sp>
          <p:nvSpPr>
            <p:cNvPr id="17240" name="Google Shape;17240;p6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6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6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6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6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7" name="Google Shape;17257;p68"/>
          <p:cNvGrpSpPr/>
          <p:nvPr/>
        </p:nvGrpSpPr>
        <p:grpSpPr>
          <a:xfrm>
            <a:off x="5186349" y="1513504"/>
            <a:ext cx="260394" cy="351202"/>
            <a:chOff x="5211406" y="1513504"/>
            <a:chExt cx="260394" cy="351202"/>
          </a:xfrm>
        </p:grpSpPr>
        <p:sp>
          <p:nvSpPr>
            <p:cNvPr id="17258" name="Google Shape;17258;p6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6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68"/>
          <p:cNvGrpSpPr/>
          <p:nvPr/>
        </p:nvGrpSpPr>
        <p:grpSpPr>
          <a:xfrm>
            <a:off x="5607545" y="1513216"/>
            <a:ext cx="366722" cy="351779"/>
            <a:chOff x="5632602" y="1513216"/>
            <a:chExt cx="366722" cy="351779"/>
          </a:xfrm>
        </p:grpSpPr>
        <p:sp>
          <p:nvSpPr>
            <p:cNvPr id="17272" name="Google Shape;17272;p6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6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6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0" name="Google Shape;17280;p68"/>
          <p:cNvGrpSpPr/>
          <p:nvPr/>
        </p:nvGrpSpPr>
        <p:grpSpPr>
          <a:xfrm>
            <a:off x="6064315" y="1527136"/>
            <a:ext cx="401902" cy="323965"/>
            <a:chOff x="6089372" y="1527136"/>
            <a:chExt cx="401902" cy="323965"/>
          </a:xfrm>
        </p:grpSpPr>
        <p:sp>
          <p:nvSpPr>
            <p:cNvPr id="17281" name="Google Shape;17281;p6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6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68"/>
          <p:cNvGrpSpPr/>
          <p:nvPr/>
        </p:nvGrpSpPr>
        <p:grpSpPr>
          <a:xfrm>
            <a:off x="6554378" y="1527897"/>
            <a:ext cx="370103" cy="322444"/>
            <a:chOff x="6579435" y="1527897"/>
            <a:chExt cx="370103" cy="322444"/>
          </a:xfrm>
        </p:grpSpPr>
        <p:sp>
          <p:nvSpPr>
            <p:cNvPr id="17312" name="Google Shape;17312;p6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6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6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3" name="Google Shape;17333;p68"/>
          <p:cNvGrpSpPr/>
          <p:nvPr/>
        </p:nvGrpSpPr>
        <p:grpSpPr>
          <a:xfrm>
            <a:off x="6963830" y="1538854"/>
            <a:ext cx="499920" cy="300136"/>
            <a:chOff x="6988887" y="1538854"/>
            <a:chExt cx="499920" cy="300136"/>
          </a:xfrm>
        </p:grpSpPr>
        <p:sp>
          <p:nvSpPr>
            <p:cNvPr id="17334" name="Google Shape;17334;p6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6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6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68"/>
          <p:cNvGrpSpPr/>
          <p:nvPr/>
        </p:nvGrpSpPr>
        <p:grpSpPr>
          <a:xfrm>
            <a:off x="8025302" y="1520687"/>
            <a:ext cx="279321" cy="336837"/>
            <a:chOff x="8050359" y="1520687"/>
            <a:chExt cx="279321" cy="336837"/>
          </a:xfrm>
        </p:grpSpPr>
        <p:sp>
          <p:nvSpPr>
            <p:cNvPr id="17348" name="Google Shape;17348;p6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68"/>
          <p:cNvGrpSpPr/>
          <p:nvPr/>
        </p:nvGrpSpPr>
        <p:grpSpPr>
          <a:xfrm>
            <a:off x="6068850" y="2461832"/>
            <a:ext cx="364441" cy="339091"/>
            <a:chOff x="6093907" y="2461832"/>
            <a:chExt cx="364441" cy="339091"/>
          </a:xfrm>
        </p:grpSpPr>
        <p:sp>
          <p:nvSpPr>
            <p:cNvPr id="17362" name="Google Shape;17362;p6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2" name="Google Shape;17372;p68"/>
          <p:cNvGrpSpPr/>
          <p:nvPr/>
        </p:nvGrpSpPr>
        <p:grpSpPr>
          <a:xfrm>
            <a:off x="4651274" y="1980866"/>
            <a:ext cx="377680" cy="377680"/>
            <a:chOff x="4676331" y="1980866"/>
            <a:chExt cx="377680" cy="377680"/>
          </a:xfrm>
        </p:grpSpPr>
        <p:sp>
          <p:nvSpPr>
            <p:cNvPr id="17373" name="Google Shape;17373;p6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6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2" name="Google Shape;17392;p68"/>
          <p:cNvGrpSpPr/>
          <p:nvPr/>
        </p:nvGrpSpPr>
        <p:grpSpPr>
          <a:xfrm>
            <a:off x="7501185" y="1522968"/>
            <a:ext cx="357651" cy="332275"/>
            <a:chOff x="7526242" y="1522968"/>
            <a:chExt cx="357651" cy="332275"/>
          </a:xfrm>
        </p:grpSpPr>
        <p:sp>
          <p:nvSpPr>
            <p:cNvPr id="17393" name="Google Shape;17393;p6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6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6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9" name="Google Shape;17409;p68"/>
          <p:cNvGrpSpPr/>
          <p:nvPr/>
        </p:nvGrpSpPr>
        <p:grpSpPr>
          <a:xfrm>
            <a:off x="3225729" y="1982386"/>
            <a:ext cx="371650" cy="371624"/>
            <a:chOff x="3250786" y="1982386"/>
            <a:chExt cx="371650" cy="371624"/>
          </a:xfrm>
        </p:grpSpPr>
        <p:sp>
          <p:nvSpPr>
            <p:cNvPr id="17410" name="Google Shape;17410;p6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6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6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6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0" name="Google Shape;17440;p68"/>
          <p:cNvGrpSpPr/>
          <p:nvPr/>
        </p:nvGrpSpPr>
        <p:grpSpPr>
          <a:xfrm>
            <a:off x="1317329" y="2916322"/>
            <a:ext cx="373538" cy="331515"/>
            <a:chOff x="1342386" y="2916322"/>
            <a:chExt cx="373538" cy="331515"/>
          </a:xfrm>
        </p:grpSpPr>
        <p:sp>
          <p:nvSpPr>
            <p:cNvPr id="17441" name="Google Shape;17441;p6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6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6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6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68"/>
          <p:cNvGrpSpPr/>
          <p:nvPr/>
        </p:nvGrpSpPr>
        <p:grpSpPr>
          <a:xfrm>
            <a:off x="2269065" y="2946600"/>
            <a:ext cx="373931" cy="271351"/>
            <a:chOff x="2294122" y="2946600"/>
            <a:chExt cx="373931" cy="271351"/>
          </a:xfrm>
        </p:grpSpPr>
        <p:sp>
          <p:nvSpPr>
            <p:cNvPr id="17453" name="Google Shape;17453;p6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6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6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6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6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6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3" name="Google Shape;17483;p68"/>
          <p:cNvGrpSpPr/>
          <p:nvPr/>
        </p:nvGrpSpPr>
        <p:grpSpPr>
          <a:xfrm>
            <a:off x="2744762" y="2907251"/>
            <a:ext cx="373905" cy="349682"/>
            <a:chOff x="2769819" y="2907251"/>
            <a:chExt cx="373905" cy="349682"/>
          </a:xfrm>
        </p:grpSpPr>
        <p:sp>
          <p:nvSpPr>
            <p:cNvPr id="17484" name="Google Shape;17484;p6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6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6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6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6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6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6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1" name="Google Shape;17501;p68"/>
          <p:cNvGrpSpPr/>
          <p:nvPr/>
        </p:nvGrpSpPr>
        <p:grpSpPr>
          <a:xfrm>
            <a:off x="3221193" y="2895245"/>
            <a:ext cx="375792" cy="373800"/>
            <a:chOff x="3246251" y="2895245"/>
            <a:chExt cx="375792" cy="373800"/>
          </a:xfrm>
        </p:grpSpPr>
        <p:sp>
          <p:nvSpPr>
            <p:cNvPr id="17502" name="Google Shape;17502;p6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6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6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6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6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6" name="Google Shape;17516;p68"/>
          <p:cNvGrpSpPr/>
          <p:nvPr/>
        </p:nvGrpSpPr>
        <p:grpSpPr>
          <a:xfrm>
            <a:off x="3766125" y="2895454"/>
            <a:ext cx="234650" cy="373590"/>
            <a:chOff x="3791182" y="2895454"/>
            <a:chExt cx="234650" cy="373590"/>
          </a:xfrm>
        </p:grpSpPr>
        <p:sp>
          <p:nvSpPr>
            <p:cNvPr id="17517" name="Google Shape;17517;p6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8"/>
          <p:cNvGrpSpPr/>
          <p:nvPr/>
        </p:nvGrpSpPr>
        <p:grpSpPr>
          <a:xfrm>
            <a:off x="7017938" y="2489463"/>
            <a:ext cx="364441" cy="256225"/>
            <a:chOff x="7042995" y="2489463"/>
            <a:chExt cx="364441" cy="256225"/>
          </a:xfrm>
        </p:grpSpPr>
        <p:sp>
          <p:nvSpPr>
            <p:cNvPr id="17527" name="Google Shape;17527;p6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6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6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68"/>
          <p:cNvGrpSpPr/>
          <p:nvPr/>
        </p:nvGrpSpPr>
        <p:grpSpPr>
          <a:xfrm>
            <a:off x="7492115" y="2437007"/>
            <a:ext cx="364284" cy="361243"/>
            <a:chOff x="7517172" y="2437007"/>
            <a:chExt cx="364284" cy="361243"/>
          </a:xfrm>
        </p:grpSpPr>
        <p:sp>
          <p:nvSpPr>
            <p:cNvPr id="17537" name="Google Shape;17537;p6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6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6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6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6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6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6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68"/>
          <p:cNvGrpSpPr/>
          <p:nvPr/>
        </p:nvGrpSpPr>
        <p:grpSpPr>
          <a:xfrm>
            <a:off x="7981418" y="2436954"/>
            <a:ext cx="335290" cy="361321"/>
            <a:chOff x="8006475" y="2436954"/>
            <a:chExt cx="335290" cy="361321"/>
          </a:xfrm>
        </p:grpSpPr>
        <p:sp>
          <p:nvSpPr>
            <p:cNvPr id="17559" name="Google Shape;17559;p6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6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6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6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6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6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6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6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6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68"/>
          <p:cNvGrpSpPr/>
          <p:nvPr/>
        </p:nvGrpSpPr>
        <p:grpSpPr>
          <a:xfrm>
            <a:off x="5571604" y="2909139"/>
            <a:ext cx="394326" cy="349682"/>
            <a:chOff x="5596661" y="2909139"/>
            <a:chExt cx="394326" cy="349682"/>
          </a:xfrm>
        </p:grpSpPr>
        <p:sp>
          <p:nvSpPr>
            <p:cNvPr id="17579" name="Google Shape;17579;p6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6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6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6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6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6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5" name="Google Shape;17595;p68"/>
          <p:cNvGrpSpPr/>
          <p:nvPr/>
        </p:nvGrpSpPr>
        <p:grpSpPr>
          <a:xfrm>
            <a:off x="849601" y="2914408"/>
            <a:ext cx="356891" cy="335709"/>
            <a:chOff x="874658" y="2914408"/>
            <a:chExt cx="356891" cy="335709"/>
          </a:xfrm>
        </p:grpSpPr>
        <p:sp>
          <p:nvSpPr>
            <p:cNvPr id="17596" name="Google Shape;17596;p6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6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6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6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6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6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6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6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6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6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6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6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6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6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6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6" name="Google Shape;17616;p68"/>
          <p:cNvGrpSpPr/>
          <p:nvPr/>
        </p:nvGrpSpPr>
        <p:grpSpPr>
          <a:xfrm>
            <a:off x="4205855" y="2929193"/>
            <a:ext cx="308813" cy="306165"/>
            <a:chOff x="4230912" y="2929193"/>
            <a:chExt cx="308813" cy="306165"/>
          </a:xfrm>
        </p:grpSpPr>
        <p:sp>
          <p:nvSpPr>
            <p:cNvPr id="17617" name="Google Shape;17617;p6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6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6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6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6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6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6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6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6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6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6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6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6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6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6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2" name="Google Shape;17632;p68"/>
          <p:cNvGrpSpPr/>
          <p:nvPr/>
        </p:nvGrpSpPr>
        <p:grpSpPr>
          <a:xfrm>
            <a:off x="4602829" y="3401089"/>
            <a:ext cx="409111" cy="267944"/>
            <a:chOff x="4627886" y="3401089"/>
            <a:chExt cx="409111" cy="267944"/>
          </a:xfrm>
        </p:grpSpPr>
        <p:sp>
          <p:nvSpPr>
            <p:cNvPr id="17633" name="Google Shape;17633;p6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6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6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6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6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6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6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6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6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6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6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4" name="Google Shape;17644;p68"/>
          <p:cNvGrpSpPr/>
          <p:nvPr/>
        </p:nvGrpSpPr>
        <p:grpSpPr>
          <a:xfrm>
            <a:off x="4627419" y="2898915"/>
            <a:ext cx="386016" cy="384495"/>
            <a:chOff x="4652476" y="2898915"/>
            <a:chExt cx="386016" cy="384495"/>
          </a:xfrm>
        </p:grpSpPr>
        <p:sp>
          <p:nvSpPr>
            <p:cNvPr id="17645" name="Google Shape;17645;p6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6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6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6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6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6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6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6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6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68"/>
          <p:cNvGrpSpPr/>
          <p:nvPr/>
        </p:nvGrpSpPr>
        <p:grpSpPr>
          <a:xfrm>
            <a:off x="5131874" y="2922194"/>
            <a:ext cx="324699" cy="347611"/>
            <a:chOff x="5156931" y="2922194"/>
            <a:chExt cx="324699" cy="347611"/>
          </a:xfrm>
        </p:grpSpPr>
        <p:sp>
          <p:nvSpPr>
            <p:cNvPr id="17655" name="Google Shape;17655;p6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6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6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6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6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6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6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6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6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6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6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6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6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6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6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6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68"/>
          <p:cNvGrpSpPr/>
          <p:nvPr/>
        </p:nvGrpSpPr>
        <p:grpSpPr>
          <a:xfrm>
            <a:off x="6061274" y="2905337"/>
            <a:ext cx="364441" cy="364834"/>
            <a:chOff x="6086331" y="2905337"/>
            <a:chExt cx="364441" cy="364834"/>
          </a:xfrm>
        </p:grpSpPr>
        <p:sp>
          <p:nvSpPr>
            <p:cNvPr id="17672" name="Google Shape;17672;p6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6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6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6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6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6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8" name="Google Shape;17678;p68"/>
          <p:cNvGrpSpPr/>
          <p:nvPr/>
        </p:nvGrpSpPr>
        <p:grpSpPr>
          <a:xfrm>
            <a:off x="6529002" y="2907251"/>
            <a:ext cx="377706" cy="377680"/>
            <a:chOff x="6554059" y="2907251"/>
            <a:chExt cx="377706" cy="377680"/>
          </a:xfrm>
        </p:grpSpPr>
        <p:sp>
          <p:nvSpPr>
            <p:cNvPr id="17679" name="Google Shape;17679;p6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6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6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6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6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6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6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6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6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6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6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6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6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6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6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6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6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6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6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6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6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68"/>
          <p:cNvGrpSpPr/>
          <p:nvPr/>
        </p:nvGrpSpPr>
        <p:grpSpPr>
          <a:xfrm>
            <a:off x="7466739" y="2945446"/>
            <a:ext cx="400801" cy="317542"/>
            <a:chOff x="7491796" y="2945446"/>
            <a:chExt cx="400801" cy="317542"/>
          </a:xfrm>
        </p:grpSpPr>
        <p:sp>
          <p:nvSpPr>
            <p:cNvPr id="17701" name="Google Shape;17701;p6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6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6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6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6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6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6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6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6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6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6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6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6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6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6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6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6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6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6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6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6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6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3" name="Google Shape;17723;p68"/>
          <p:cNvGrpSpPr/>
          <p:nvPr/>
        </p:nvGrpSpPr>
        <p:grpSpPr>
          <a:xfrm>
            <a:off x="7020586" y="2907723"/>
            <a:ext cx="345304" cy="365857"/>
            <a:chOff x="7045643" y="2907723"/>
            <a:chExt cx="345304" cy="365857"/>
          </a:xfrm>
        </p:grpSpPr>
        <p:sp>
          <p:nvSpPr>
            <p:cNvPr id="17724" name="Google Shape;17724;p6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6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6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6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6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6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6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6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6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6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6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6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6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6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6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6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6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6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6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3" name="Google Shape;17743;p68"/>
          <p:cNvGrpSpPr/>
          <p:nvPr/>
        </p:nvGrpSpPr>
        <p:grpSpPr>
          <a:xfrm>
            <a:off x="7967786" y="2907251"/>
            <a:ext cx="347794" cy="366328"/>
            <a:chOff x="7992843" y="2907251"/>
            <a:chExt cx="347794" cy="366328"/>
          </a:xfrm>
        </p:grpSpPr>
        <p:sp>
          <p:nvSpPr>
            <p:cNvPr id="17744" name="Google Shape;17744;p6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6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6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6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6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6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6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6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6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6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6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6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6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6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6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6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6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6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6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6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6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6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6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6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6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6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6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6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6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6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6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6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6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68"/>
          <p:cNvGrpSpPr/>
          <p:nvPr/>
        </p:nvGrpSpPr>
        <p:grpSpPr>
          <a:xfrm>
            <a:off x="848841" y="1512377"/>
            <a:ext cx="398127" cy="353457"/>
            <a:chOff x="873898" y="1512377"/>
            <a:chExt cx="398127" cy="353457"/>
          </a:xfrm>
        </p:grpSpPr>
        <p:sp>
          <p:nvSpPr>
            <p:cNvPr id="17778" name="Google Shape;17778;p6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6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6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6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6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6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6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6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6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6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6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6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6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6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6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6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6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6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6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68"/>
          <p:cNvGrpSpPr/>
          <p:nvPr/>
        </p:nvGrpSpPr>
        <p:grpSpPr>
          <a:xfrm>
            <a:off x="1399067" y="1515680"/>
            <a:ext cx="246762" cy="347139"/>
            <a:chOff x="1424125" y="1515680"/>
            <a:chExt cx="246762" cy="347139"/>
          </a:xfrm>
        </p:grpSpPr>
        <p:sp>
          <p:nvSpPr>
            <p:cNvPr id="17798" name="Google Shape;17798;p6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6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6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6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6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6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6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6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6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6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6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6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6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6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6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6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6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6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6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6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8" name="Google Shape;17818;p68"/>
          <p:cNvGrpSpPr/>
          <p:nvPr/>
        </p:nvGrpSpPr>
        <p:grpSpPr>
          <a:xfrm>
            <a:off x="2294441" y="1512744"/>
            <a:ext cx="352697" cy="352723"/>
            <a:chOff x="2319498" y="1512744"/>
            <a:chExt cx="352697" cy="352723"/>
          </a:xfrm>
        </p:grpSpPr>
        <p:sp>
          <p:nvSpPr>
            <p:cNvPr id="17819" name="Google Shape;17819;p6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6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6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6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6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6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6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6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6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6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6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6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6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6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6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6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6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6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6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8" name="Google Shape;17838;p68"/>
          <p:cNvGrpSpPr/>
          <p:nvPr/>
        </p:nvGrpSpPr>
        <p:grpSpPr>
          <a:xfrm>
            <a:off x="4211544" y="1512666"/>
            <a:ext cx="312981" cy="352697"/>
            <a:chOff x="4236601" y="1512666"/>
            <a:chExt cx="312981" cy="352697"/>
          </a:xfrm>
        </p:grpSpPr>
        <p:sp>
          <p:nvSpPr>
            <p:cNvPr id="17839" name="Google Shape;17839;p6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6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6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6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6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6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6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6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6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6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6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6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6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6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68"/>
          <p:cNvGrpSpPr/>
          <p:nvPr/>
        </p:nvGrpSpPr>
        <p:grpSpPr>
          <a:xfrm>
            <a:off x="824618" y="3347716"/>
            <a:ext cx="346300" cy="375818"/>
            <a:chOff x="849675" y="3347716"/>
            <a:chExt cx="346300" cy="375818"/>
          </a:xfrm>
        </p:grpSpPr>
        <p:sp>
          <p:nvSpPr>
            <p:cNvPr id="17854" name="Google Shape;17854;p6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6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6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6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6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6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6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6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6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6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6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6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6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6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6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6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6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1" name="Google Shape;17871;p68"/>
          <p:cNvGrpSpPr/>
          <p:nvPr/>
        </p:nvGrpSpPr>
        <p:grpSpPr>
          <a:xfrm>
            <a:off x="1299162" y="3399202"/>
            <a:ext cx="376578" cy="272846"/>
            <a:chOff x="1324219" y="3399202"/>
            <a:chExt cx="376578" cy="272846"/>
          </a:xfrm>
        </p:grpSpPr>
        <p:sp>
          <p:nvSpPr>
            <p:cNvPr id="17872" name="Google Shape;17872;p6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6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6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6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6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6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6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6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6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6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6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6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6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6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6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6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6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6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6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6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6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6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6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6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6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6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6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6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6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6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6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6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6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5" name="Google Shape;17905;p68"/>
          <p:cNvGrpSpPr/>
          <p:nvPr/>
        </p:nvGrpSpPr>
        <p:grpSpPr>
          <a:xfrm>
            <a:off x="1773706" y="3395401"/>
            <a:ext cx="376185" cy="280448"/>
            <a:chOff x="1798763" y="3395401"/>
            <a:chExt cx="376185" cy="280448"/>
          </a:xfrm>
        </p:grpSpPr>
        <p:sp>
          <p:nvSpPr>
            <p:cNvPr id="17906" name="Google Shape;17906;p6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6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6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6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6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6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6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6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6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6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6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6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6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6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6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6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6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6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6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6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6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6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6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6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6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6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6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6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6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6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6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68"/>
          <p:cNvGrpSpPr/>
          <p:nvPr/>
        </p:nvGrpSpPr>
        <p:grpSpPr>
          <a:xfrm>
            <a:off x="2248250" y="3378754"/>
            <a:ext cx="375818" cy="313374"/>
            <a:chOff x="2273307" y="3378754"/>
            <a:chExt cx="375818" cy="313374"/>
          </a:xfrm>
        </p:grpSpPr>
        <p:sp>
          <p:nvSpPr>
            <p:cNvPr id="17938" name="Google Shape;17938;p6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6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6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6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6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6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6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6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6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6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6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6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6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6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6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6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6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6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6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6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6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6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6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6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6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6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6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6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6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6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6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6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6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6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6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6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6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6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6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6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6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6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6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6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6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6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6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6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6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6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6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6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6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6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6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6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6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6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6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6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6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6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6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6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6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6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6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6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6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6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6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6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6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6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6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6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6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6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6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6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6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6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6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6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68"/>
          <p:cNvGrpSpPr/>
          <p:nvPr/>
        </p:nvGrpSpPr>
        <p:grpSpPr>
          <a:xfrm>
            <a:off x="2722427" y="3359460"/>
            <a:ext cx="377706" cy="352330"/>
            <a:chOff x="2747484" y="3359460"/>
            <a:chExt cx="377706" cy="352330"/>
          </a:xfrm>
        </p:grpSpPr>
        <p:sp>
          <p:nvSpPr>
            <p:cNvPr id="18023" name="Google Shape;18023;p6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6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6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6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6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6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6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6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6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6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6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6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6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6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6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8" name="Google Shape;18038;p68"/>
          <p:cNvGrpSpPr/>
          <p:nvPr/>
        </p:nvGrpSpPr>
        <p:grpSpPr>
          <a:xfrm>
            <a:off x="3671148" y="3371938"/>
            <a:ext cx="375792" cy="327373"/>
            <a:chOff x="3696205" y="3371938"/>
            <a:chExt cx="375792" cy="327373"/>
          </a:xfrm>
        </p:grpSpPr>
        <p:sp>
          <p:nvSpPr>
            <p:cNvPr id="18039" name="Google Shape;18039;p6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6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6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6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6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6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6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6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6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6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6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6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6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6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6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6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6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6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6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6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6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6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6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68"/>
          <p:cNvGrpSpPr/>
          <p:nvPr/>
        </p:nvGrpSpPr>
        <p:grpSpPr>
          <a:xfrm>
            <a:off x="6542267" y="2436849"/>
            <a:ext cx="366722" cy="342892"/>
            <a:chOff x="6567324" y="2436849"/>
            <a:chExt cx="366722" cy="342892"/>
          </a:xfrm>
        </p:grpSpPr>
        <p:sp>
          <p:nvSpPr>
            <p:cNvPr id="18063" name="Google Shape;18063;p6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6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6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6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6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6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6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6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6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6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6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6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5" name="Google Shape;18075;p68"/>
          <p:cNvGrpSpPr/>
          <p:nvPr/>
        </p:nvGrpSpPr>
        <p:grpSpPr>
          <a:xfrm>
            <a:off x="4183913" y="3361347"/>
            <a:ext cx="299349" cy="348188"/>
            <a:chOff x="4208970" y="3361347"/>
            <a:chExt cx="299349" cy="348188"/>
          </a:xfrm>
        </p:grpSpPr>
        <p:sp>
          <p:nvSpPr>
            <p:cNvPr id="18076" name="Google Shape;18076;p6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6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6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6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6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6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6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6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6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6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6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6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6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6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0" name="Google Shape;18090;p68"/>
          <p:cNvGrpSpPr/>
          <p:nvPr/>
        </p:nvGrpSpPr>
        <p:grpSpPr>
          <a:xfrm>
            <a:off x="2761776" y="1512351"/>
            <a:ext cx="366722" cy="353667"/>
            <a:chOff x="2786833" y="1512351"/>
            <a:chExt cx="366722" cy="353667"/>
          </a:xfrm>
        </p:grpSpPr>
        <p:sp>
          <p:nvSpPr>
            <p:cNvPr id="18091" name="Google Shape;18091;p6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6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6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6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6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6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6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6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6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6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6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6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6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6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6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6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6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6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6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6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1" name="Google Shape;18111;p68"/>
          <p:cNvGrpSpPr/>
          <p:nvPr/>
        </p:nvGrpSpPr>
        <p:grpSpPr>
          <a:xfrm>
            <a:off x="1820264" y="1512744"/>
            <a:ext cx="352723" cy="353090"/>
            <a:chOff x="1845321" y="1512744"/>
            <a:chExt cx="352723" cy="353090"/>
          </a:xfrm>
        </p:grpSpPr>
        <p:sp>
          <p:nvSpPr>
            <p:cNvPr id="18112" name="Google Shape;18112;p6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6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6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6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6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6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6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6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6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6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6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3" name="Google Shape;18123;p68"/>
          <p:cNvGrpSpPr/>
          <p:nvPr/>
        </p:nvGrpSpPr>
        <p:grpSpPr>
          <a:xfrm>
            <a:off x="3189395" y="3340533"/>
            <a:ext cx="392465" cy="389896"/>
            <a:chOff x="3214452" y="3340533"/>
            <a:chExt cx="392465" cy="389896"/>
          </a:xfrm>
        </p:grpSpPr>
        <p:sp>
          <p:nvSpPr>
            <p:cNvPr id="18124" name="Google Shape;18124;p6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6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6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6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6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6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6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6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6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6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6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6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6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6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6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6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6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6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6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6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6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6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6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6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6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68"/>
          <p:cNvGrpSpPr/>
          <p:nvPr/>
        </p:nvGrpSpPr>
        <p:grpSpPr>
          <a:xfrm>
            <a:off x="3302172" y="1499899"/>
            <a:ext cx="234650" cy="378440"/>
            <a:chOff x="3327229" y="1499899"/>
            <a:chExt cx="234650" cy="378440"/>
          </a:xfrm>
        </p:grpSpPr>
        <p:sp>
          <p:nvSpPr>
            <p:cNvPr id="18150" name="Google Shape;18150;p6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6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6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6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6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6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6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6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6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6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6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6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6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6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6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6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6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6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6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6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6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1" name="Google Shape;18171;p68"/>
          <p:cNvGrpSpPr/>
          <p:nvPr/>
        </p:nvGrpSpPr>
        <p:grpSpPr>
          <a:xfrm>
            <a:off x="3710496" y="1530151"/>
            <a:ext cx="366722" cy="317962"/>
            <a:chOff x="3735553" y="1530151"/>
            <a:chExt cx="366722" cy="317962"/>
          </a:xfrm>
        </p:grpSpPr>
        <p:sp>
          <p:nvSpPr>
            <p:cNvPr id="18172" name="Google Shape;18172;p6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6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6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6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6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6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6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6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6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6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6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6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4" name="Google Shape;18184;p68"/>
          <p:cNvGrpSpPr/>
          <p:nvPr/>
        </p:nvGrpSpPr>
        <p:grpSpPr>
          <a:xfrm>
            <a:off x="841265" y="2469775"/>
            <a:ext cx="379226" cy="322733"/>
            <a:chOff x="866322" y="2469775"/>
            <a:chExt cx="379226" cy="322733"/>
          </a:xfrm>
        </p:grpSpPr>
        <p:sp>
          <p:nvSpPr>
            <p:cNvPr id="18185" name="Google Shape;18185;p6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6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6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6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6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6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6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6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6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6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6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6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6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6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6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6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6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6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6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6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6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6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6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6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6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6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1" name="Google Shape;18211;p68"/>
          <p:cNvGrpSpPr/>
          <p:nvPr/>
        </p:nvGrpSpPr>
        <p:grpSpPr>
          <a:xfrm>
            <a:off x="1303330" y="2500814"/>
            <a:ext cx="404183" cy="289151"/>
            <a:chOff x="1328387" y="2500814"/>
            <a:chExt cx="404183" cy="289151"/>
          </a:xfrm>
        </p:grpSpPr>
        <p:sp>
          <p:nvSpPr>
            <p:cNvPr id="18212" name="Google Shape;18212;p6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6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6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6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6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6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6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6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6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6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6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6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6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6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6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6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6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6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6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6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6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6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6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6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6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6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6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6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6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1" name="Google Shape;18241;p68"/>
          <p:cNvGrpSpPr/>
          <p:nvPr/>
        </p:nvGrpSpPr>
        <p:grpSpPr>
          <a:xfrm>
            <a:off x="1796408" y="2495702"/>
            <a:ext cx="365988" cy="270801"/>
            <a:chOff x="1821465" y="2495702"/>
            <a:chExt cx="365988" cy="270801"/>
          </a:xfrm>
        </p:grpSpPr>
        <p:sp>
          <p:nvSpPr>
            <p:cNvPr id="18242" name="Google Shape;18242;p6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6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6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6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6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6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6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9" name="Google Shape;18249;p68"/>
          <p:cNvGrpSpPr/>
          <p:nvPr/>
        </p:nvGrpSpPr>
        <p:grpSpPr>
          <a:xfrm>
            <a:off x="3700666" y="2455776"/>
            <a:ext cx="354977" cy="351202"/>
            <a:chOff x="3725723" y="2455776"/>
            <a:chExt cx="354977" cy="351202"/>
          </a:xfrm>
        </p:grpSpPr>
        <p:sp>
          <p:nvSpPr>
            <p:cNvPr id="18250" name="Google Shape;18250;p6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6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6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6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6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6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6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6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6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6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6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6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6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3" name="Google Shape;18263;p68"/>
          <p:cNvGrpSpPr/>
          <p:nvPr/>
        </p:nvGrpSpPr>
        <p:grpSpPr>
          <a:xfrm>
            <a:off x="5201108" y="1977641"/>
            <a:ext cx="230482" cy="388847"/>
            <a:chOff x="5226165" y="1977641"/>
            <a:chExt cx="230482" cy="388847"/>
          </a:xfrm>
        </p:grpSpPr>
        <p:sp>
          <p:nvSpPr>
            <p:cNvPr id="18264" name="Google Shape;18264;p6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6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6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6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6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6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6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6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6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6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6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6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6" name="Google Shape;18276;p68"/>
          <p:cNvGrpSpPr/>
          <p:nvPr/>
        </p:nvGrpSpPr>
        <p:grpSpPr>
          <a:xfrm>
            <a:off x="5607545" y="2025510"/>
            <a:ext cx="370130" cy="287264"/>
            <a:chOff x="5632602" y="2025510"/>
            <a:chExt cx="370130" cy="287264"/>
          </a:xfrm>
        </p:grpSpPr>
        <p:sp>
          <p:nvSpPr>
            <p:cNvPr id="18277" name="Google Shape;18277;p6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6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6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6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6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6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6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6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6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6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6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6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6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6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6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6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6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6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5" name="Google Shape;18295;p68"/>
          <p:cNvGrpSpPr/>
          <p:nvPr/>
        </p:nvGrpSpPr>
        <p:grpSpPr>
          <a:xfrm>
            <a:off x="4187321" y="2456537"/>
            <a:ext cx="331515" cy="330021"/>
            <a:chOff x="4212378" y="2456537"/>
            <a:chExt cx="331515" cy="330021"/>
          </a:xfrm>
        </p:grpSpPr>
        <p:sp>
          <p:nvSpPr>
            <p:cNvPr id="18296" name="Google Shape;18296;p6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6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6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6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6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6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6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6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6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68"/>
          <p:cNvGrpSpPr/>
          <p:nvPr/>
        </p:nvGrpSpPr>
        <p:grpSpPr>
          <a:xfrm>
            <a:off x="6150956" y="1977825"/>
            <a:ext cx="235411" cy="347427"/>
            <a:chOff x="6176013" y="1977825"/>
            <a:chExt cx="235411" cy="347427"/>
          </a:xfrm>
        </p:grpSpPr>
        <p:sp>
          <p:nvSpPr>
            <p:cNvPr id="18306" name="Google Shape;18306;p6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6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6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6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6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6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6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6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6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6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6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6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6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6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6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6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6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3" name="Google Shape;18323;p68"/>
          <p:cNvGrpSpPr/>
          <p:nvPr/>
        </p:nvGrpSpPr>
        <p:grpSpPr>
          <a:xfrm>
            <a:off x="6627020" y="1977458"/>
            <a:ext cx="235778" cy="347794"/>
            <a:chOff x="6652077" y="1977458"/>
            <a:chExt cx="235778" cy="347794"/>
          </a:xfrm>
        </p:grpSpPr>
        <p:sp>
          <p:nvSpPr>
            <p:cNvPr id="18324" name="Google Shape;18324;p6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6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6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6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6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6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6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6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6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6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6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6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6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6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6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6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0" name="Google Shape;18340;p68"/>
          <p:cNvGrpSpPr/>
          <p:nvPr/>
        </p:nvGrpSpPr>
        <p:grpSpPr>
          <a:xfrm>
            <a:off x="7047456" y="1997512"/>
            <a:ext cx="394352" cy="308052"/>
            <a:chOff x="7072513" y="1997512"/>
            <a:chExt cx="394352" cy="308052"/>
          </a:xfrm>
        </p:grpSpPr>
        <p:sp>
          <p:nvSpPr>
            <p:cNvPr id="18341" name="Google Shape;18341;p6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6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6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6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6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6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6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6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6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6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6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2" name="Google Shape;18352;p68"/>
          <p:cNvGrpSpPr/>
          <p:nvPr/>
        </p:nvGrpSpPr>
        <p:grpSpPr>
          <a:xfrm>
            <a:off x="7551151" y="1977825"/>
            <a:ext cx="292533" cy="347454"/>
            <a:chOff x="7576208" y="1977825"/>
            <a:chExt cx="292533" cy="347454"/>
          </a:xfrm>
        </p:grpSpPr>
        <p:sp>
          <p:nvSpPr>
            <p:cNvPr id="18353" name="Google Shape;18353;p6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6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6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6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6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6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6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6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6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6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6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6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6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6" name="Google Shape;18366;p68"/>
          <p:cNvGrpSpPr/>
          <p:nvPr/>
        </p:nvGrpSpPr>
        <p:grpSpPr>
          <a:xfrm>
            <a:off x="7998825" y="1977458"/>
            <a:ext cx="320557" cy="347794"/>
            <a:chOff x="8023882" y="1977458"/>
            <a:chExt cx="320557" cy="347794"/>
          </a:xfrm>
        </p:grpSpPr>
        <p:sp>
          <p:nvSpPr>
            <p:cNvPr id="18367" name="Google Shape;18367;p6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6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6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6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6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6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6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6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6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6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6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6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6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6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6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6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6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6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6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6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6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6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6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6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6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6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6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6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6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6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6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6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6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6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6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6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6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6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6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6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68"/>
          <p:cNvGrpSpPr/>
          <p:nvPr/>
        </p:nvGrpSpPr>
        <p:grpSpPr>
          <a:xfrm>
            <a:off x="5602617" y="2444819"/>
            <a:ext cx="345147" cy="342630"/>
            <a:chOff x="5627674" y="2444819"/>
            <a:chExt cx="345147" cy="342630"/>
          </a:xfrm>
        </p:grpSpPr>
        <p:sp>
          <p:nvSpPr>
            <p:cNvPr id="18408" name="Google Shape;18408;p6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6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6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6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6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3" name="Google Shape;18413;p68"/>
          <p:cNvGrpSpPr/>
          <p:nvPr/>
        </p:nvGrpSpPr>
        <p:grpSpPr>
          <a:xfrm>
            <a:off x="4628939" y="2440257"/>
            <a:ext cx="396607" cy="348555"/>
            <a:chOff x="4653996" y="2440257"/>
            <a:chExt cx="396607" cy="348555"/>
          </a:xfrm>
        </p:grpSpPr>
        <p:sp>
          <p:nvSpPr>
            <p:cNvPr id="18414" name="Google Shape;18414;p6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6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6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6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6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6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6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6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6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6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6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6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6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6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6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6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6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6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2" name="Google Shape;18432;p68"/>
          <p:cNvGrpSpPr/>
          <p:nvPr/>
        </p:nvGrpSpPr>
        <p:grpSpPr>
          <a:xfrm>
            <a:off x="1829334" y="2895140"/>
            <a:ext cx="301630" cy="374272"/>
            <a:chOff x="1854391" y="2895140"/>
            <a:chExt cx="301630" cy="374272"/>
          </a:xfrm>
        </p:grpSpPr>
        <p:sp>
          <p:nvSpPr>
            <p:cNvPr id="18433" name="Google Shape;18433;p6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6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6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6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6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6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6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6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6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6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6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6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6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6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6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6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6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6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6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6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6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6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6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6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6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6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6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6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6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6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6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6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6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6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6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6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6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6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6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6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6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6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6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6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6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6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6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6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6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2" name="Google Shape;18482;p68"/>
          <p:cNvGrpSpPr/>
          <p:nvPr/>
        </p:nvGrpSpPr>
        <p:grpSpPr>
          <a:xfrm>
            <a:off x="5147760" y="2438370"/>
            <a:ext cx="289518" cy="357651"/>
            <a:chOff x="5172817" y="2438370"/>
            <a:chExt cx="289518" cy="357651"/>
          </a:xfrm>
        </p:grpSpPr>
        <p:sp>
          <p:nvSpPr>
            <p:cNvPr id="18483" name="Google Shape;18483;p6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6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6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6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6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6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6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6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6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6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6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68"/>
          <p:cNvGrpSpPr/>
          <p:nvPr/>
        </p:nvGrpSpPr>
        <p:grpSpPr>
          <a:xfrm>
            <a:off x="3209449" y="2484534"/>
            <a:ext cx="388297" cy="293320"/>
            <a:chOff x="3234506" y="2484534"/>
            <a:chExt cx="388297" cy="293320"/>
          </a:xfrm>
        </p:grpSpPr>
        <p:sp>
          <p:nvSpPr>
            <p:cNvPr id="18495" name="Google Shape;18495;p6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6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6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6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6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6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6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6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6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6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6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6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6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6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68"/>
            <p:cNvSpPr/>
            <p:nvPr/>
          </p:nvSpPr>
          <p:spPr>
            <a:xfrm>
              <a:off x="3263290"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6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1" name="Google Shape;18511;p68"/>
          <p:cNvGrpSpPr/>
          <p:nvPr/>
        </p:nvGrpSpPr>
        <p:grpSpPr>
          <a:xfrm>
            <a:off x="6040092" y="3367036"/>
            <a:ext cx="362553" cy="356498"/>
            <a:chOff x="6065149" y="3367036"/>
            <a:chExt cx="362553" cy="356498"/>
          </a:xfrm>
        </p:grpSpPr>
        <p:sp>
          <p:nvSpPr>
            <p:cNvPr id="18512" name="Google Shape;18512;p6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6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6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6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6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7" name="Google Shape;18517;p68"/>
          <p:cNvGrpSpPr/>
          <p:nvPr/>
        </p:nvGrpSpPr>
        <p:grpSpPr>
          <a:xfrm>
            <a:off x="6515764" y="3367036"/>
            <a:ext cx="362553" cy="356498"/>
            <a:chOff x="6540821" y="3367036"/>
            <a:chExt cx="362553" cy="356498"/>
          </a:xfrm>
        </p:grpSpPr>
        <p:sp>
          <p:nvSpPr>
            <p:cNvPr id="18518" name="Google Shape;18518;p6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6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6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6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6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6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6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5" name="Google Shape;18525;p68"/>
          <p:cNvGrpSpPr/>
          <p:nvPr/>
        </p:nvGrpSpPr>
        <p:grpSpPr>
          <a:xfrm>
            <a:off x="2277401" y="2474704"/>
            <a:ext cx="354479" cy="312561"/>
            <a:chOff x="2302458" y="2474704"/>
            <a:chExt cx="354479" cy="312561"/>
          </a:xfrm>
        </p:grpSpPr>
        <p:sp>
          <p:nvSpPr>
            <p:cNvPr id="18526" name="Google Shape;18526;p6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6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6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6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6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6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6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6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6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6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6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6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8" name="Google Shape;18538;p68"/>
          <p:cNvGrpSpPr/>
          <p:nvPr/>
        </p:nvGrpSpPr>
        <p:grpSpPr>
          <a:xfrm>
            <a:off x="2806053" y="2442538"/>
            <a:ext cx="246002" cy="348922"/>
            <a:chOff x="2831110" y="2442538"/>
            <a:chExt cx="246002" cy="348922"/>
          </a:xfrm>
        </p:grpSpPr>
        <p:sp>
          <p:nvSpPr>
            <p:cNvPr id="18539" name="Google Shape;18539;p6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6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6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6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6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6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6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6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6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6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6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6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6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6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3" name="Google Shape;18553;p68"/>
          <p:cNvGrpSpPr/>
          <p:nvPr/>
        </p:nvGrpSpPr>
        <p:grpSpPr>
          <a:xfrm>
            <a:off x="6991435" y="3367036"/>
            <a:ext cx="362947" cy="356498"/>
            <a:chOff x="7016492" y="3367036"/>
            <a:chExt cx="362947" cy="356498"/>
          </a:xfrm>
        </p:grpSpPr>
        <p:sp>
          <p:nvSpPr>
            <p:cNvPr id="18554" name="Google Shape;18554;p6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6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6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6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6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6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0" name="Google Shape;18560;p68"/>
          <p:cNvGrpSpPr/>
          <p:nvPr/>
        </p:nvGrpSpPr>
        <p:grpSpPr>
          <a:xfrm>
            <a:off x="4806717" y="3817357"/>
            <a:ext cx="362947" cy="356576"/>
            <a:chOff x="5108852" y="3817357"/>
            <a:chExt cx="362947" cy="356576"/>
          </a:xfrm>
        </p:grpSpPr>
        <p:sp>
          <p:nvSpPr>
            <p:cNvPr id="18561" name="Google Shape;18561;p6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6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6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6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5" name="Google Shape;18565;p68"/>
          <p:cNvGrpSpPr/>
          <p:nvPr/>
        </p:nvGrpSpPr>
        <p:grpSpPr>
          <a:xfrm>
            <a:off x="5703585" y="3817357"/>
            <a:ext cx="362947" cy="356576"/>
            <a:chOff x="6005720" y="3817357"/>
            <a:chExt cx="362947" cy="356576"/>
          </a:xfrm>
        </p:grpSpPr>
        <p:sp>
          <p:nvSpPr>
            <p:cNvPr id="18566" name="Google Shape;18566;p6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6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6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6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68"/>
          <p:cNvGrpSpPr/>
          <p:nvPr/>
        </p:nvGrpSpPr>
        <p:grpSpPr>
          <a:xfrm>
            <a:off x="5564395" y="3367036"/>
            <a:ext cx="362580" cy="356498"/>
            <a:chOff x="5589452" y="3367036"/>
            <a:chExt cx="362580" cy="356498"/>
          </a:xfrm>
        </p:grpSpPr>
        <p:sp>
          <p:nvSpPr>
            <p:cNvPr id="18571" name="Google Shape;18571;p6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6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6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4" name="Google Shape;18574;p68"/>
          <p:cNvGrpSpPr/>
          <p:nvPr/>
        </p:nvGrpSpPr>
        <p:grpSpPr>
          <a:xfrm>
            <a:off x="7462964" y="3362475"/>
            <a:ext cx="372017" cy="365621"/>
            <a:chOff x="7488021" y="3362475"/>
            <a:chExt cx="372017" cy="365621"/>
          </a:xfrm>
        </p:grpSpPr>
        <p:sp>
          <p:nvSpPr>
            <p:cNvPr id="18575" name="Google Shape;18575;p6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6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6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6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6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6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6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6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6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6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5" name="Google Shape;18585;p68"/>
          <p:cNvGrpSpPr/>
          <p:nvPr/>
        </p:nvGrpSpPr>
        <p:grpSpPr>
          <a:xfrm>
            <a:off x="5088724" y="3367036"/>
            <a:ext cx="362553" cy="356498"/>
            <a:chOff x="5113781" y="3367036"/>
            <a:chExt cx="362553" cy="356498"/>
          </a:xfrm>
        </p:grpSpPr>
        <p:sp>
          <p:nvSpPr>
            <p:cNvPr id="18586" name="Google Shape;18586;p6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6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8" name="Google Shape;18588;p68"/>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9" name="Google Shape;18589;p68"/>
          <p:cNvGrpSpPr/>
          <p:nvPr/>
        </p:nvGrpSpPr>
        <p:grpSpPr>
          <a:xfrm>
            <a:off x="7943564" y="3365489"/>
            <a:ext cx="375818" cy="357651"/>
            <a:chOff x="7968621" y="3365489"/>
            <a:chExt cx="375818" cy="357651"/>
          </a:xfrm>
        </p:grpSpPr>
        <p:sp>
          <p:nvSpPr>
            <p:cNvPr id="18590" name="Google Shape;18590;p6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6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6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6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6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6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6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6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6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6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6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6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68"/>
          <p:cNvGrpSpPr/>
          <p:nvPr/>
        </p:nvGrpSpPr>
        <p:grpSpPr>
          <a:xfrm>
            <a:off x="5255151" y="3817357"/>
            <a:ext cx="362947" cy="356576"/>
            <a:chOff x="5557286" y="3817357"/>
            <a:chExt cx="362947" cy="356576"/>
          </a:xfrm>
        </p:grpSpPr>
        <p:grpSp>
          <p:nvGrpSpPr>
            <p:cNvPr id="18603" name="Google Shape;18603;p68"/>
            <p:cNvGrpSpPr/>
            <p:nvPr/>
          </p:nvGrpSpPr>
          <p:grpSpPr>
            <a:xfrm>
              <a:off x="5557286" y="3817357"/>
              <a:ext cx="362947" cy="356576"/>
              <a:chOff x="5557286" y="3817357"/>
              <a:chExt cx="362947" cy="356576"/>
            </a:xfrm>
          </p:grpSpPr>
          <p:sp>
            <p:nvSpPr>
              <p:cNvPr id="18604" name="Google Shape;18604;p6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6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6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07" name="Google Shape;18607;p6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8" name="Google Shape;18608;p68"/>
          <p:cNvGrpSpPr/>
          <p:nvPr/>
        </p:nvGrpSpPr>
        <p:grpSpPr>
          <a:xfrm>
            <a:off x="4358284" y="3817357"/>
            <a:ext cx="362947" cy="356576"/>
            <a:chOff x="4660419" y="3817357"/>
            <a:chExt cx="362947" cy="356576"/>
          </a:xfrm>
        </p:grpSpPr>
        <p:grpSp>
          <p:nvGrpSpPr>
            <p:cNvPr id="18609" name="Google Shape;18609;p68"/>
            <p:cNvGrpSpPr/>
            <p:nvPr/>
          </p:nvGrpSpPr>
          <p:grpSpPr>
            <a:xfrm>
              <a:off x="4660419" y="3817357"/>
              <a:ext cx="362947" cy="356576"/>
              <a:chOff x="4660419" y="3817357"/>
              <a:chExt cx="362947" cy="356576"/>
            </a:xfrm>
          </p:grpSpPr>
          <p:sp>
            <p:nvSpPr>
              <p:cNvPr id="18610" name="Google Shape;18610;p6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6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2" name="Google Shape;18612;p68"/>
            <p:cNvGrpSpPr/>
            <p:nvPr/>
          </p:nvGrpSpPr>
          <p:grpSpPr>
            <a:xfrm>
              <a:off x="4694459" y="3856408"/>
              <a:ext cx="282308" cy="265356"/>
              <a:chOff x="4690600" y="3853050"/>
              <a:chExt cx="289488" cy="272132"/>
            </a:xfrm>
          </p:grpSpPr>
          <p:sp>
            <p:nvSpPr>
              <p:cNvPr id="18613" name="Google Shape;18613;p6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6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15" name="Google Shape;18615;p68"/>
          <p:cNvGrpSpPr/>
          <p:nvPr/>
        </p:nvGrpSpPr>
        <p:grpSpPr>
          <a:xfrm>
            <a:off x="6159823" y="3813323"/>
            <a:ext cx="369882" cy="364325"/>
            <a:chOff x="1190200" y="238125"/>
            <a:chExt cx="5306767" cy="5212083"/>
          </a:xfrm>
        </p:grpSpPr>
        <p:grpSp>
          <p:nvGrpSpPr>
            <p:cNvPr id="18616" name="Google Shape;18616;p68"/>
            <p:cNvGrpSpPr/>
            <p:nvPr/>
          </p:nvGrpSpPr>
          <p:grpSpPr>
            <a:xfrm>
              <a:off x="1190200" y="238125"/>
              <a:ext cx="5212075" cy="5212075"/>
              <a:chOff x="1190200" y="238125"/>
              <a:chExt cx="5212075" cy="5212075"/>
            </a:xfrm>
          </p:grpSpPr>
          <p:sp>
            <p:nvSpPr>
              <p:cNvPr id="18617" name="Google Shape;18617;p6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6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9" name="Google Shape;18619;p6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0" name="Google Shape;18620;p68"/>
          <p:cNvGrpSpPr/>
          <p:nvPr/>
        </p:nvGrpSpPr>
        <p:grpSpPr>
          <a:xfrm>
            <a:off x="3461049" y="3817357"/>
            <a:ext cx="363314" cy="356576"/>
            <a:chOff x="3763184" y="3817357"/>
            <a:chExt cx="363314" cy="356576"/>
          </a:xfrm>
        </p:grpSpPr>
        <p:sp>
          <p:nvSpPr>
            <p:cNvPr id="18621" name="Google Shape;18621;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6" name="Google Shape;18626;p68"/>
          <p:cNvGrpSpPr/>
          <p:nvPr/>
        </p:nvGrpSpPr>
        <p:grpSpPr>
          <a:xfrm>
            <a:off x="3909850" y="3817357"/>
            <a:ext cx="362947" cy="356576"/>
            <a:chOff x="4211985" y="3817357"/>
            <a:chExt cx="362947" cy="356576"/>
          </a:xfrm>
        </p:grpSpPr>
        <p:sp>
          <p:nvSpPr>
            <p:cNvPr id="18627" name="Google Shape;18627;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0" name="Google Shape;18630;p68"/>
          <p:cNvGrpSpPr/>
          <p:nvPr/>
        </p:nvGrpSpPr>
        <p:grpSpPr>
          <a:xfrm>
            <a:off x="3012615" y="3817357"/>
            <a:ext cx="362920" cy="356865"/>
            <a:chOff x="3314750" y="3817357"/>
            <a:chExt cx="362920" cy="356865"/>
          </a:xfrm>
        </p:grpSpPr>
        <p:grpSp>
          <p:nvGrpSpPr>
            <p:cNvPr id="18631" name="Google Shape;18631;p68"/>
            <p:cNvGrpSpPr/>
            <p:nvPr/>
          </p:nvGrpSpPr>
          <p:grpSpPr>
            <a:xfrm>
              <a:off x="3314750" y="3817357"/>
              <a:ext cx="362920" cy="356865"/>
              <a:chOff x="3314750" y="3817357"/>
              <a:chExt cx="362920" cy="356865"/>
            </a:xfrm>
          </p:grpSpPr>
          <p:sp>
            <p:nvSpPr>
              <p:cNvPr id="18632" name="Google Shape;18632;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6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4" name="Google Shape;18634;p68"/>
            <p:cNvGrpSpPr/>
            <p:nvPr/>
          </p:nvGrpSpPr>
          <p:grpSpPr>
            <a:xfrm>
              <a:off x="3394986" y="3894612"/>
              <a:ext cx="202339" cy="202323"/>
              <a:chOff x="935197" y="1793977"/>
              <a:chExt cx="256451" cy="256430"/>
            </a:xfrm>
          </p:grpSpPr>
          <p:sp>
            <p:nvSpPr>
              <p:cNvPr id="18635" name="Google Shape;18635;p6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6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37" name="Google Shape;18637;p68"/>
          <p:cNvGrpSpPr/>
          <p:nvPr/>
        </p:nvGrpSpPr>
        <p:grpSpPr>
          <a:xfrm>
            <a:off x="2564181" y="3817357"/>
            <a:ext cx="362920" cy="356865"/>
            <a:chOff x="2866317" y="3817357"/>
            <a:chExt cx="362920" cy="356865"/>
          </a:xfrm>
        </p:grpSpPr>
        <p:sp>
          <p:nvSpPr>
            <p:cNvPr id="18638" name="Google Shape;18638;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1" name="Google Shape;18641;p6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645"/>
        <p:cNvGrpSpPr/>
        <p:nvPr/>
      </p:nvGrpSpPr>
      <p:grpSpPr>
        <a:xfrm>
          <a:off x="0" y="0"/>
          <a:ext cx="0" cy="0"/>
          <a:chOff x="0" y="0"/>
          <a:chExt cx="0" cy="0"/>
        </a:xfrm>
      </p:grpSpPr>
      <p:pic>
        <p:nvPicPr>
          <p:cNvPr id="18646" name="Google Shape;1864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2"/>
        <p:cNvGrpSpPr/>
        <p:nvPr/>
      </p:nvGrpSpPr>
      <p:grpSpPr>
        <a:xfrm>
          <a:off x="0" y="0"/>
          <a:ext cx="0" cy="0"/>
          <a:chOff x="0" y="0"/>
          <a:chExt cx="0" cy="0"/>
        </a:xfrm>
      </p:grpSpPr>
      <p:graphicFrame>
        <p:nvGraphicFramePr>
          <p:cNvPr id="1926" name="Table 1925">
            <a:extLst>
              <a:ext uri="{FF2B5EF4-FFF2-40B4-BE49-F238E27FC236}">
                <a16:creationId xmlns:a16="http://schemas.microsoft.com/office/drawing/2014/main" id="{C02D166C-48E7-E8A8-EB94-84701B456F9E}"/>
              </a:ext>
            </a:extLst>
          </p:cNvPr>
          <p:cNvGraphicFramePr>
            <a:graphicFrameLocks noGrp="1"/>
          </p:cNvGraphicFramePr>
          <p:nvPr>
            <p:extLst>
              <p:ext uri="{D42A27DB-BD31-4B8C-83A1-F6EECF244321}">
                <p14:modId xmlns:p14="http://schemas.microsoft.com/office/powerpoint/2010/main" val="71838978"/>
              </p:ext>
            </p:extLst>
          </p:nvPr>
        </p:nvGraphicFramePr>
        <p:xfrm>
          <a:off x="376989" y="1987406"/>
          <a:ext cx="8390022" cy="2104398"/>
        </p:xfrm>
        <a:graphic>
          <a:graphicData uri="http://schemas.openxmlformats.org/drawingml/2006/table">
            <a:tbl>
              <a:tblPr firstRow="1" bandRow="1">
                <a:tableStyleId>{6766ABE9-2BD2-43D4-8829-0B881649C9B1}</a:tableStyleId>
              </a:tblPr>
              <a:tblGrid>
                <a:gridCol w="2796674">
                  <a:extLst>
                    <a:ext uri="{9D8B030D-6E8A-4147-A177-3AD203B41FA5}">
                      <a16:colId xmlns:a16="http://schemas.microsoft.com/office/drawing/2014/main" val="1323185652"/>
                    </a:ext>
                  </a:extLst>
                </a:gridCol>
                <a:gridCol w="2796674">
                  <a:extLst>
                    <a:ext uri="{9D8B030D-6E8A-4147-A177-3AD203B41FA5}">
                      <a16:colId xmlns:a16="http://schemas.microsoft.com/office/drawing/2014/main" val="1426634967"/>
                    </a:ext>
                  </a:extLst>
                </a:gridCol>
                <a:gridCol w="2796674">
                  <a:extLst>
                    <a:ext uri="{9D8B030D-6E8A-4147-A177-3AD203B41FA5}">
                      <a16:colId xmlns:a16="http://schemas.microsoft.com/office/drawing/2014/main" val="3038156408"/>
                    </a:ext>
                  </a:extLst>
                </a:gridCol>
              </a:tblGrid>
              <a:tr h="824891">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475181735"/>
                  </a:ext>
                </a:extLst>
              </a:tr>
              <a:tr h="426067">
                <a:tc>
                  <a:txBody>
                    <a:bodyPr/>
                    <a:lstStyle/>
                    <a:p>
                      <a:pPr algn="ctr"/>
                      <a:r>
                        <a:rPr lang="en-US" sz="1800" dirty="0">
                          <a:latin typeface="Sora ExtraBold"/>
                        </a:rPr>
                        <a:t>Accessible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Convenient</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atin typeface="Sora ExtraBold"/>
                        </a:rPr>
                        <a:t>Reliable</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106791638"/>
                  </a:ext>
                </a:extLst>
              </a:tr>
              <a:tr h="82489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200" dirty="0">
                          <a:latin typeface="Hanken Grotesk"/>
                        </a:rPr>
                        <a:t>Are train stations located in populous areas?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sz="1200" dirty="0">
                        <a:latin typeface="Hanken Grotesk"/>
                      </a:endParaRPr>
                    </a:p>
                    <a:p>
                      <a:endParaRPr lang="en-US"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Are train routes running at times when needed? </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200" dirty="0">
                          <a:latin typeface="Hanken Grotesk"/>
                        </a:rPr>
                        <a:t>Will the train get you to your destination on-time, without delays?</a:t>
                      </a:r>
                      <a:r>
                        <a:rPr lang="en" sz="1200" dirty="0">
                          <a:latin typeface="Hanken Grotesk"/>
                        </a:rPr>
                        <a:t> </a:t>
                      </a:r>
                      <a:endParaRPr lang="en-US" sz="1200" dirty="0">
                        <a:latin typeface="Hanken Grotesk"/>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4292942327"/>
                  </a:ext>
                </a:extLst>
              </a:tr>
            </a:tbl>
          </a:graphicData>
        </a:graphic>
      </p:graphicFrame>
      <p:sp>
        <p:nvSpPr>
          <p:cNvPr id="1863" name="Google Shape;1863;p34"/>
          <p:cNvSpPr txBox="1">
            <a:spLocks noGrp="1"/>
          </p:cNvSpPr>
          <p:nvPr>
            <p:ph type="title"/>
          </p:nvPr>
        </p:nvSpPr>
        <p:spPr>
          <a:xfrm>
            <a:off x="720000" y="445025"/>
            <a:ext cx="7704000" cy="1123476"/>
          </a:xfrm>
          <a:prstGeom prst="rect">
            <a:avLst/>
          </a:prstGeom>
        </p:spPr>
        <p:txBody>
          <a:bodyPr spcFirstLastPara="1" wrap="square" lIns="91425" tIns="91425" rIns="91425" bIns="91425" anchor="t" anchorCtr="0">
            <a:noAutofit/>
          </a:bodyPr>
          <a:lstStyle/>
          <a:p>
            <a:pPr lvl="0"/>
            <a:r>
              <a:rPr lang="en" sz="2800" dirty="0"/>
              <a:t>Is the United Kingdom Railway System </a:t>
            </a:r>
            <a:br>
              <a:rPr lang="en" sz="2800" dirty="0"/>
            </a:br>
            <a:r>
              <a:rPr lang="en" sz="2800" dirty="0"/>
              <a:t>accessible, convenient, and reliable?</a:t>
            </a:r>
            <a:endParaRPr sz="2800" dirty="0"/>
          </a:p>
        </p:txBody>
      </p:sp>
      <p:grpSp>
        <p:nvGrpSpPr>
          <p:cNvPr id="1873" name="Google Shape;1873;p34"/>
          <p:cNvGrpSpPr/>
          <p:nvPr/>
        </p:nvGrpSpPr>
        <p:grpSpPr>
          <a:xfrm>
            <a:off x="1544545" y="2423453"/>
            <a:ext cx="368602" cy="368594"/>
            <a:chOff x="1377206" y="2432887"/>
            <a:chExt cx="368602" cy="368594"/>
          </a:xfrm>
        </p:grpSpPr>
        <p:sp>
          <p:nvSpPr>
            <p:cNvPr id="1874" name="Google Shape;1874;p34"/>
            <p:cNvSpPr/>
            <p:nvPr/>
          </p:nvSpPr>
          <p:spPr>
            <a:xfrm>
              <a:off x="1443821" y="2479516"/>
              <a:ext cx="15543" cy="45519"/>
            </a:xfrm>
            <a:custGeom>
              <a:avLst/>
              <a:gdLst/>
              <a:ahLst/>
              <a:cxnLst/>
              <a:rect l="l" t="t" r="r" b="b"/>
              <a:pathLst>
                <a:path w="14" h="41" extrusionOk="0">
                  <a:moveTo>
                    <a:pt x="9" y="5"/>
                  </a:moveTo>
                  <a:lnTo>
                    <a:pt x="4" y="0"/>
                  </a:lnTo>
                  <a:lnTo>
                    <a:pt x="0" y="5"/>
                  </a:lnTo>
                  <a:lnTo>
                    <a:pt x="0" y="36"/>
                  </a:lnTo>
                  <a:lnTo>
                    <a:pt x="4" y="41"/>
                  </a:lnTo>
                  <a:lnTo>
                    <a:pt x="9" y="36"/>
                  </a:lnTo>
                  <a:lnTo>
                    <a:pt x="14" y="22"/>
                  </a:lnTo>
                  <a:lnTo>
                    <a:pt x="9" y="5"/>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34"/>
            <p:cNvSpPr/>
            <p:nvPr/>
          </p:nvSpPr>
          <p:spPr>
            <a:xfrm>
              <a:off x="1453814" y="2479516"/>
              <a:ext cx="11102" cy="45519"/>
            </a:xfrm>
            <a:custGeom>
              <a:avLst/>
              <a:gdLst/>
              <a:ahLst/>
              <a:cxnLst/>
              <a:rect l="l" t="t" r="r" b="b"/>
              <a:pathLst>
                <a:path w="4" h="17" extrusionOk="0">
                  <a:moveTo>
                    <a:pt x="0" y="15"/>
                  </a:moveTo>
                  <a:cubicBezTo>
                    <a:pt x="2" y="17"/>
                    <a:pt x="2" y="17"/>
                    <a:pt x="2" y="17"/>
                  </a:cubicBezTo>
                  <a:cubicBezTo>
                    <a:pt x="4" y="14"/>
                    <a:pt x="4" y="14"/>
                    <a:pt x="4" y="14"/>
                  </a:cubicBezTo>
                  <a:cubicBezTo>
                    <a:pt x="4" y="10"/>
                    <a:pt x="4" y="7"/>
                    <a:pt x="4" y="2"/>
                  </a:cubicBezTo>
                  <a:cubicBezTo>
                    <a:pt x="2" y="0"/>
                    <a:pt x="2" y="0"/>
                    <a:pt x="2" y="0"/>
                  </a:cubicBezTo>
                  <a:cubicBezTo>
                    <a:pt x="0" y="2"/>
                    <a:pt x="0" y="2"/>
                    <a:pt x="0" y="2"/>
                  </a:cubicBezTo>
                  <a:lnTo>
                    <a:pt x="0" y="15"/>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6" name="Google Shape;1876;p34"/>
            <p:cNvSpPr/>
            <p:nvPr/>
          </p:nvSpPr>
          <p:spPr>
            <a:xfrm>
              <a:off x="1551515" y="2485068"/>
              <a:ext cx="97702" cy="55511"/>
            </a:xfrm>
            <a:custGeom>
              <a:avLst/>
              <a:gdLst/>
              <a:ahLst/>
              <a:cxnLst/>
              <a:rect l="l" t="t" r="r" b="b"/>
              <a:pathLst>
                <a:path w="37" h="21" extrusionOk="0">
                  <a:moveTo>
                    <a:pt x="33" y="17"/>
                  </a:moveTo>
                  <a:cubicBezTo>
                    <a:pt x="37" y="9"/>
                    <a:pt x="37" y="9"/>
                    <a:pt x="37" y="9"/>
                  </a:cubicBezTo>
                  <a:cubicBezTo>
                    <a:pt x="33" y="0"/>
                    <a:pt x="33" y="0"/>
                    <a:pt x="33" y="0"/>
                  </a:cubicBezTo>
                  <a:cubicBezTo>
                    <a:pt x="28" y="0"/>
                    <a:pt x="22" y="0"/>
                    <a:pt x="18" y="0"/>
                  </a:cubicBezTo>
                  <a:cubicBezTo>
                    <a:pt x="8" y="0"/>
                    <a:pt x="1" y="8"/>
                    <a:pt x="0" y="17"/>
                  </a:cubicBezTo>
                  <a:cubicBezTo>
                    <a:pt x="16" y="21"/>
                    <a:pt x="16" y="21"/>
                    <a:pt x="16" y="21"/>
                  </a:cubicBezTo>
                  <a:lnTo>
                    <a:pt x="33" y="1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7" name="Google Shape;1877;p34"/>
            <p:cNvSpPr/>
            <p:nvPr/>
          </p:nvSpPr>
          <p:spPr>
            <a:xfrm>
              <a:off x="1638114" y="2485068"/>
              <a:ext cx="87710" cy="55511"/>
            </a:xfrm>
            <a:custGeom>
              <a:avLst/>
              <a:gdLst/>
              <a:ahLst/>
              <a:cxnLst/>
              <a:rect l="l" t="t" r="r" b="b"/>
              <a:pathLst>
                <a:path w="33" h="21" extrusionOk="0">
                  <a:moveTo>
                    <a:pt x="33" y="17"/>
                  </a:moveTo>
                  <a:cubicBezTo>
                    <a:pt x="32" y="8"/>
                    <a:pt x="24" y="0"/>
                    <a:pt x="15" y="0"/>
                  </a:cubicBezTo>
                  <a:cubicBezTo>
                    <a:pt x="10" y="0"/>
                    <a:pt x="5" y="0"/>
                    <a:pt x="0" y="0"/>
                  </a:cubicBezTo>
                  <a:cubicBezTo>
                    <a:pt x="0" y="17"/>
                    <a:pt x="0" y="17"/>
                    <a:pt x="0" y="17"/>
                  </a:cubicBezTo>
                  <a:cubicBezTo>
                    <a:pt x="16" y="21"/>
                    <a:pt x="16" y="21"/>
                    <a:pt x="16" y="21"/>
                  </a:cubicBezTo>
                  <a:lnTo>
                    <a:pt x="33" y="17"/>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34"/>
            <p:cNvSpPr/>
            <p:nvPr/>
          </p:nvSpPr>
          <p:spPr>
            <a:xfrm>
              <a:off x="1582602" y="2703781"/>
              <a:ext cx="66615" cy="21095"/>
            </a:xfrm>
            <a:custGeom>
              <a:avLst/>
              <a:gdLst/>
              <a:ahLst/>
              <a:cxnLst/>
              <a:rect l="l" t="t" r="r" b="b"/>
              <a:pathLst>
                <a:path w="25" h="8" extrusionOk="0">
                  <a:moveTo>
                    <a:pt x="0" y="8"/>
                  </a:moveTo>
                  <a:cubicBezTo>
                    <a:pt x="21" y="8"/>
                    <a:pt x="21" y="8"/>
                    <a:pt x="21" y="8"/>
                  </a:cubicBezTo>
                  <a:cubicBezTo>
                    <a:pt x="25" y="4"/>
                    <a:pt x="25" y="4"/>
                    <a:pt x="25" y="4"/>
                  </a:cubicBezTo>
                  <a:cubicBezTo>
                    <a:pt x="21" y="0"/>
                    <a:pt x="21" y="0"/>
                    <a:pt x="21" y="0"/>
                  </a:cubicBezTo>
                  <a:cubicBezTo>
                    <a:pt x="20" y="0"/>
                    <a:pt x="4" y="0"/>
                    <a:pt x="3" y="0"/>
                  </a:cubicBezTo>
                  <a:cubicBezTo>
                    <a:pt x="0" y="4"/>
                    <a:pt x="0" y="4"/>
                    <a:pt x="0" y="4"/>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34"/>
            <p:cNvSpPr/>
            <p:nvPr/>
          </p:nvSpPr>
          <p:spPr>
            <a:xfrm>
              <a:off x="1561507" y="2747080"/>
              <a:ext cx="87710" cy="23315"/>
            </a:xfrm>
            <a:custGeom>
              <a:avLst/>
              <a:gdLst/>
              <a:ahLst/>
              <a:cxnLst/>
              <a:rect l="l" t="t" r="r" b="b"/>
              <a:pathLst>
                <a:path w="33" h="9" extrusionOk="0">
                  <a:moveTo>
                    <a:pt x="1" y="9"/>
                  </a:moveTo>
                  <a:cubicBezTo>
                    <a:pt x="29" y="9"/>
                    <a:pt x="29" y="9"/>
                    <a:pt x="29" y="9"/>
                  </a:cubicBezTo>
                  <a:cubicBezTo>
                    <a:pt x="33" y="4"/>
                    <a:pt x="33" y="4"/>
                    <a:pt x="33" y="4"/>
                  </a:cubicBezTo>
                  <a:cubicBezTo>
                    <a:pt x="29" y="0"/>
                    <a:pt x="29" y="0"/>
                    <a:pt x="29" y="0"/>
                  </a:cubicBezTo>
                  <a:cubicBezTo>
                    <a:pt x="26" y="0"/>
                    <a:pt x="7" y="0"/>
                    <a:pt x="4" y="0"/>
                  </a:cubicBezTo>
                  <a:cubicBezTo>
                    <a:pt x="0" y="4"/>
                    <a:pt x="0" y="4"/>
                    <a:pt x="0" y="4"/>
                  </a:cubicBezTo>
                  <a:lnTo>
                    <a:pt x="1" y="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34"/>
            <p:cNvSpPr/>
            <p:nvPr/>
          </p:nvSpPr>
          <p:spPr>
            <a:xfrm>
              <a:off x="1638114" y="2703781"/>
              <a:ext cx="55512" cy="21095"/>
            </a:xfrm>
            <a:custGeom>
              <a:avLst/>
              <a:gdLst/>
              <a:ahLst/>
              <a:cxnLst/>
              <a:rect l="l" t="t" r="r" b="b"/>
              <a:pathLst>
                <a:path w="21" h="8" extrusionOk="0">
                  <a:moveTo>
                    <a:pt x="21" y="8"/>
                  </a:moveTo>
                  <a:cubicBezTo>
                    <a:pt x="20" y="4"/>
                    <a:pt x="20" y="4"/>
                    <a:pt x="20" y="4"/>
                  </a:cubicBezTo>
                  <a:cubicBezTo>
                    <a:pt x="17" y="0"/>
                    <a:pt x="17" y="0"/>
                    <a:pt x="17" y="0"/>
                  </a:cubicBezTo>
                  <a:cubicBezTo>
                    <a:pt x="16" y="0"/>
                    <a:pt x="1" y="0"/>
                    <a:pt x="0" y="0"/>
                  </a:cubicBezTo>
                  <a:cubicBezTo>
                    <a:pt x="0" y="8"/>
                    <a:pt x="0" y="8"/>
                    <a:pt x="0" y="8"/>
                  </a:cubicBezTo>
                  <a:lnTo>
                    <a:pt x="21" y="8"/>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34"/>
            <p:cNvSpPr/>
            <p:nvPr/>
          </p:nvSpPr>
          <p:spPr>
            <a:xfrm>
              <a:off x="1638114" y="2747080"/>
              <a:ext cx="74387" cy="23315"/>
            </a:xfrm>
            <a:custGeom>
              <a:avLst/>
              <a:gdLst/>
              <a:ahLst/>
              <a:cxnLst/>
              <a:rect l="l" t="t" r="r" b="b"/>
              <a:pathLst>
                <a:path w="28" h="9" extrusionOk="0">
                  <a:moveTo>
                    <a:pt x="28" y="9"/>
                  </a:moveTo>
                  <a:cubicBezTo>
                    <a:pt x="28" y="4"/>
                    <a:pt x="28" y="4"/>
                    <a:pt x="28" y="4"/>
                  </a:cubicBezTo>
                  <a:cubicBezTo>
                    <a:pt x="24" y="0"/>
                    <a:pt x="24" y="0"/>
                    <a:pt x="24" y="0"/>
                  </a:cubicBezTo>
                  <a:cubicBezTo>
                    <a:pt x="21" y="0"/>
                    <a:pt x="3" y="0"/>
                    <a:pt x="0" y="0"/>
                  </a:cubicBezTo>
                  <a:cubicBezTo>
                    <a:pt x="0" y="9"/>
                    <a:pt x="0" y="9"/>
                    <a:pt x="0" y="9"/>
                  </a:cubicBezTo>
                  <a:lnTo>
                    <a:pt x="28" y="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34"/>
            <p:cNvSpPr/>
            <p:nvPr/>
          </p:nvSpPr>
          <p:spPr>
            <a:xfrm>
              <a:off x="1530420" y="2670475"/>
              <a:ext cx="71056" cy="131006"/>
            </a:xfrm>
            <a:custGeom>
              <a:avLst/>
              <a:gdLst/>
              <a:ahLst/>
              <a:cxnLst/>
              <a:rect l="l" t="t" r="r" b="b"/>
              <a:pathLst>
                <a:path w="27" h="50" extrusionOk="0">
                  <a:moveTo>
                    <a:pt x="0" y="47"/>
                  </a:moveTo>
                  <a:cubicBezTo>
                    <a:pt x="3" y="48"/>
                    <a:pt x="5" y="49"/>
                    <a:pt x="7" y="50"/>
                  </a:cubicBezTo>
                  <a:cubicBezTo>
                    <a:pt x="8" y="49"/>
                    <a:pt x="26" y="6"/>
                    <a:pt x="27" y="5"/>
                  </a:cubicBezTo>
                  <a:cubicBezTo>
                    <a:pt x="22" y="0"/>
                    <a:pt x="22" y="0"/>
                    <a:pt x="22" y="0"/>
                  </a:cubicBezTo>
                  <a:cubicBezTo>
                    <a:pt x="18" y="5"/>
                    <a:pt x="18" y="5"/>
                    <a:pt x="18" y="5"/>
                  </a:cubicBezTo>
                  <a:cubicBezTo>
                    <a:pt x="16" y="9"/>
                    <a:pt x="2" y="42"/>
                    <a:pt x="0" y="47"/>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34"/>
            <p:cNvSpPr/>
            <p:nvPr/>
          </p:nvSpPr>
          <p:spPr>
            <a:xfrm>
              <a:off x="1674752" y="2670475"/>
              <a:ext cx="71056" cy="131006"/>
            </a:xfrm>
            <a:custGeom>
              <a:avLst/>
              <a:gdLst/>
              <a:ahLst/>
              <a:cxnLst/>
              <a:rect l="l" t="t" r="r" b="b"/>
              <a:pathLst>
                <a:path w="27" h="50" extrusionOk="0">
                  <a:moveTo>
                    <a:pt x="19" y="50"/>
                  </a:moveTo>
                  <a:cubicBezTo>
                    <a:pt x="22" y="49"/>
                    <a:pt x="24" y="48"/>
                    <a:pt x="27" y="47"/>
                  </a:cubicBezTo>
                  <a:cubicBezTo>
                    <a:pt x="25" y="42"/>
                    <a:pt x="11" y="10"/>
                    <a:pt x="9" y="5"/>
                  </a:cubicBezTo>
                  <a:cubicBezTo>
                    <a:pt x="4" y="0"/>
                    <a:pt x="4" y="0"/>
                    <a:pt x="4" y="0"/>
                  </a:cubicBezTo>
                  <a:cubicBezTo>
                    <a:pt x="0" y="5"/>
                    <a:pt x="0" y="5"/>
                    <a:pt x="0" y="5"/>
                  </a:cubicBezTo>
                  <a:cubicBezTo>
                    <a:pt x="0" y="6"/>
                    <a:pt x="19" y="49"/>
                    <a:pt x="19" y="5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34"/>
            <p:cNvSpPr/>
            <p:nvPr/>
          </p:nvSpPr>
          <p:spPr>
            <a:xfrm>
              <a:off x="1551515" y="2596090"/>
              <a:ext cx="97702" cy="74385"/>
            </a:xfrm>
            <a:custGeom>
              <a:avLst/>
              <a:gdLst/>
              <a:ahLst/>
              <a:cxnLst/>
              <a:rect l="l" t="t" r="r" b="b"/>
              <a:pathLst>
                <a:path w="88" h="67" extrusionOk="0">
                  <a:moveTo>
                    <a:pt x="78" y="9"/>
                  </a:moveTo>
                  <a:lnTo>
                    <a:pt x="38" y="0"/>
                  </a:lnTo>
                  <a:lnTo>
                    <a:pt x="0" y="9"/>
                  </a:lnTo>
                  <a:lnTo>
                    <a:pt x="0" y="57"/>
                  </a:lnTo>
                  <a:lnTo>
                    <a:pt x="38" y="67"/>
                  </a:lnTo>
                  <a:lnTo>
                    <a:pt x="78" y="57"/>
                  </a:lnTo>
                  <a:lnTo>
                    <a:pt x="88" y="33"/>
                  </a:lnTo>
                  <a:lnTo>
                    <a:pt x="78" y="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34"/>
            <p:cNvSpPr/>
            <p:nvPr/>
          </p:nvSpPr>
          <p:spPr>
            <a:xfrm>
              <a:off x="1638114" y="2596090"/>
              <a:ext cx="87710" cy="74385"/>
            </a:xfrm>
            <a:custGeom>
              <a:avLst/>
              <a:gdLst/>
              <a:ahLst/>
              <a:cxnLst/>
              <a:rect l="l" t="t" r="r" b="b"/>
              <a:pathLst>
                <a:path w="33" h="28" extrusionOk="0">
                  <a:moveTo>
                    <a:pt x="0" y="4"/>
                  </a:moveTo>
                  <a:cubicBezTo>
                    <a:pt x="0" y="24"/>
                    <a:pt x="0" y="24"/>
                    <a:pt x="0" y="24"/>
                  </a:cubicBezTo>
                  <a:cubicBezTo>
                    <a:pt x="16" y="28"/>
                    <a:pt x="16" y="28"/>
                    <a:pt x="16" y="28"/>
                  </a:cubicBezTo>
                  <a:cubicBezTo>
                    <a:pt x="33" y="24"/>
                    <a:pt x="33" y="24"/>
                    <a:pt x="33" y="24"/>
                  </a:cubicBezTo>
                  <a:cubicBezTo>
                    <a:pt x="33" y="19"/>
                    <a:pt x="33" y="7"/>
                    <a:pt x="33" y="4"/>
                  </a:cubicBezTo>
                  <a:cubicBezTo>
                    <a:pt x="16" y="0"/>
                    <a:pt x="16" y="0"/>
                    <a:pt x="16" y="0"/>
                  </a:cubicBezTo>
                  <a:lnTo>
                    <a:pt x="0" y="4"/>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34"/>
            <p:cNvSpPr/>
            <p:nvPr/>
          </p:nvSpPr>
          <p:spPr>
            <a:xfrm>
              <a:off x="1551515" y="2659372"/>
              <a:ext cx="97702" cy="21095"/>
            </a:xfrm>
            <a:custGeom>
              <a:avLst/>
              <a:gdLst/>
              <a:ahLst/>
              <a:cxnLst/>
              <a:rect l="l" t="t" r="r" b="b"/>
              <a:pathLst>
                <a:path w="37" h="8" extrusionOk="0">
                  <a:moveTo>
                    <a:pt x="0" y="0"/>
                  </a:moveTo>
                  <a:cubicBezTo>
                    <a:pt x="0" y="8"/>
                    <a:pt x="0" y="8"/>
                    <a:pt x="0" y="8"/>
                  </a:cubicBezTo>
                  <a:cubicBezTo>
                    <a:pt x="33" y="8"/>
                    <a:pt x="33" y="8"/>
                    <a:pt x="33" y="8"/>
                  </a:cubicBezTo>
                  <a:cubicBezTo>
                    <a:pt x="37" y="4"/>
                    <a:pt x="37" y="4"/>
                    <a:pt x="37" y="4"/>
                  </a:cubicBezTo>
                  <a:cubicBezTo>
                    <a:pt x="33" y="0"/>
                    <a:pt x="33" y="0"/>
                    <a:pt x="33" y="0"/>
                  </a:cubicBezTo>
                  <a:cubicBezTo>
                    <a:pt x="29"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34"/>
            <p:cNvSpPr/>
            <p:nvPr/>
          </p:nvSpPr>
          <p:spPr>
            <a:xfrm>
              <a:off x="1638114" y="2659372"/>
              <a:ext cx="87710" cy="21095"/>
            </a:xfrm>
            <a:custGeom>
              <a:avLst/>
              <a:gdLst/>
              <a:ahLst/>
              <a:cxnLst/>
              <a:rect l="l" t="t" r="r" b="b"/>
              <a:pathLst>
                <a:path w="33" h="8" extrusionOk="0">
                  <a:moveTo>
                    <a:pt x="0" y="8"/>
                  </a:moveTo>
                  <a:cubicBezTo>
                    <a:pt x="33" y="8"/>
                    <a:pt x="33" y="8"/>
                    <a:pt x="33" y="8"/>
                  </a:cubicBezTo>
                  <a:cubicBezTo>
                    <a:pt x="33" y="6"/>
                    <a:pt x="33" y="3"/>
                    <a:pt x="33" y="0"/>
                  </a:cubicBezTo>
                  <a:cubicBezTo>
                    <a:pt x="29" y="0"/>
                    <a:pt x="4" y="0"/>
                    <a:pt x="0" y="0"/>
                  </a:cubicBezTo>
                  <a:lnTo>
                    <a:pt x="0" y="8"/>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34"/>
            <p:cNvSpPr/>
            <p:nvPr/>
          </p:nvSpPr>
          <p:spPr>
            <a:xfrm>
              <a:off x="1551515" y="2530587"/>
              <a:ext cx="97702" cy="75495"/>
            </a:xfrm>
            <a:custGeom>
              <a:avLst/>
              <a:gdLst/>
              <a:ahLst/>
              <a:cxnLst/>
              <a:rect l="l" t="t" r="r" b="b"/>
              <a:pathLst>
                <a:path w="37" h="29" extrusionOk="0">
                  <a:moveTo>
                    <a:pt x="33" y="29"/>
                  </a:moveTo>
                  <a:cubicBezTo>
                    <a:pt x="37" y="14"/>
                    <a:pt x="37" y="14"/>
                    <a:pt x="37" y="14"/>
                  </a:cubicBezTo>
                  <a:cubicBezTo>
                    <a:pt x="33" y="0"/>
                    <a:pt x="33" y="0"/>
                    <a:pt x="33" y="0"/>
                  </a:cubicBezTo>
                  <a:cubicBezTo>
                    <a:pt x="29" y="0"/>
                    <a:pt x="4" y="0"/>
                    <a:pt x="0" y="0"/>
                  </a:cubicBezTo>
                  <a:cubicBezTo>
                    <a:pt x="0" y="0"/>
                    <a:pt x="0" y="1"/>
                    <a:pt x="0" y="1"/>
                  </a:cubicBezTo>
                  <a:cubicBezTo>
                    <a:pt x="0" y="29"/>
                    <a:pt x="0" y="29"/>
                    <a:pt x="0" y="29"/>
                  </a:cubicBezTo>
                  <a:lnTo>
                    <a:pt x="33" y="29"/>
                  </a:ln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34"/>
            <p:cNvSpPr/>
            <p:nvPr/>
          </p:nvSpPr>
          <p:spPr>
            <a:xfrm>
              <a:off x="1638114" y="2530587"/>
              <a:ext cx="87710" cy="75495"/>
            </a:xfrm>
            <a:custGeom>
              <a:avLst/>
              <a:gdLst/>
              <a:ahLst/>
              <a:cxnLst/>
              <a:rect l="l" t="t" r="r" b="b"/>
              <a:pathLst>
                <a:path w="33" h="29" extrusionOk="0">
                  <a:moveTo>
                    <a:pt x="0" y="0"/>
                  </a:moveTo>
                  <a:cubicBezTo>
                    <a:pt x="0" y="29"/>
                    <a:pt x="0" y="29"/>
                    <a:pt x="0" y="29"/>
                  </a:cubicBezTo>
                  <a:cubicBezTo>
                    <a:pt x="33" y="29"/>
                    <a:pt x="33" y="29"/>
                    <a:pt x="33" y="29"/>
                  </a:cubicBezTo>
                  <a:cubicBezTo>
                    <a:pt x="33" y="24"/>
                    <a:pt x="33" y="9"/>
                    <a:pt x="33" y="1"/>
                  </a:cubicBezTo>
                  <a:cubicBezTo>
                    <a:pt x="33" y="1"/>
                    <a:pt x="33" y="0"/>
                    <a:pt x="33" y="0"/>
                  </a:cubicBezTo>
                  <a:cubicBezTo>
                    <a:pt x="28" y="0"/>
                    <a:pt x="4" y="0"/>
                    <a:pt x="0" y="0"/>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0" name="Google Shape;1890;p34"/>
            <p:cNvSpPr/>
            <p:nvPr/>
          </p:nvSpPr>
          <p:spPr>
            <a:xfrm>
              <a:off x="1398301" y="2519484"/>
              <a:ext cx="66615" cy="195399"/>
            </a:xfrm>
            <a:custGeom>
              <a:avLst/>
              <a:gdLst/>
              <a:ahLst/>
              <a:cxnLst/>
              <a:rect l="l" t="t" r="r" b="b"/>
              <a:pathLst>
                <a:path w="25" h="74" extrusionOk="0">
                  <a:moveTo>
                    <a:pt x="0" y="0"/>
                  </a:moveTo>
                  <a:cubicBezTo>
                    <a:pt x="0" y="74"/>
                    <a:pt x="0" y="74"/>
                    <a:pt x="0" y="74"/>
                  </a:cubicBezTo>
                  <a:cubicBezTo>
                    <a:pt x="21" y="74"/>
                    <a:pt x="21" y="74"/>
                    <a:pt x="21" y="74"/>
                  </a:cubicBezTo>
                  <a:cubicBezTo>
                    <a:pt x="25" y="37"/>
                    <a:pt x="25" y="37"/>
                    <a:pt x="25" y="37"/>
                  </a:cubicBezTo>
                  <a:cubicBezTo>
                    <a:pt x="21" y="0"/>
                    <a:pt x="21" y="0"/>
                    <a:pt x="21" y="0"/>
                  </a:cubicBezTo>
                  <a:cubicBezTo>
                    <a:pt x="17" y="0"/>
                    <a:pt x="4"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1" name="Google Shape;1891;p34"/>
            <p:cNvSpPr/>
            <p:nvPr/>
          </p:nvSpPr>
          <p:spPr>
            <a:xfrm>
              <a:off x="1453814" y="2519484"/>
              <a:ext cx="53292" cy="195399"/>
            </a:xfrm>
            <a:custGeom>
              <a:avLst/>
              <a:gdLst/>
              <a:ahLst/>
              <a:cxnLst/>
              <a:rect l="l" t="t" r="r" b="b"/>
              <a:pathLst>
                <a:path w="20" h="74" extrusionOk="0">
                  <a:moveTo>
                    <a:pt x="0" y="74"/>
                  </a:moveTo>
                  <a:cubicBezTo>
                    <a:pt x="20" y="74"/>
                    <a:pt x="20" y="74"/>
                    <a:pt x="20" y="74"/>
                  </a:cubicBezTo>
                  <a:cubicBezTo>
                    <a:pt x="20" y="0"/>
                    <a:pt x="20" y="0"/>
                    <a:pt x="20" y="0"/>
                  </a:cubicBezTo>
                  <a:cubicBezTo>
                    <a:pt x="18" y="0"/>
                    <a:pt x="2" y="0"/>
                    <a:pt x="0" y="0"/>
                  </a:cubicBezTo>
                  <a:lnTo>
                    <a:pt x="0" y="74"/>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2" name="Google Shape;1892;p34"/>
            <p:cNvSpPr/>
            <p:nvPr/>
          </p:nvSpPr>
          <p:spPr>
            <a:xfrm>
              <a:off x="1572610" y="2551681"/>
              <a:ext cx="55512" cy="31086"/>
            </a:xfrm>
            <a:custGeom>
              <a:avLst/>
              <a:gdLst/>
              <a:ahLst/>
              <a:cxnLst/>
              <a:rect l="l" t="t" r="r" b="b"/>
              <a:pathLst>
                <a:path w="21" h="12" extrusionOk="0">
                  <a:moveTo>
                    <a:pt x="21" y="0"/>
                  </a:moveTo>
                  <a:cubicBezTo>
                    <a:pt x="15" y="0"/>
                    <a:pt x="3" y="0"/>
                    <a:pt x="0" y="0"/>
                  </a:cubicBezTo>
                  <a:cubicBezTo>
                    <a:pt x="0" y="12"/>
                    <a:pt x="0" y="12"/>
                    <a:pt x="0" y="12"/>
                  </a:cubicBezTo>
                  <a:cubicBezTo>
                    <a:pt x="21" y="12"/>
                    <a:pt x="21" y="12"/>
                    <a:pt x="21" y="12"/>
                  </a:cubicBezTo>
                  <a:cubicBezTo>
                    <a:pt x="21" y="8"/>
                    <a:pt x="21" y="4"/>
                    <a:pt x="21"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3" name="Google Shape;1893;p34"/>
            <p:cNvSpPr/>
            <p:nvPr/>
          </p:nvSpPr>
          <p:spPr>
            <a:xfrm>
              <a:off x="1649217" y="2551681"/>
              <a:ext cx="52182" cy="31086"/>
            </a:xfrm>
            <a:custGeom>
              <a:avLst/>
              <a:gdLst/>
              <a:ahLst/>
              <a:cxnLst/>
              <a:rect l="l" t="t" r="r" b="b"/>
              <a:pathLst>
                <a:path w="20" h="12" extrusionOk="0">
                  <a:moveTo>
                    <a:pt x="0" y="12"/>
                  </a:moveTo>
                  <a:cubicBezTo>
                    <a:pt x="20" y="12"/>
                    <a:pt x="20" y="12"/>
                    <a:pt x="20" y="12"/>
                  </a:cubicBezTo>
                  <a:cubicBezTo>
                    <a:pt x="20" y="8"/>
                    <a:pt x="20" y="4"/>
                    <a:pt x="20" y="0"/>
                  </a:cubicBezTo>
                  <a:cubicBezTo>
                    <a:pt x="15" y="0"/>
                    <a:pt x="3" y="0"/>
                    <a:pt x="0" y="0"/>
                  </a:cubicBezTo>
                  <a:lnTo>
                    <a:pt x="0" y="12"/>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4" name="Google Shape;1894;p34"/>
            <p:cNvSpPr/>
            <p:nvPr/>
          </p:nvSpPr>
          <p:spPr>
            <a:xfrm>
              <a:off x="1377206" y="2432887"/>
              <a:ext cx="87710" cy="52181"/>
            </a:xfrm>
            <a:custGeom>
              <a:avLst/>
              <a:gdLst/>
              <a:ahLst/>
              <a:cxnLst/>
              <a:rect l="l" t="t" r="r" b="b"/>
              <a:pathLst>
                <a:path w="33" h="20" extrusionOk="0">
                  <a:moveTo>
                    <a:pt x="29" y="0"/>
                  </a:moveTo>
                  <a:cubicBezTo>
                    <a:pt x="21" y="0"/>
                    <a:pt x="4" y="0"/>
                    <a:pt x="0" y="0"/>
                  </a:cubicBezTo>
                  <a:cubicBezTo>
                    <a:pt x="0" y="20"/>
                    <a:pt x="0" y="20"/>
                    <a:pt x="0" y="20"/>
                  </a:cubicBezTo>
                  <a:cubicBezTo>
                    <a:pt x="29" y="20"/>
                    <a:pt x="29" y="20"/>
                    <a:pt x="29" y="20"/>
                  </a:cubicBezTo>
                  <a:cubicBezTo>
                    <a:pt x="33" y="10"/>
                    <a:pt x="33" y="10"/>
                    <a:pt x="33" y="10"/>
                  </a:cubicBezTo>
                  <a:lnTo>
                    <a:pt x="29"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5" name="Google Shape;1895;p34"/>
            <p:cNvSpPr/>
            <p:nvPr/>
          </p:nvSpPr>
          <p:spPr>
            <a:xfrm>
              <a:off x="1453814" y="2432887"/>
              <a:ext cx="74387" cy="52181"/>
            </a:xfrm>
            <a:custGeom>
              <a:avLst/>
              <a:gdLst/>
              <a:ahLst/>
              <a:cxnLst/>
              <a:rect l="l" t="t" r="r" b="b"/>
              <a:pathLst>
                <a:path w="28" h="20" extrusionOk="0">
                  <a:moveTo>
                    <a:pt x="0" y="0"/>
                  </a:moveTo>
                  <a:cubicBezTo>
                    <a:pt x="0" y="20"/>
                    <a:pt x="0" y="20"/>
                    <a:pt x="0" y="20"/>
                  </a:cubicBezTo>
                  <a:cubicBezTo>
                    <a:pt x="28" y="20"/>
                    <a:pt x="28" y="20"/>
                    <a:pt x="28" y="20"/>
                  </a:cubicBezTo>
                  <a:cubicBezTo>
                    <a:pt x="28" y="16"/>
                    <a:pt x="28" y="4"/>
                    <a:pt x="28" y="0"/>
                  </a:cubicBezTo>
                  <a:cubicBezTo>
                    <a:pt x="21" y="0"/>
                    <a:pt x="4"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6" name="Google Shape;1896;p34"/>
            <p:cNvSpPr/>
            <p:nvPr/>
          </p:nvSpPr>
          <p:spPr>
            <a:xfrm>
              <a:off x="1419396" y="2540579"/>
              <a:ext cx="45520" cy="153211"/>
            </a:xfrm>
            <a:custGeom>
              <a:avLst/>
              <a:gdLst/>
              <a:ahLst/>
              <a:cxnLst/>
              <a:rect l="l" t="t" r="r" b="b"/>
              <a:pathLst>
                <a:path w="41" h="138" extrusionOk="0">
                  <a:moveTo>
                    <a:pt x="0" y="0"/>
                  </a:moveTo>
                  <a:lnTo>
                    <a:pt x="0" y="138"/>
                  </a:lnTo>
                  <a:lnTo>
                    <a:pt x="31" y="138"/>
                  </a:lnTo>
                  <a:lnTo>
                    <a:pt x="41" y="69"/>
                  </a:lnTo>
                  <a:lnTo>
                    <a:pt x="31" y="0"/>
                  </a:lnTo>
                  <a:lnTo>
                    <a:pt x="0" y="0"/>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7" name="Google Shape;1897;p34"/>
            <p:cNvSpPr/>
            <p:nvPr/>
          </p:nvSpPr>
          <p:spPr>
            <a:xfrm>
              <a:off x="1453814" y="2540579"/>
              <a:ext cx="32100" cy="153300"/>
            </a:xfrm>
            <a:prstGeom prst="rect">
              <a:avLst/>
            </a:pr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8" name="Google Shape;1898;p34"/>
            <p:cNvSpPr/>
            <p:nvPr/>
          </p:nvSpPr>
          <p:spPr>
            <a:xfrm>
              <a:off x="1443821" y="2561673"/>
              <a:ext cx="15543" cy="21095"/>
            </a:xfrm>
            <a:custGeom>
              <a:avLst/>
              <a:gdLst/>
              <a:ahLst/>
              <a:cxnLst/>
              <a:rect l="l" t="t" r="r" b="b"/>
              <a:pathLst>
                <a:path w="14" h="19" extrusionOk="0">
                  <a:moveTo>
                    <a:pt x="9" y="19"/>
                  </a:moveTo>
                  <a:lnTo>
                    <a:pt x="0" y="19"/>
                  </a:lnTo>
                  <a:lnTo>
                    <a:pt x="0" y="0"/>
                  </a:lnTo>
                  <a:lnTo>
                    <a:pt x="9" y="0"/>
                  </a:lnTo>
                  <a:lnTo>
                    <a:pt x="14" y="10"/>
                  </a:lnTo>
                  <a:lnTo>
                    <a:pt x="9" y="19"/>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9" name="Google Shape;1899;p34"/>
            <p:cNvSpPr/>
            <p:nvPr/>
          </p:nvSpPr>
          <p:spPr>
            <a:xfrm>
              <a:off x="1443821" y="2606082"/>
              <a:ext cx="15543" cy="22204"/>
            </a:xfrm>
            <a:custGeom>
              <a:avLst/>
              <a:gdLst/>
              <a:ahLst/>
              <a:cxnLst/>
              <a:rect l="l" t="t" r="r" b="b"/>
              <a:pathLst>
                <a:path w="14" h="20" extrusionOk="0">
                  <a:moveTo>
                    <a:pt x="9" y="20"/>
                  </a:moveTo>
                  <a:lnTo>
                    <a:pt x="0" y="20"/>
                  </a:lnTo>
                  <a:lnTo>
                    <a:pt x="0" y="0"/>
                  </a:lnTo>
                  <a:lnTo>
                    <a:pt x="9" y="0"/>
                  </a:lnTo>
                  <a:lnTo>
                    <a:pt x="14" y="10"/>
                  </a:lnTo>
                  <a:lnTo>
                    <a:pt x="9" y="20"/>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0" name="Google Shape;1900;p34"/>
            <p:cNvSpPr/>
            <p:nvPr/>
          </p:nvSpPr>
          <p:spPr>
            <a:xfrm>
              <a:off x="1443821" y="2649381"/>
              <a:ext cx="15543" cy="21095"/>
            </a:xfrm>
            <a:custGeom>
              <a:avLst/>
              <a:gdLst/>
              <a:ahLst/>
              <a:cxnLst/>
              <a:rect l="l" t="t" r="r" b="b"/>
              <a:pathLst>
                <a:path w="14" h="19" extrusionOk="0">
                  <a:moveTo>
                    <a:pt x="9" y="19"/>
                  </a:moveTo>
                  <a:lnTo>
                    <a:pt x="0" y="19"/>
                  </a:lnTo>
                  <a:lnTo>
                    <a:pt x="0" y="0"/>
                  </a:lnTo>
                  <a:lnTo>
                    <a:pt x="9" y="0"/>
                  </a:lnTo>
                  <a:lnTo>
                    <a:pt x="14" y="9"/>
                  </a:lnTo>
                  <a:lnTo>
                    <a:pt x="9" y="19"/>
                  </a:ln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1" name="Google Shape;1901;p34"/>
            <p:cNvSpPr/>
            <p:nvPr/>
          </p:nvSpPr>
          <p:spPr>
            <a:xfrm>
              <a:off x="1453814" y="2649381"/>
              <a:ext cx="11100" cy="21300"/>
            </a:xfrm>
            <a:prstGeom prst="rect">
              <a:avLst/>
            </a:pr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2" name="Google Shape;1902;p34"/>
            <p:cNvSpPr/>
            <p:nvPr/>
          </p:nvSpPr>
          <p:spPr>
            <a:xfrm>
              <a:off x="1453814" y="2561673"/>
              <a:ext cx="11100" cy="213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3" name="Google Shape;1903;p34"/>
            <p:cNvSpPr/>
            <p:nvPr/>
          </p:nvSpPr>
          <p:spPr>
            <a:xfrm>
              <a:off x="1453814" y="2606082"/>
              <a:ext cx="11100" cy="22200"/>
            </a:xfrm>
            <a:prstGeom prst="rect">
              <a:avLst/>
            </a:pr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8" name="Google Shape;1943;p35">
            <a:extLst>
              <a:ext uri="{FF2B5EF4-FFF2-40B4-BE49-F238E27FC236}">
                <a16:creationId xmlns:a16="http://schemas.microsoft.com/office/drawing/2014/main" id="{70EF6703-CCA2-76CC-D001-845427E8879F}"/>
              </a:ext>
            </a:extLst>
          </p:cNvPr>
          <p:cNvGrpSpPr/>
          <p:nvPr/>
        </p:nvGrpSpPr>
        <p:grpSpPr>
          <a:xfrm>
            <a:off x="7219098" y="2367997"/>
            <a:ext cx="319291" cy="373075"/>
            <a:chOff x="620722" y="5054597"/>
            <a:chExt cx="319291" cy="373075"/>
          </a:xfrm>
        </p:grpSpPr>
        <p:sp>
          <p:nvSpPr>
            <p:cNvPr id="1909" name="Google Shape;1944;p35">
              <a:extLst>
                <a:ext uri="{FF2B5EF4-FFF2-40B4-BE49-F238E27FC236}">
                  <a16:creationId xmlns:a16="http://schemas.microsoft.com/office/drawing/2014/main" id="{92733D27-C6E9-D6B7-82C3-F8B892E290D7}"/>
                </a:ext>
              </a:extLst>
            </p:cNvPr>
            <p:cNvSpPr/>
            <p:nvPr/>
          </p:nvSpPr>
          <p:spPr>
            <a:xfrm>
              <a:off x="737235" y="5224889"/>
              <a:ext cx="90746" cy="162450"/>
            </a:xfrm>
            <a:custGeom>
              <a:avLst/>
              <a:gdLst/>
              <a:ahLst/>
              <a:cxnLst/>
              <a:rect l="l" t="t" r="r" b="b"/>
              <a:pathLst>
                <a:path w="34" h="61" extrusionOk="0">
                  <a:moveTo>
                    <a:pt x="0" y="31"/>
                  </a:moveTo>
                  <a:cubicBezTo>
                    <a:pt x="0" y="47"/>
                    <a:pt x="14" y="61"/>
                    <a:pt x="30" y="61"/>
                  </a:cubicBezTo>
                  <a:cubicBezTo>
                    <a:pt x="34" y="31"/>
                    <a:pt x="34" y="31"/>
                    <a:pt x="34" y="31"/>
                  </a:cubicBezTo>
                  <a:cubicBezTo>
                    <a:pt x="30" y="0"/>
                    <a:pt x="30" y="0"/>
                    <a:pt x="30" y="0"/>
                  </a:cubicBezTo>
                  <a:cubicBezTo>
                    <a:pt x="14" y="0"/>
                    <a:pt x="0" y="14"/>
                    <a:pt x="0" y="31"/>
                  </a:cubicBezTo>
                  <a:close/>
                </a:path>
              </a:pathLst>
            </a:custGeom>
            <a:solidFill>
              <a:srgbClr val="00819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0" name="Google Shape;1945;p35">
              <a:extLst>
                <a:ext uri="{FF2B5EF4-FFF2-40B4-BE49-F238E27FC236}">
                  <a16:creationId xmlns:a16="http://schemas.microsoft.com/office/drawing/2014/main" id="{A35E5D43-B59C-0D50-C00E-5CE9F4846F3C}"/>
                </a:ext>
              </a:extLst>
            </p:cNvPr>
            <p:cNvSpPr/>
            <p:nvPr/>
          </p:nvSpPr>
          <p:spPr>
            <a:xfrm>
              <a:off x="816778" y="5224889"/>
              <a:ext cx="82904" cy="162450"/>
            </a:xfrm>
            <a:custGeom>
              <a:avLst/>
              <a:gdLst/>
              <a:ahLst/>
              <a:cxnLst/>
              <a:rect l="l" t="t" r="r" b="b"/>
              <a:pathLst>
                <a:path w="31" h="61" extrusionOk="0">
                  <a:moveTo>
                    <a:pt x="0" y="0"/>
                  </a:moveTo>
                  <a:cubicBezTo>
                    <a:pt x="0" y="61"/>
                    <a:pt x="0" y="61"/>
                    <a:pt x="0" y="61"/>
                  </a:cubicBezTo>
                  <a:cubicBezTo>
                    <a:pt x="17" y="61"/>
                    <a:pt x="31" y="47"/>
                    <a:pt x="31" y="31"/>
                  </a:cubicBezTo>
                  <a:cubicBezTo>
                    <a:pt x="31" y="14"/>
                    <a:pt x="17"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1" name="Google Shape;1946;p35">
              <a:extLst>
                <a:ext uri="{FF2B5EF4-FFF2-40B4-BE49-F238E27FC236}">
                  <a16:creationId xmlns:a16="http://schemas.microsoft.com/office/drawing/2014/main" id="{908914A3-98FD-BB06-E8F6-75F0EEDB5247}"/>
                </a:ext>
              </a:extLst>
            </p:cNvPr>
            <p:cNvSpPr/>
            <p:nvPr/>
          </p:nvSpPr>
          <p:spPr>
            <a:xfrm>
              <a:off x="652091" y="5145344"/>
              <a:ext cx="154604" cy="149006"/>
            </a:xfrm>
            <a:custGeom>
              <a:avLst/>
              <a:gdLst/>
              <a:ahLst/>
              <a:cxnLst/>
              <a:rect l="l" t="t" r="r" b="b"/>
              <a:pathLst>
                <a:path w="58" h="56" extrusionOk="0">
                  <a:moveTo>
                    <a:pt x="5" y="26"/>
                  </a:moveTo>
                  <a:cubicBezTo>
                    <a:pt x="0" y="41"/>
                    <a:pt x="0" y="41"/>
                    <a:pt x="0" y="41"/>
                  </a:cubicBezTo>
                  <a:cubicBezTo>
                    <a:pt x="5" y="56"/>
                    <a:pt x="5" y="56"/>
                    <a:pt x="5" y="56"/>
                  </a:cubicBezTo>
                  <a:cubicBezTo>
                    <a:pt x="5" y="27"/>
                    <a:pt x="29" y="3"/>
                    <a:pt x="58" y="3"/>
                  </a:cubicBezTo>
                  <a:cubicBezTo>
                    <a:pt x="43" y="0"/>
                    <a:pt x="43" y="0"/>
                    <a:pt x="43" y="0"/>
                  </a:cubicBezTo>
                  <a:cubicBezTo>
                    <a:pt x="27" y="3"/>
                    <a:pt x="27" y="3"/>
                    <a:pt x="27" y="3"/>
                  </a:cubicBezTo>
                  <a:cubicBezTo>
                    <a:pt x="18" y="8"/>
                    <a:pt x="10" y="16"/>
                    <a:pt x="5" y="26"/>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2" name="Google Shape;1947;p35">
              <a:extLst>
                <a:ext uri="{FF2B5EF4-FFF2-40B4-BE49-F238E27FC236}">
                  <a16:creationId xmlns:a16="http://schemas.microsoft.com/office/drawing/2014/main" id="{EE7E9324-65A7-B10B-6F37-ACC8FF7FB65E}"/>
                </a:ext>
              </a:extLst>
            </p:cNvPr>
            <p:cNvSpPr/>
            <p:nvPr/>
          </p:nvSpPr>
          <p:spPr>
            <a:xfrm>
              <a:off x="816778" y="5087087"/>
              <a:ext cx="123235" cy="66101"/>
            </a:xfrm>
            <a:custGeom>
              <a:avLst/>
              <a:gdLst/>
              <a:ahLst/>
              <a:cxnLst/>
              <a:rect l="l" t="t" r="r" b="b"/>
              <a:pathLst>
                <a:path w="46" h="25" extrusionOk="0">
                  <a:moveTo>
                    <a:pt x="33" y="0"/>
                  </a:moveTo>
                  <a:cubicBezTo>
                    <a:pt x="32" y="0"/>
                    <a:pt x="30" y="0"/>
                    <a:pt x="29" y="0"/>
                  </a:cubicBezTo>
                  <a:cubicBezTo>
                    <a:pt x="29" y="8"/>
                    <a:pt x="29" y="8"/>
                    <a:pt x="29" y="8"/>
                  </a:cubicBezTo>
                  <a:cubicBezTo>
                    <a:pt x="33" y="8"/>
                    <a:pt x="33" y="8"/>
                    <a:pt x="33" y="8"/>
                  </a:cubicBezTo>
                  <a:cubicBezTo>
                    <a:pt x="35" y="8"/>
                    <a:pt x="37" y="10"/>
                    <a:pt x="37" y="12"/>
                  </a:cubicBezTo>
                  <a:cubicBezTo>
                    <a:pt x="37" y="15"/>
                    <a:pt x="35" y="17"/>
                    <a:pt x="33" y="17"/>
                  </a:cubicBezTo>
                  <a:cubicBezTo>
                    <a:pt x="27" y="17"/>
                    <a:pt x="10" y="17"/>
                    <a:pt x="4" y="17"/>
                  </a:cubicBezTo>
                  <a:cubicBezTo>
                    <a:pt x="0" y="21"/>
                    <a:pt x="0" y="21"/>
                    <a:pt x="0" y="21"/>
                  </a:cubicBezTo>
                  <a:cubicBezTo>
                    <a:pt x="4" y="25"/>
                    <a:pt x="4" y="25"/>
                    <a:pt x="4" y="25"/>
                  </a:cubicBezTo>
                  <a:cubicBezTo>
                    <a:pt x="33" y="25"/>
                    <a:pt x="33" y="25"/>
                    <a:pt x="33" y="25"/>
                  </a:cubicBezTo>
                  <a:cubicBezTo>
                    <a:pt x="40" y="25"/>
                    <a:pt x="46" y="19"/>
                    <a:pt x="45" y="12"/>
                  </a:cubicBezTo>
                  <a:cubicBezTo>
                    <a:pt x="45" y="5"/>
                    <a:pt x="40" y="0"/>
                    <a:pt x="33"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3" name="Google Shape;1948;p35">
              <a:extLst>
                <a:ext uri="{FF2B5EF4-FFF2-40B4-BE49-F238E27FC236}">
                  <a16:creationId xmlns:a16="http://schemas.microsoft.com/office/drawing/2014/main" id="{4B86FBE0-FDF6-ED55-F384-85CCF76DF4D6}"/>
                </a:ext>
              </a:extLst>
            </p:cNvPr>
            <p:cNvSpPr/>
            <p:nvPr/>
          </p:nvSpPr>
          <p:spPr>
            <a:xfrm>
              <a:off x="655452" y="5131900"/>
              <a:ext cx="161326" cy="21287"/>
            </a:xfrm>
            <a:custGeom>
              <a:avLst/>
              <a:gdLst/>
              <a:ahLst/>
              <a:cxnLst/>
              <a:rect l="l" t="t" r="r" b="b"/>
              <a:pathLst>
                <a:path w="61" h="8" extrusionOk="0">
                  <a:moveTo>
                    <a:pt x="4" y="0"/>
                  </a:moveTo>
                  <a:cubicBezTo>
                    <a:pt x="0" y="4"/>
                    <a:pt x="0" y="4"/>
                    <a:pt x="0" y="4"/>
                  </a:cubicBezTo>
                  <a:cubicBezTo>
                    <a:pt x="4" y="8"/>
                    <a:pt x="4" y="8"/>
                    <a:pt x="4" y="8"/>
                  </a:cubicBezTo>
                  <a:cubicBezTo>
                    <a:pt x="57" y="8"/>
                    <a:pt x="57" y="8"/>
                    <a:pt x="57" y="8"/>
                  </a:cubicBezTo>
                  <a:cubicBezTo>
                    <a:pt x="61" y="4"/>
                    <a:pt x="61" y="4"/>
                    <a:pt x="61" y="4"/>
                  </a:cubicBezTo>
                  <a:cubicBezTo>
                    <a:pt x="57" y="0"/>
                    <a:pt x="57" y="0"/>
                    <a:pt x="57" y="0"/>
                  </a:cubicBezTo>
                  <a:cubicBezTo>
                    <a:pt x="55" y="0"/>
                    <a:pt x="8" y="0"/>
                    <a:pt x="4"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4" name="Google Shape;1949;p35">
              <a:extLst>
                <a:ext uri="{FF2B5EF4-FFF2-40B4-BE49-F238E27FC236}">
                  <a16:creationId xmlns:a16="http://schemas.microsoft.com/office/drawing/2014/main" id="{BE789228-5896-F0EC-D537-4CBFDFFFA40B}"/>
                </a:ext>
              </a:extLst>
            </p:cNvPr>
            <p:cNvSpPr/>
            <p:nvPr/>
          </p:nvSpPr>
          <p:spPr>
            <a:xfrm>
              <a:off x="806695" y="5108373"/>
              <a:ext cx="15684" cy="106433"/>
            </a:xfrm>
            <a:custGeom>
              <a:avLst/>
              <a:gdLst/>
              <a:ahLst/>
              <a:cxnLst/>
              <a:rect l="l" t="t" r="r" b="b"/>
              <a:pathLst>
                <a:path w="6" h="40" extrusionOk="0">
                  <a:moveTo>
                    <a:pt x="0" y="1"/>
                  </a:moveTo>
                  <a:cubicBezTo>
                    <a:pt x="0" y="38"/>
                    <a:pt x="0" y="38"/>
                    <a:pt x="0" y="38"/>
                  </a:cubicBezTo>
                  <a:cubicBezTo>
                    <a:pt x="2" y="40"/>
                    <a:pt x="2" y="40"/>
                    <a:pt x="2" y="40"/>
                  </a:cubicBezTo>
                  <a:cubicBezTo>
                    <a:pt x="4" y="37"/>
                    <a:pt x="4" y="37"/>
                    <a:pt x="4" y="37"/>
                  </a:cubicBezTo>
                  <a:cubicBezTo>
                    <a:pt x="6" y="23"/>
                    <a:pt x="6" y="23"/>
                    <a:pt x="6" y="23"/>
                  </a:cubicBezTo>
                  <a:cubicBezTo>
                    <a:pt x="4" y="0"/>
                    <a:pt x="4" y="0"/>
                    <a:pt x="4" y="0"/>
                  </a:cubicBezTo>
                  <a:cubicBezTo>
                    <a:pt x="2" y="0"/>
                    <a:pt x="3" y="0"/>
                    <a:pt x="0" y="1"/>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5" name="Google Shape;1950;p35">
              <a:extLst>
                <a:ext uri="{FF2B5EF4-FFF2-40B4-BE49-F238E27FC236}">
                  <a16:creationId xmlns:a16="http://schemas.microsoft.com/office/drawing/2014/main" id="{7838BEF6-B784-8832-94DF-85B66A3415BE}"/>
                </a:ext>
              </a:extLst>
            </p:cNvPr>
            <p:cNvSpPr/>
            <p:nvPr/>
          </p:nvSpPr>
          <p:spPr>
            <a:xfrm>
              <a:off x="816778" y="5108373"/>
              <a:ext cx="11203" cy="106433"/>
            </a:xfrm>
            <a:custGeom>
              <a:avLst/>
              <a:gdLst/>
              <a:ahLst/>
              <a:cxnLst/>
              <a:rect l="l" t="t" r="r" b="b"/>
              <a:pathLst>
                <a:path w="4" h="40" extrusionOk="0">
                  <a:moveTo>
                    <a:pt x="0" y="0"/>
                  </a:moveTo>
                  <a:cubicBezTo>
                    <a:pt x="0" y="37"/>
                    <a:pt x="0" y="37"/>
                    <a:pt x="0" y="37"/>
                  </a:cubicBezTo>
                  <a:cubicBezTo>
                    <a:pt x="2" y="40"/>
                    <a:pt x="2" y="40"/>
                    <a:pt x="2" y="40"/>
                  </a:cubicBezTo>
                  <a:cubicBezTo>
                    <a:pt x="4" y="38"/>
                    <a:pt x="4" y="38"/>
                    <a:pt x="4" y="38"/>
                  </a:cubicBezTo>
                  <a:cubicBezTo>
                    <a:pt x="4" y="25"/>
                    <a:pt x="4" y="12"/>
                    <a:pt x="4" y="0"/>
                  </a:cubicBezTo>
                  <a:cubicBezTo>
                    <a:pt x="3" y="0"/>
                    <a:pt x="2" y="0"/>
                    <a:pt x="0" y="0"/>
                  </a:cubicBez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6" name="Google Shape;1951;p35">
              <a:extLst>
                <a:ext uri="{FF2B5EF4-FFF2-40B4-BE49-F238E27FC236}">
                  <a16:creationId xmlns:a16="http://schemas.microsoft.com/office/drawing/2014/main" id="{8663D304-28CF-B1C4-17C6-102601CB8D33}"/>
                </a:ext>
              </a:extLst>
            </p:cNvPr>
            <p:cNvSpPr/>
            <p:nvPr/>
          </p:nvSpPr>
          <p:spPr>
            <a:xfrm>
              <a:off x="719310" y="5206964"/>
              <a:ext cx="106431" cy="199421"/>
            </a:xfrm>
            <a:custGeom>
              <a:avLst/>
              <a:gdLst/>
              <a:ahLst/>
              <a:cxnLst/>
              <a:rect l="l" t="t" r="r" b="b"/>
              <a:pathLst>
                <a:path w="40" h="75" extrusionOk="0">
                  <a:moveTo>
                    <a:pt x="33" y="58"/>
                  </a:moveTo>
                  <a:cubicBezTo>
                    <a:pt x="33" y="66"/>
                    <a:pt x="33" y="66"/>
                    <a:pt x="33" y="66"/>
                  </a:cubicBezTo>
                  <a:cubicBezTo>
                    <a:pt x="21" y="64"/>
                    <a:pt x="11" y="54"/>
                    <a:pt x="9" y="42"/>
                  </a:cubicBezTo>
                  <a:cubicBezTo>
                    <a:pt x="17" y="42"/>
                    <a:pt x="17" y="42"/>
                    <a:pt x="17" y="42"/>
                  </a:cubicBezTo>
                  <a:cubicBezTo>
                    <a:pt x="17" y="39"/>
                    <a:pt x="17" y="36"/>
                    <a:pt x="17" y="33"/>
                  </a:cubicBezTo>
                  <a:cubicBezTo>
                    <a:pt x="14" y="33"/>
                    <a:pt x="12" y="33"/>
                    <a:pt x="9" y="33"/>
                  </a:cubicBezTo>
                  <a:cubicBezTo>
                    <a:pt x="11" y="21"/>
                    <a:pt x="21" y="11"/>
                    <a:pt x="33" y="9"/>
                  </a:cubicBezTo>
                  <a:cubicBezTo>
                    <a:pt x="33" y="17"/>
                    <a:pt x="33" y="17"/>
                    <a:pt x="33" y="17"/>
                  </a:cubicBezTo>
                  <a:cubicBezTo>
                    <a:pt x="37" y="17"/>
                    <a:pt x="37" y="17"/>
                    <a:pt x="37" y="17"/>
                  </a:cubicBezTo>
                  <a:cubicBezTo>
                    <a:pt x="40" y="9"/>
                    <a:pt x="40" y="9"/>
                    <a:pt x="40" y="9"/>
                  </a:cubicBezTo>
                  <a:cubicBezTo>
                    <a:pt x="37" y="0"/>
                    <a:pt x="37" y="0"/>
                    <a:pt x="37" y="0"/>
                  </a:cubicBezTo>
                  <a:cubicBezTo>
                    <a:pt x="17" y="0"/>
                    <a:pt x="0" y="17"/>
                    <a:pt x="0" y="38"/>
                  </a:cubicBezTo>
                  <a:cubicBezTo>
                    <a:pt x="0" y="58"/>
                    <a:pt x="17" y="75"/>
                    <a:pt x="37" y="75"/>
                  </a:cubicBezTo>
                  <a:cubicBezTo>
                    <a:pt x="40" y="67"/>
                    <a:pt x="40" y="67"/>
                    <a:pt x="40" y="67"/>
                  </a:cubicBezTo>
                  <a:cubicBezTo>
                    <a:pt x="37" y="58"/>
                    <a:pt x="37" y="58"/>
                    <a:pt x="37" y="58"/>
                  </a:cubicBezTo>
                  <a:cubicBezTo>
                    <a:pt x="35" y="58"/>
                    <a:pt x="35" y="58"/>
                    <a:pt x="33" y="58"/>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7" name="Google Shape;1952;p35">
              <a:extLst>
                <a:ext uri="{FF2B5EF4-FFF2-40B4-BE49-F238E27FC236}">
                  <a16:creationId xmlns:a16="http://schemas.microsoft.com/office/drawing/2014/main" id="{B3838BBE-1685-B21B-EE9F-C6DC2CF50052}"/>
                </a:ext>
              </a:extLst>
            </p:cNvPr>
            <p:cNvSpPr/>
            <p:nvPr/>
          </p:nvSpPr>
          <p:spPr>
            <a:xfrm>
              <a:off x="816778" y="5206964"/>
              <a:ext cx="98588" cy="199421"/>
            </a:xfrm>
            <a:custGeom>
              <a:avLst/>
              <a:gdLst/>
              <a:ahLst/>
              <a:cxnLst/>
              <a:rect l="l" t="t" r="r" b="b"/>
              <a:pathLst>
                <a:path w="37" h="75" extrusionOk="0">
                  <a:moveTo>
                    <a:pt x="0" y="0"/>
                  </a:moveTo>
                  <a:cubicBezTo>
                    <a:pt x="0" y="17"/>
                    <a:pt x="0" y="17"/>
                    <a:pt x="0" y="17"/>
                  </a:cubicBezTo>
                  <a:cubicBezTo>
                    <a:pt x="4" y="17"/>
                    <a:pt x="4" y="17"/>
                    <a:pt x="4" y="17"/>
                  </a:cubicBezTo>
                  <a:cubicBezTo>
                    <a:pt x="4" y="14"/>
                    <a:pt x="4" y="12"/>
                    <a:pt x="4" y="9"/>
                  </a:cubicBezTo>
                  <a:cubicBezTo>
                    <a:pt x="17" y="11"/>
                    <a:pt x="27" y="21"/>
                    <a:pt x="29" y="33"/>
                  </a:cubicBezTo>
                  <a:cubicBezTo>
                    <a:pt x="26" y="33"/>
                    <a:pt x="24" y="33"/>
                    <a:pt x="21" y="33"/>
                  </a:cubicBezTo>
                  <a:cubicBezTo>
                    <a:pt x="21" y="42"/>
                    <a:pt x="21" y="42"/>
                    <a:pt x="21" y="42"/>
                  </a:cubicBezTo>
                  <a:cubicBezTo>
                    <a:pt x="29" y="42"/>
                    <a:pt x="29" y="42"/>
                    <a:pt x="29" y="42"/>
                  </a:cubicBezTo>
                  <a:cubicBezTo>
                    <a:pt x="27" y="54"/>
                    <a:pt x="17" y="64"/>
                    <a:pt x="4" y="66"/>
                  </a:cubicBezTo>
                  <a:cubicBezTo>
                    <a:pt x="4" y="63"/>
                    <a:pt x="4" y="61"/>
                    <a:pt x="4" y="58"/>
                  </a:cubicBezTo>
                  <a:cubicBezTo>
                    <a:pt x="3" y="58"/>
                    <a:pt x="2" y="58"/>
                    <a:pt x="0" y="58"/>
                  </a:cubicBezTo>
                  <a:cubicBezTo>
                    <a:pt x="0" y="75"/>
                    <a:pt x="0" y="75"/>
                    <a:pt x="0" y="75"/>
                  </a:cubicBezTo>
                  <a:cubicBezTo>
                    <a:pt x="21" y="75"/>
                    <a:pt x="37" y="58"/>
                    <a:pt x="37" y="38"/>
                  </a:cubicBezTo>
                  <a:cubicBezTo>
                    <a:pt x="37" y="17"/>
                    <a:pt x="21" y="0"/>
                    <a:pt x="0" y="0"/>
                  </a:cubicBezTo>
                  <a:close/>
                </a:path>
              </a:pathLst>
            </a:custGeom>
            <a:solidFill>
              <a:srgbClr val="0052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8" name="Google Shape;1953;p35">
              <a:extLst>
                <a:ext uri="{FF2B5EF4-FFF2-40B4-BE49-F238E27FC236}">
                  <a16:creationId xmlns:a16="http://schemas.microsoft.com/office/drawing/2014/main" id="{F23EF94A-E404-1620-2B2E-496876FE5935}"/>
                </a:ext>
              </a:extLst>
            </p:cNvPr>
            <p:cNvSpPr/>
            <p:nvPr/>
          </p:nvSpPr>
          <p:spPr>
            <a:xfrm>
              <a:off x="777566" y="5273064"/>
              <a:ext cx="48174" cy="75063"/>
            </a:xfrm>
            <a:custGeom>
              <a:avLst/>
              <a:gdLst/>
              <a:ahLst/>
              <a:cxnLst/>
              <a:rect l="l" t="t" r="r" b="b"/>
              <a:pathLst>
                <a:path w="18" h="28" extrusionOk="0">
                  <a:moveTo>
                    <a:pt x="11" y="0"/>
                  </a:moveTo>
                  <a:cubicBezTo>
                    <a:pt x="11" y="11"/>
                    <a:pt x="11" y="11"/>
                    <a:pt x="11" y="11"/>
                  </a:cubicBezTo>
                  <a:cubicBezTo>
                    <a:pt x="8" y="14"/>
                    <a:pt x="4" y="18"/>
                    <a:pt x="0" y="22"/>
                  </a:cubicBezTo>
                  <a:cubicBezTo>
                    <a:pt x="6" y="28"/>
                    <a:pt x="6" y="28"/>
                    <a:pt x="6" y="28"/>
                  </a:cubicBezTo>
                  <a:cubicBezTo>
                    <a:pt x="15" y="18"/>
                    <a:pt x="15" y="18"/>
                    <a:pt x="15" y="18"/>
                  </a:cubicBezTo>
                  <a:cubicBezTo>
                    <a:pt x="18" y="9"/>
                    <a:pt x="18" y="9"/>
                    <a:pt x="18" y="9"/>
                  </a:cubicBezTo>
                  <a:cubicBezTo>
                    <a:pt x="15" y="0"/>
                    <a:pt x="15" y="0"/>
                    <a:pt x="15" y="0"/>
                  </a:cubicBezTo>
                  <a:cubicBezTo>
                    <a:pt x="13" y="0"/>
                    <a:pt x="14" y="0"/>
                    <a:pt x="11"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9" name="Google Shape;1954;p35">
              <a:extLst>
                <a:ext uri="{FF2B5EF4-FFF2-40B4-BE49-F238E27FC236}">
                  <a16:creationId xmlns:a16="http://schemas.microsoft.com/office/drawing/2014/main" id="{7EC04E9A-92BD-ADC9-5AEC-3EF7F81E2F20}"/>
                </a:ext>
              </a:extLst>
            </p:cNvPr>
            <p:cNvSpPr/>
            <p:nvPr/>
          </p:nvSpPr>
          <p:spPr>
            <a:xfrm>
              <a:off x="816778" y="5273064"/>
              <a:ext cx="11203" cy="48175"/>
            </a:xfrm>
            <a:custGeom>
              <a:avLst/>
              <a:gdLst/>
              <a:ahLst/>
              <a:cxnLst/>
              <a:rect l="l" t="t" r="r" b="b"/>
              <a:pathLst>
                <a:path w="4" h="18" extrusionOk="0">
                  <a:moveTo>
                    <a:pt x="4" y="0"/>
                  </a:moveTo>
                  <a:cubicBezTo>
                    <a:pt x="3" y="0"/>
                    <a:pt x="2" y="0"/>
                    <a:pt x="0" y="0"/>
                  </a:cubicBezTo>
                  <a:cubicBezTo>
                    <a:pt x="0" y="18"/>
                    <a:pt x="0" y="18"/>
                    <a:pt x="0" y="18"/>
                  </a:cubicBezTo>
                  <a:cubicBezTo>
                    <a:pt x="4" y="14"/>
                    <a:pt x="4" y="14"/>
                    <a:pt x="4" y="14"/>
                  </a:cubicBezTo>
                  <a:cubicBezTo>
                    <a:pt x="4" y="10"/>
                    <a:pt x="4" y="5"/>
                    <a:pt x="4" y="0"/>
                  </a:cubicBez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0" name="Google Shape;1955;p35">
              <a:extLst>
                <a:ext uri="{FF2B5EF4-FFF2-40B4-BE49-F238E27FC236}">
                  <a16:creationId xmlns:a16="http://schemas.microsoft.com/office/drawing/2014/main" id="{3132E795-EDC5-BEE7-D0A8-42CF0B0A9A47}"/>
                </a:ext>
              </a:extLst>
            </p:cNvPr>
            <p:cNvSpPr/>
            <p:nvPr/>
          </p:nvSpPr>
          <p:spPr>
            <a:xfrm>
              <a:off x="620722" y="5321239"/>
              <a:ext cx="26888" cy="90748"/>
            </a:xfrm>
            <a:custGeom>
              <a:avLst/>
              <a:gdLst/>
              <a:ahLst/>
              <a:cxnLst/>
              <a:rect l="l" t="t" r="r" b="b"/>
              <a:pathLst>
                <a:path w="24" h="81" extrusionOk="0">
                  <a:moveTo>
                    <a:pt x="19" y="7"/>
                  </a:moveTo>
                  <a:lnTo>
                    <a:pt x="9" y="0"/>
                  </a:lnTo>
                  <a:lnTo>
                    <a:pt x="0" y="7"/>
                  </a:lnTo>
                  <a:lnTo>
                    <a:pt x="0" y="76"/>
                  </a:lnTo>
                  <a:lnTo>
                    <a:pt x="9" y="81"/>
                  </a:lnTo>
                  <a:lnTo>
                    <a:pt x="19" y="76"/>
                  </a:lnTo>
                  <a:lnTo>
                    <a:pt x="24" y="40"/>
                  </a:lnTo>
                  <a:lnTo>
                    <a:pt x="19" y="7"/>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1" name="Google Shape;1956;p35">
              <a:extLst>
                <a:ext uri="{FF2B5EF4-FFF2-40B4-BE49-F238E27FC236}">
                  <a16:creationId xmlns:a16="http://schemas.microsoft.com/office/drawing/2014/main" id="{F105724C-689B-E01C-FE1C-E45D8C2C8897}"/>
                </a:ext>
              </a:extLst>
            </p:cNvPr>
            <p:cNvSpPr/>
            <p:nvPr/>
          </p:nvSpPr>
          <p:spPr>
            <a:xfrm>
              <a:off x="642008" y="5321239"/>
              <a:ext cx="21286" cy="90748"/>
            </a:xfrm>
            <a:custGeom>
              <a:avLst/>
              <a:gdLst/>
              <a:ahLst/>
              <a:cxnLst/>
              <a:rect l="l" t="t" r="r" b="b"/>
              <a:pathLst>
                <a:path w="8" h="34" extrusionOk="0">
                  <a:moveTo>
                    <a:pt x="0" y="32"/>
                  </a:moveTo>
                  <a:cubicBezTo>
                    <a:pt x="4" y="34"/>
                    <a:pt x="4" y="34"/>
                    <a:pt x="4" y="34"/>
                  </a:cubicBezTo>
                  <a:cubicBezTo>
                    <a:pt x="8" y="32"/>
                    <a:pt x="8" y="32"/>
                    <a:pt x="8" y="32"/>
                  </a:cubicBezTo>
                  <a:cubicBezTo>
                    <a:pt x="8" y="22"/>
                    <a:pt x="8" y="11"/>
                    <a:pt x="8" y="3"/>
                  </a:cubicBezTo>
                  <a:cubicBezTo>
                    <a:pt x="4" y="0"/>
                    <a:pt x="4" y="0"/>
                    <a:pt x="4" y="0"/>
                  </a:cubicBezTo>
                  <a:cubicBezTo>
                    <a:pt x="0" y="3"/>
                    <a:pt x="0" y="3"/>
                    <a:pt x="0" y="3"/>
                  </a:cubicBezTo>
                  <a:lnTo>
                    <a:pt x="0" y="32"/>
                  </a:lnTo>
                  <a:close/>
                </a:path>
              </a:pathLst>
            </a:custGeom>
            <a:solidFill>
              <a:srgbClr val="DF54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2" name="Google Shape;1957;p35">
              <a:extLst>
                <a:ext uri="{FF2B5EF4-FFF2-40B4-BE49-F238E27FC236}">
                  <a16:creationId xmlns:a16="http://schemas.microsoft.com/office/drawing/2014/main" id="{6857E650-AA88-1654-A303-168569CFFA82}"/>
                </a:ext>
              </a:extLst>
            </p:cNvPr>
            <p:cNvSpPr/>
            <p:nvPr/>
          </p:nvSpPr>
          <p:spPr>
            <a:xfrm>
              <a:off x="620722" y="5406385"/>
              <a:ext cx="29128" cy="21287"/>
            </a:xfrm>
            <a:custGeom>
              <a:avLst/>
              <a:gdLst/>
              <a:ahLst/>
              <a:cxnLst/>
              <a:rect l="l" t="t" r="r" b="b"/>
              <a:pathLst>
                <a:path w="11" h="8" extrusionOk="0">
                  <a:moveTo>
                    <a:pt x="0" y="0"/>
                  </a:moveTo>
                  <a:cubicBezTo>
                    <a:pt x="0" y="8"/>
                    <a:pt x="0" y="8"/>
                    <a:pt x="0" y="8"/>
                  </a:cubicBezTo>
                  <a:cubicBezTo>
                    <a:pt x="8" y="8"/>
                    <a:pt x="8" y="8"/>
                    <a:pt x="8" y="8"/>
                  </a:cubicBezTo>
                  <a:cubicBezTo>
                    <a:pt x="11" y="4"/>
                    <a:pt x="11" y="4"/>
                    <a:pt x="11" y="4"/>
                  </a:cubicBezTo>
                  <a:cubicBezTo>
                    <a:pt x="8" y="0"/>
                    <a:pt x="8" y="0"/>
                    <a:pt x="8" y="0"/>
                  </a:cubicBezTo>
                  <a:cubicBezTo>
                    <a:pt x="5" y="0"/>
                    <a:pt x="3"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3" name="Google Shape;1958;p35">
              <a:extLst>
                <a:ext uri="{FF2B5EF4-FFF2-40B4-BE49-F238E27FC236}">
                  <a16:creationId xmlns:a16="http://schemas.microsoft.com/office/drawing/2014/main" id="{B649EDB8-8A9F-E8E4-BECA-BA3457A7A01A}"/>
                </a:ext>
              </a:extLst>
            </p:cNvPr>
            <p:cNvSpPr/>
            <p:nvPr/>
          </p:nvSpPr>
          <p:spPr>
            <a:xfrm>
              <a:off x="642008" y="5406385"/>
              <a:ext cx="21286" cy="21287"/>
            </a:xfrm>
            <a:custGeom>
              <a:avLst/>
              <a:gdLst/>
              <a:ahLst/>
              <a:cxnLst/>
              <a:rect l="l" t="t" r="r" b="b"/>
              <a:pathLst>
                <a:path w="8" h="8" extrusionOk="0">
                  <a:moveTo>
                    <a:pt x="0" y="8"/>
                  </a:moveTo>
                  <a:cubicBezTo>
                    <a:pt x="8" y="8"/>
                    <a:pt x="8" y="8"/>
                    <a:pt x="8" y="8"/>
                  </a:cubicBezTo>
                  <a:cubicBezTo>
                    <a:pt x="8" y="6"/>
                    <a:pt x="8" y="2"/>
                    <a:pt x="8" y="0"/>
                  </a:cubicBezTo>
                  <a:cubicBezTo>
                    <a:pt x="6" y="0"/>
                    <a:pt x="3" y="0"/>
                    <a:pt x="0" y="0"/>
                  </a:cubicBezTo>
                  <a:lnTo>
                    <a:pt x="0" y="8"/>
                  </a:lnTo>
                  <a:close/>
                </a:path>
              </a:pathLst>
            </a:custGeom>
            <a:solidFill>
              <a:srgbClr val="A1B7B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4" name="Google Shape;1959;p35">
              <a:extLst>
                <a:ext uri="{FF2B5EF4-FFF2-40B4-BE49-F238E27FC236}">
                  <a16:creationId xmlns:a16="http://schemas.microsoft.com/office/drawing/2014/main" id="{53A9FB20-E229-F833-4368-23B024C00602}"/>
                </a:ext>
              </a:extLst>
            </p:cNvPr>
            <p:cNvSpPr/>
            <p:nvPr/>
          </p:nvSpPr>
          <p:spPr>
            <a:xfrm>
              <a:off x="620722" y="5054597"/>
              <a:ext cx="31369" cy="274485"/>
            </a:xfrm>
            <a:custGeom>
              <a:avLst/>
              <a:gdLst/>
              <a:ahLst/>
              <a:cxnLst/>
              <a:rect l="l" t="t" r="r" b="b"/>
              <a:pathLst>
                <a:path w="12" h="103" extrusionOk="0">
                  <a:moveTo>
                    <a:pt x="8" y="0"/>
                  </a:moveTo>
                  <a:cubicBezTo>
                    <a:pt x="4" y="0"/>
                    <a:pt x="0" y="3"/>
                    <a:pt x="0" y="8"/>
                  </a:cubicBezTo>
                  <a:cubicBezTo>
                    <a:pt x="0" y="103"/>
                    <a:pt x="0" y="103"/>
                    <a:pt x="0" y="103"/>
                  </a:cubicBezTo>
                  <a:cubicBezTo>
                    <a:pt x="8" y="103"/>
                    <a:pt x="8" y="103"/>
                    <a:pt x="8" y="103"/>
                  </a:cubicBezTo>
                  <a:cubicBezTo>
                    <a:pt x="12" y="60"/>
                    <a:pt x="12" y="60"/>
                    <a:pt x="12" y="60"/>
                  </a:cubicBezTo>
                  <a:lnTo>
                    <a:pt x="8" y="0"/>
                  </a:ln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5" name="Google Shape;1960;p35">
              <a:extLst>
                <a:ext uri="{FF2B5EF4-FFF2-40B4-BE49-F238E27FC236}">
                  <a16:creationId xmlns:a16="http://schemas.microsoft.com/office/drawing/2014/main" id="{C2B4AF23-BAA6-733A-20A2-41AB8FDB8B9A}"/>
                </a:ext>
              </a:extLst>
            </p:cNvPr>
            <p:cNvSpPr/>
            <p:nvPr/>
          </p:nvSpPr>
          <p:spPr>
            <a:xfrm>
              <a:off x="642008" y="5054597"/>
              <a:ext cx="21286" cy="274485"/>
            </a:xfrm>
            <a:custGeom>
              <a:avLst/>
              <a:gdLst/>
              <a:ahLst/>
              <a:cxnLst/>
              <a:rect l="l" t="t" r="r" b="b"/>
              <a:pathLst>
                <a:path w="8" h="103" extrusionOk="0">
                  <a:moveTo>
                    <a:pt x="0" y="0"/>
                  </a:moveTo>
                  <a:cubicBezTo>
                    <a:pt x="0" y="103"/>
                    <a:pt x="0" y="103"/>
                    <a:pt x="0" y="103"/>
                  </a:cubicBezTo>
                  <a:cubicBezTo>
                    <a:pt x="8" y="103"/>
                    <a:pt x="8" y="103"/>
                    <a:pt x="8" y="103"/>
                  </a:cubicBezTo>
                  <a:cubicBezTo>
                    <a:pt x="8" y="100"/>
                    <a:pt x="8" y="10"/>
                    <a:pt x="8" y="8"/>
                  </a:cubicBezTo>
                  <a:cubicBezTo>
                    <a:pt x="8" y="3"/>
                    <a:pt x="5" y="0"/>
                    <a:pt x="0" y="0"/>
                  </a:cubicBezTo>
                  <a:close/>
                </a:path>
              </a:pathLst>
            </a:custGeom>
            <a:solidFill>
              <a:srgbClr val="A3CED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970" name="Picture 1969">
            <a:extLst>
              <a:ext uri="{FF2B5EF4-FFF2-40B4-BE49-F238E27FC236}">
                <a16:creationId xmlns:a16="http://schemas.microsoft.com/office/drawing/2014/main" id="{C5EF336D-31CA-4DDD-B6BA-DE4F01757118}"/>
              </a:ext>
            </a:extLst>
          </p:cNvPr>
          <p:cNvPicPr>
            <a:picLocks noChangeAspect="1"/>
          </p:cNvPicPr>
          <p:nvPr/>
        </p:nvPicPr>
        <p:blipFill>
          <a:blip r:embed="rId3"/>
          <a:stretch>
            <a:fillRect/>
          </a:stretch>
        </p:blipFill>
        <p:spPr>
          <a:xfrm>
            <a:off x="4380109" y="2396499"/>
            <a:ext cx="365792" cy="36579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sp>
        <p:nvSpPr>
          <p:cNvPr id="1795" name="Google Shape;1795;p33"/>
          <p:cNvSpPr txBox="1">
            <a:spLocks noGrp="1"/>
          </p:cNvSpPr>
          <p:nvPr>
            <p:ph type="title"/>
          </p:nvPr>
        </p:nvSpPr>
        <p:spPr>
          <a:xfrm>
            <a:off x="2315716" y="1841112"/>
            <a:ext cx="4512567"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a:t>
            </a:r>
            <a:endParaRPr dirty="0"/>
          </a:p>
        </p:txBody>
      </p:sp>
      <p:sp>
        <p:nvSpPr>
          <p:cNvPr id="1796" name="Google Shape;1796;p33"/>
          <p:cNvSpPr txBox="1">
            <a:spLocks noGrp="1"/>
          </p:cNvSpPr>
          <p:nvPr>
            <p:ph type="title" idx="2"/>
          </p:nvPr>
        </p:nvSpPr>
        <p:spPr>
          <a:xfrm>
            <a:off x="4027050" y="1168175"/>
            <a:ext cx="1089900" cy="66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cxnSp>
        <p:nvCxnSpPr>
          <p:cNvPr id="1797" name="Google Shape;1797;p33"/>
          <p:cNvCxnSpPr>
            <a:endCxn id="1796" idx="0"/>
          </p:cNvCxnSpPr>
          <p:nvPr/>
        </p:nvCxnSpPr>
        <p:spPr>
          <a:xfrm>
            <a:off x="4572000" y="-105325"/>
            <a:ext cx="0" cy="1273500"/>
          </a:xfrm>
          <a:prstGeom prst="straightConnector1">
            <a:avLst/>
          </a:prstGeom>
          <a:noFill/>
          <a:ln w="9525" cap="flat" cmpd="sng">
            <a:solidFill>
              <a:schemeClr val="dk1"/>
            </a:solidFill>
            <a:prstDash val="solid"/>
            <a:round/>
            <a:headEnd type="none" w="med" len="med"/>
            <a:tailEnd type="diamond" w="med" len="med"/>
          </a:ln>
        </p:spPr>
      </p:cxnSp>
      <p:grpSp>
        <p:nvGrpSpPr>
          <p:cNvPr id="1798" name="Google Shape;1798;p33"/>
          <p:cNvGrpSpPr/>
          <p:nvPr/>
        </p:nvGrpSpPr>
        <p:grpSpPr>
          <a:xfrm>
            <a:off x="6155878" y="3623594"/>
            <a:ext cx="771265" cy="984895"/>
            <a:chOff x="5958353" y="3536019"/>
            <a:chExt cx="771265" cy="984895"/>
          </a:xfrm>
        </p:grpSpPr>
        <p:grpSp>
          <p:nvGrpSpPr>
            <p:cNvPr id="1799" name="Google Shape;1799;p33"/>
            <p:cNvGrpSpPr/>
            <p:nvPr/>
          </p:nvGrpSpPr>
          <p:grpSpPr>
            <a:xfrm>
              <a:off x="6466976" y="3536019"/>
              <a:ext cx="262642" cy="905380"/>
              <a:chOff x="1539875" y="3257551"/>
              <a:chExt cx="511176" cy="1762125"/>
            </a:xfrm>
          </p:grpSpPr>
          <p:sp>
            <p:nvSpPr>
              <p:cNvPr id="1800" name="Google Shape;1800;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06" name="Google Shape;1806;p33"/>
            <p:cNvGrpSpPr/>
            <p:nvPr/>
          </p:nvGrpSpPr>
          <p:grpSpPr>
            <a:xfrm>
              <a:off x="6221460" y="3978354"/>
              <a:ext cx="142363" cy="490752"/>
              <a:chOff x="1539875" y="3257551"/>
              <a:chExt cx="511176" cy="1762125"/>
            </a:xfrm>
          </p:grpSpPr>
          <p:sp>
            <p:nvSpPr>
              <p:cNvPr id="1807" name="Google Shape;1807;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33"/>
              <p:cNvSpPr/>
              <p:nvPr/>
            </p:nvSpPr>
            <p:spPr>
              <a:xfrm>
                <a:off x="1801813" y="3597276"/>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3" name="Google Shape;1813;p33"/>
            <p:cNvGrpSpPr/>
            <p:nvPr/>
          </p:nvGrpSpPr>
          <p:grpSpPr>
            <a:xfrm flipH="1">
              <a:off x="5958353" y="3926549"/>
              <a:ext cx="172369" cy="594365"/>
              <a:chOff x="1539875" y="3257551"/>
              <a:chExt cx="511176" cy="1762125"/>
            </a:xfrm>
          </p:grpSpPr>
          <p:sp>
            <p:nvSpPr>
              <p:cNvPr id="1814" name="Google Shape;1814;p33"/>
              <p:cNvSpPr/>
              <p:nvPr/>
            </p:nvSpPr>
            <p:spPr>
              <a:xfrm>
                <a:off x="1630363" y="3300413"/>
                <a:ext cx="279400" cy="1719263"/>
              </a:xfrm>
              <a:custGeom>
                <a:avLst/>
                <a:gdLst/>
                <a:ahLst/>
                <a:cxnLst/>
                <a:rect l="l" t="t" r="r" b="b"/>
                <a:pathLst>
                  <a:path w="282" h="1742" extrusionOk="0">
                    <a:moveTo>
                      <a:pt x="281" y="283"/>
                    </a:moveTo>
                    <a:cubicBezTo>
                      <a:pt x="281" y="283"/>
                      <a:pt x="280" y="282"/>
                      <a:pt x="279" y="283"/>
                    </a:cubicBezTo>
                    <a:cubicBezTo>
                      <a:pt x="177" y="364"/>
                      <a:pt x="177" y="364"/>
                      <a:pt x="177" y="364"/>
                    </a:cubicBezTo>
                    <a:cubicBezTo>
                      <a:pt x="173" y="0"/>
                      <a:pt x="173" y="0"/>
                      <a:pt x="173" y="0"/>
                    </a:cubicBezTo>
                    <a:cubicBezTo>
                      <a:pt x="162" y="1016"/>
                      <a:pt x="162" y="1016"/>
                      <a:pt x="162" y="1016"/>
                    </a:cubicBezTo>
                    <a:cubicBezTo>
                      <a:pt x="132" y="996"/>
                      <a:pt x="132" y="996"/>
                      <a:pt x="132" y="996"/>
                    </a:cubicBezTo>
                    <a:cubicBezTo>
                      <a:pt x="109" y="963"/>
                      <a:pt x="109" y="963"/>
                      <a:pt x="109" y="963"/>
                    </a:cubicBezTo>
                    <a:cubicBezTo>
                      <a:pt x="109" y="962"/>
                      <a:pt x="108" y="962"/>
                      <a:pt x="108" y="962"/>
                    </a:cubicBezTo>
                    <a:cubicBezTo>
                      <a:pt x="107" y="963"/>
                      <a:pt x="107" y="963"/>
                      <a:pt x="107" y="964"/>
                    </a:cubicBezTo>
                    <a:cubicBezTo>
                      <a:pt x="126" y="992"/>
                      <a:pt x="126" y="992"/>
                      <a:pt x="126" y="992"/>
                    </a:cubicBezTo>
                    <a:cubicBezTo>
                      <a:pt x="104" y="977"/>
                      <a:pt x="104" y="977"/>
                      <a:pt x="104" y="977"/>
                    </a:cubicBezTo>
                    <a:cubicBezTo>
                      <a:pt x="12" y="884"/>
                      <a:pt x="12" y="884"/>
                      <a:pt x="12" y="884"/>
                    </a:cubicBezTo>
                    <a:cubicBezTo>
                      <a:pt x="12" y="883"/>
                      <a:pt x="11" y="883"/>
                      <a:pt x="11" y="884"/>
                    </a:cubicBezTo>
                    <a:cubicBezTo>
                      <a:pt x="10" y="884"/>
                      <a:pt x="10" y="885"/>
                      <a:pt x="11" y="886"/>
                    </a:cubicBezTo>
                    <a:cubicBezTo>
                      <a:pt x="93" y="969"/>
                      <a:pt x="93" y="969"/>
                      <a:pt x="93" y="969"/>
                    </a:cubicBezTo>
                    <a:cubicBezTo>
                      <a:pt x="4" y="908"/>
                      <a:pt x="4" y="908"/>
                      <a:pt x="4" y="908"/>
                    </a:cubicBezTo>
                    <a:cubicBezTo>
                      <a:pt x="3" y="908"/>
                      <a:pt x="2" y="908"/>
                      <a:pt x="1" y="909"/>
                    </a:cubicBezTo>
                    <a:cubicBezTo>
                      <a:pt x="0" y="910"/>
                      <a:pt x="0" y="912"/>
                      <a:pt x="2" y="913"/>
                    </a:cubicBezTo>
                    <a:cubicBezTo>
                      <a:pt x="161" y="1022"/>
                      <a:pt x="161" y="1022"/>
                      <a:pt x="161" y="1022"/>
                    </a:cubicBezTo>
                    <a:cubicBezTo>
                      <a:pt x="153" y="1742"/>
                      <a:pt x="153" y="1742"/>
                      <a:pt x="153" y="1742"/>
                    </a:cubicBezTo>
                    <a:cubicBezTo>
                      <a:pt x="193" y="1742"/>
                      <a:pt x="193" y="1742"/>
                      <a:pt x="193" y="1742"/>
                    </a:cubicBezTo>
                    <a:cubicBezTo>
                      <a:pt x="177" y="368"/>
                      <a:pt x="177" y="368"/>
                      <a:pt x="177" y="368"/>
                    </a:cubicBezTo>
                    <a:cubicBezTo>
                      <a:pt x="214" y="339"/>
                      <a:pt x="214" y="339"/>
                      <a:pt x="214" y="339"/>
                    </a:cubicBezTo>
                    <a:cubicBezTo>
                      <a:pt x="251" y="325"/>
                      <a:pt x="251" y="325"/>
                      <a:pt x="251" y="325"/>
                    </a:cubicBezTo>
                    <a:cubicBezTo>
                      <a:pt x="251" y="324"/>
                      <a:pt x="252" y="324"/>
                      <a:pt x="251" y="323"/>
                    </a:cubicBezTo>
                    <a:cubicBezTo>
                      <a:pt x="251" y="322"/>
                      <a:pt x="250" y="322"/>
                      <a:pt x="250" y="322"/>
                    </a:cubicBezTo>
                    <a:cubicBezTo>
                      <a:pt x="220" y="333"/>
                      <a:pt x="220" y="333"/>
                      <a:pt x="220" y="333"/>
                    </a:cubicBezTo>
                    <a:cubicBezTo>
                      <a:pt x="281" y="285"/>
                      <a:pt x="281" y="285"/>
                      <a:pt x="281" y="285"/>
                    </a:cubicBezTo>
                    <a:cubicBezTo>
                      <a:pt x="281" y="284"/>
                      <a:pt x="282" y="284"/>
                      <a:pt x="281" y="28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33"/>
              <p:cNvSpPr/>
              <p:nvPr/>
            </p:nvSpPr>
            <p:spPr>
              <a:xfrm>
                <a:off x="1663700" y="4792663"/>
                <a:ext cx="138113" cy="85725"/>
              </a:xfrm>
              <a:custGeom>
                <a:avLst/>
                <a:gdLst/>
                <a:ahLst/>
                <a:cxnLst/>
                <a:rect l="l" t="t" r="r" b="b"/>
                <a:pathLst>
                  <a:path w="140" h="88" extrusionOk="0">
                    <a:moveTo>
                      <a:pt x="140" y="88"/>
                    </a:moveTo>
                    <a:cubicBezTo>
                      <a:pt x="0" y="27"/>
                      <a:pt x="0" y="27"/>
                      <a:pt x="0" y="27"/>
                    </a:cubicBezTo>
                    <a:cubicBezTo>
                      <a:pt x="0" y="27"/>
                      <a:pt x="30" y="0"/>
                      <a:pt x="70" y="40"/>
                    </a:cubicBezTo>
                    <a:cubicBezTo>
                      <a:pt x="70" y="40"/>
                      <a:pt x="93" y="1"/>
                      <a:pt x="140" y="88"/>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33"/>
              <p:cNvSpPr/>
              <p:nvPr/>
            </p:nvSpPr>
            <p:spPr>
              <a:xfrm>
                <a:off x="1539875" y="3257551"/>
                <a:ext cx="511175" cy="1590673"/>
              </a:xfrm>
              <a:custGeom>
                <a:avLst/>
                <a:gdLst/>
                <a:ahLst/>
                <a:cxnLst/>
                <a:rect l="l" t="t" r="r" b="b"/>
                <a:pathLst>
                  <a:path w="517" h="1611" extrusionOk="0">
                    <a:moveTo>
                      <a:pt x="483" y="1328"/>
                    </a:moveTo>
                    <a:cubicBezTo>
                      <a:pt x="483" y="1326"/>
                      <a:pt x="483" y="1324"/>
                      <a:pt x="483" y="1323"/>
                    </a:cubicBezTo>
                    <a:cubicBezTo>
                      <a:pt x="265" y="1412"/>
                      <a:pt x="265" y="1412"/>
                      <a:pt x="265" y="1412"/>
                    </a:cubicBezTo>
                    <a:cubicBezTo>
                      <a:pt x="265" y="1407"/>
                      <a:pt x="265" y="1407"/>
                      <a:pt x="265" y="1407"/>
                    </a:cubicBezTo>
                    <a:cubicBezTo>
                      <a:pt x="480" y="1299"/>
                      <a:pt x="480" y="1299"/>
                      <a:pt x="480" y="1299"/>
                    </a:cubicBezTo>
                    <a:cubicBezTo>
                      <a:pt x="477" y="1283"/>
                      <a:pt x="470" y="1267"/>
                      <a:pt x="460" y="1250"/>
                    </a:cubicBezTo>
                    <a:cubicBezTo>
                      <a:pt x="460" y="1250"/>
                      <a:pt x="517" y="1075"/>
                      <a:pt x="427" y="985"/>
                    </a:cubicBezTo>
                    <a:cubicBezTo>
                      <a:pt x="427" y="985"/>
                      <a:pt x="445" y="932"/>
                      <a:pt x="446" y="876"/>
                    </a:cubicBezTo>
                    <a:cubicBezTo>
                      <a:pt x="366" y="891"/>
                      <a:pt x="366" y="891"/>
                      <a:pt x="366" y="891"/>
                    </a:cubicBezTo>
                    <a:cubicBezTo>
                      <a:pt x="416" y="867"/>
                      <a:pt x="416" y="867"/>
                      <a:pt x="416" y="867"/>
                    </a:cubicBezTo>
                    <a:cubicBezTo>
                      <a:pt x="265" y="915"/>
                      <a:pt x="265" y="915"/>
                      <a:pt x="265" y="915"/>
                    </a:cubicBezTo>
                    <a:cubicBezTo>
                      <a:pt x="442" y="830"/>
                      <a:pt x="442" y="830"/>
                      <a:pt x="442" y="830"/>
                    </a:cubicBezTo>
                    <a:cubicBezTo>
                      <a:pt x="435" y="794"/>
                      <a:pt x="416" y="764"/>
                      <a:pt x="374" y="754"/>
                    </a:cubicBezTo>
                    <a:cubicBezTo>
                      <a:pt x="374" y="754"/>
                      <a:pt x="439" y="588"/>
                      <a:pt x="352" y="519"/>
                    </a:cubicBezTo>
                    <a:cubicBezTo>
                      <a:pt x="352" y="519"/>
                      <a:pt x="398" y="485"/>
                      <a:pt x="365" y="452"/>
                    </a:cubicBezTo>
                    <a:cubicBezTo>
                      <a:pt x="365" y="452"/>
                      <a:pt x="377" y="400"/>
                      <a:pt x="375" y="345"/>
                    </a:cubicBezTo>
                    <a:cubicBezTo>
                      <a:pt x="354" y="363"/>
                      <a:pt x="332" y="399"/>
                      <a:pt x="332" y="399"/>
                    </a:cubicBezTo>
                    <a:cubicBezTo>
                      <a:pt x="336" y="364"/>
                      <a:pt x="265" y="432"/>
                      <a:pt x="265" y="432"/>
                    </a:cubicBezTo>
                    <a:cubicBezTo>
                      <a:pt x="265" y="391"/>
                      <a:pt x="265" y="391"/>
                      <a:pt x="265" y="391"/>
                    </a:cubicBezTo>
                    <a:cubicBezTo>
                      <a:pt x="355" y="331"/>
                      <a:pt x="355" y="331"/>
                      <a:pt x="355" y="331"/>
                    </a:cubicBezTo>
                    <a:cubicBezTo>
                      <a:pt x="303" y="350"/>
                      <a:pt x="303" y="350"/>
                      <a:pt x="303" y="350"/>
                    </a:cubicBezTo>
                    <a:cubicBezTo>
                      <a:pt x="371" y="310"/>
                      <a:pt x="371" y="310"/>
                      <a:pt x="371" y="310"/>
                    </a:cubicBezTo>
                    <a:cubicBezTo>
                      <a:pt x="365" y="276"/>
                      <a:pt x="350" y="244"/>
                      <a:pt x="320" y="227"/>
                    </a:cubicBezTo>
                    <a:cubicBezTo>
                      <a:pt x="320" y="227"/>
                      <a:pt x="367" y="69"/>
                      <a:pt x="265" y="0"/>
                    </a:cubicBezTo>
                    <a:cubicBezTo>
                      <a:pt x="164" y="69"/>
                      <a:pt x="210" y="227"/>
                      <a:pt x="210" y="227"/>
                    </a:cubicBezTo>
                    <a:cubicBezTo>
                      <a:pt x="207" y="228"/>
                      <a:pt x="205" y="230"/>
                      <a:pt x="202" y="231"/>
                    </a:cubicBezTo>
                    <a:cubicBezTo>
                      <a:pt x="209" y="269"/>
                      <a:pt x="209" y="269"/>
                      <a:pt x="209" y="269"/>
                    </a:cubicBezTo>
                    <a:cubicBezTo>
                      <a:pt x="200" y="234"/>
                      <a:pt x="200" y="234"/>
                      <a:pt x="200" y="234"/>
                    </a:cubicBezTo>
                    <a:cubicBezTo>
                      <a:pt x="193" y="239"/>
                      <a:pt x="187" y="246"/>
                      <a:pt x="181" y="253"/>
                    </a:cubicBezTo>
                    <a:cubicBezTo>
                      <a:pt x="209" y="322"/>
                      <a:pt x="209" y="322"/>
                      <a:pt x="209" y="322"/>
                    </a:cubicBezTo>
                    <a:cubicBezTo>
                      <a:pt x="173" y="267"/>
                      <a:pt x="173" y="267"/>
                      <a:pt x="173" y="267"/>
                    </a:cubicBezTo>
                    <a:cubicBezTo>
                      <a:pt x="159" y="296"/>
                      <a:pt x="155" y="332"/>
                      <a:pt x="155" y="365"/>
                    </a:cubicBezTo>
                    <a:cubicBezTo>
                      <a:pt x="209" y="389"/>
                      <a:pt x="209" y="389"/>
                      <a:pt x="209" y="389"/>
                    </a:cubicBezTo>
                    <a:cubicBezTo>
                      <a:pt x="156" y="380"/>
                      <a:pt x="156" y="380"/>
                      <a:pt x="156" y="380"/>
                    </a:cubicBezTo>
                    <a:cubicBezTo>
                      <a:pt x="158" y="420"/>
                      <a:pt x="165" y="452"/>
                      <a:pt x="165" y="452"/>
                    </a:cubicBezTo>
                    <a:cubicBezTo>
                      <a:pt x="133" y="485"/>
                      <a:pt x="178" y="519"/>
                      <a:pt x="178" y="519"/>
                    </a:cubicBezTo>
                    <a:cubicBezTo>
                      <a:pt x="91" y="588"/>
                      <a:pt x="156" y="754"/>
                      <a:pt x="156" y="754"/>
                    </a:cubicBezTo>
                    <a:cubicBezTo>
                      <a:pt x="88" y="770"/>
                      <a:pt x="80" y="840"/>
                      <a:pt x="85" y="899"/>
                    </a:cubicBezTo>
                    <a:cubicBezTo>
                      <a:pt x="239" y="1003"/>
                      <a:pt x="239" y="1003"/>
                      <a:pt x="239" y="1003"/>
                    </a:cubicBezTo>
                    <a:cubicBezTo>
                      <a:pt x="181" y="978"/>
                      <a:pt x="181" y="978"/>
                      <a:pt x="181" y="978"/>
                    </a:cubicBezTo>
                    <a:cubicBezTo>
                      <a:pt x="265" y="1033"/>
                      <a:pt x="265" y="1033"/>
                      <a:pt x="265" y="1033"/>
                    </a:cubicBezTo>
                    <a:cubicBezTo>
                      <a:pt x="265" y="1121"/>
                      <a:pt x="265" y="1121"/>
                      <a:pt x="265" y="1121"/>
                    </a:cubicBezTo>
                    <a:cubicBezTo>
                      <a:pt x="237" y="1063"/>
                      <a:pt x="223" y="1090"/>
                      <a:pt x="223" y="1090"/>
                    </a:cubicBezTo>
                    <a:cubicBezTo>
                      <a:pt x="169" y="987"/>
                      <a:pt x="135" y="1031"/>
                      <a:pt x="135" y="1031"/>
                    </a:cubicBezTo>
                    <a:cubicBezTo>
                      <a:pt x="106" y="987"/>
                      <a:pt x="79" y="1017"/>
                      <a:pt x="78" y="1018"/>
                    </a:cubicBezTo>
                    <a:cubicBezTo>
                      <a:pt x="64" y="1042"/>
                      <a:pt x="57" y="1070"/>
                      <a:pt x="54" y="1096"/>
                    </a:cubicBezTo>
                    <a:cubicBezTo>
                      <a:pt x="265" y="1238"/>
                      <a:pt x="265" y="1238"/>
                      <a:pt x="265" y="1238"/>
                    </a:cubicBezTo>
                    <a:cubicBezTo>
                      <a:pt x="53" y="1112"/>
                      <a:pt x="53" y="1112"/>
                      <a:pt x="53" y="1112"/>
                    </a:cubicBezTo>
                    <a:cubicBezTo>
                      <a:pt x="52" y="1125"/>
                      <a:pt x="52" y="1137"/>
                      <a:pt x="53" y="1150"/>
                    </a:cubicBezTo>
                    <a:cubicBezTo>
                      <a:pt x="170" y="1218"/>
                      <a:pt x="170" y="1218"/>
                      <a:pt x="170" y="1218"/>
                    </a:cubicBezTo>
                    <a:cubicBezTo>
                      <a:pt x="54" y="1171"/>
                      <a:pt x="54" y="1171"/>
                      <a:pt x="54" y="1171"/>
                    </a:cubicBezTo>
                    <a:cubicBezTo>
                      <a:pt x="55" y="1174"/>
                      <a:pt x="55" y="1177"/>
                      <a:pt x="55" y="1180"/>
                    </a:cubicBezTo>
                    <a:cubicBezTo>
                      <a:pt x="69" y="1191"/>
                      <a:pt x="69" y="1191"/>
                      <a:pt x="69" y="1191"/>
                    </a:cubicBezTo>
                    <a:cubicBezTo>
                      <a:pt x="56" y="1187"/>
                      <a:pt x="56" y="1187"/>
                      <a:pt x="56" y="1187"/>
                    </a:cubicBezTo>
                    <a:cubicBezTo>
                      <a:pt x="62" y="1224"/>
                      <a:pt x="70" y="1250"/>
                      <a:pt x="70" y="1250"/>
                    </a:cubicBezTo>
                    <a:cubicBezTo>
                      <a:pt x="0" y="1365"/>
                      <a:pt x="112" y="1471"/>
                      <a:pt x="112" y="1471"/>
                    </a:cubicBezTo>
                    <a:cubicBezTo>
                      <a:pt x="115" y="1486"/>
                      <a:pt x="119" y="1499"/>
                      <a:pt x="124" y="1511"/>
                    </a:cubicBezTo>
                    <a:cubicBezTo>
                      <a:pt x="265" y="1611"/>
                      <a:pt x="265" y="1611"/>
                      <a:pt x="265" y="1611"/>
                    </a:cubicBezTo>
                    <a:cubicBezTo>
                      <a:pt x="265" y="1611"/>
                      <a:pt x="397" y="1597"/>
                      <a:pt x="418" y="1471"/>
                    </a:cubicBezTo>
                    <a:cubicBezTo>
                      <a:pt x="418" y="1471"/>
                      <a:pt x="472" y="1420"/>
                      <a:pt x="482" y="1349"/>
                    </a:cubicBezTo>
                    <a:cubicBezTo>
                      <a:pt x="417" y="1371"/>
                      <a:pt x="417" y="1371"/>
                      <a:pt x="417" y="1371"/>
                    </a:cubicBezTo>
                    <a:lnTo>
                      <a:pt x="483" y="1328"/>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7" name="Google Shape;1817;p33"/>
              <p:cNvSpPr/>
              <p:nvPr/>
            </p:nvSpPr>
            <p:spPr>
              <a:xfrm>
                <a:off x="1801813" y="4562476"/>
                <a:ext cx="214313" cy="285750"/>
              </a:xfrm>
              <a:custGeom>
                <a:avLst/>
                <a:gdLst/>
                <a:ahLst/>
                <a:cxnLst/>
                <a:rect l="l" t="t" r="r" b="b"/>
                <a:pathLst>
                  <a:path w="218" h="288" extrusionOk="0">
                    <a:moveTo>
                      <a:pt x="218" y="0"/>
                    </a:moveTo>
                    <a:cubicBezTo>
                      <a:pt x="0" y="89"/>
                      <a:pt x="0" y="89"/>
                      <a:pt x="0" y="89"/>
                    </a:cubicBezTo>
                    <a:cubicBezTo>
                      <a:pt x="0" y="288"/>
                      <a:pt x="0" y="288"/>
                      <a:pt x="0" y="288"/>
                    </a:cubicBezTo>
                    <a:cubicBezTo>
                      <a:pt x="0" y="288"/>
                      <a:pt x="132" y="274"/>
                      <a:pt x="153" y="148"/>
                    </a:cubicBezTo>
                    <a:cubicBezTo>
                      <a:pt x="153" y="148"/>
                      <a:pt x="207" y="97"/>
                      <a:pt x="217" y="26"/>
                    </a:cubicBezTo>
                    <a:cubicBezTo>
                      <a:pt x="152" y="48"/>
                      <a:pt x="152" y="48"/>
                      <a:pt x="152" y="48"/>
                    </a:cubicBezTo>
                    <a:cubicBezTo>
                      <a:pt x="218" y="5"/>
                      <a:pt x="218" y="5"/>
                      <a:pt x="218" y="5"/>
                    </a:cubicBezTo>
                    <a:cubicBezTo>
                      <a:pt x="218" y="3"/>
                      <a:pt x="218" y="1"/>
                      <a:pt x="218"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8" name="Google Shape;1818;p33"/>
              <p:cNvSpPr/>
              <p:nvPr/>
            </p:nvSpPr>
            <p:spPr>
              <a:xfrm>
                <a:off x="1801813" y="3711460"/>
                <a:ext cx="174625" cy="563563"/>
              </a:xfrm>
              <a:custGeom>
                <a:avLst/>
                <a:gdLst/>
                <a:ahLst/>
                <a:cxnLst/>
                <a:rect l="l" t="t" r="r" b="b"/>
                <a:pathLst>
                  <a:path w="177" h="570" extrusionOk="0">
                    <a:moveTo>
                      <a:pt x="0" y="87"/>
                    </a:moveTo>
                    <a:cubicBezTo>
                      <a:pt x="0" y="570"/>
                      <a:pt x="0" y="570"/>
                      <a:pt x="0" y="570"/>
                    </a:cubicBezTo>
                    <a:cubicBezTo>
                      <a:pt x="177" y="485"/>
                      <a:pt x="177" y="485"/>
                      <a:pt x="177" y="485"/>
                    </a:cubicBezTo>
                    <a:cubicBezTo>
                      <a:pt x="170" y="449"/>
                      <a:pt x="151" y="419"/>
                      <a:pt x="109" y="409"/>
                    </a:cubicBezTo>
                    <a:cubicBezTo>
                      <a:pt x="109" y="409"/>
                      <a:pt x="174" y="243"/>
                      <a:pt x="87" y="174"/>
                    </a:cubicBezTo>
                    <a:cubicBezTo>
                      <a:pt x="87" y="174"/>
                      <a:pt x="133" y="140"/>
                      <a:pt x="100" y="107"/>
                    </a:cubicBezTo>
                    <a:cubicBezTo>
                      <a:pt x="100" y="107"/>
                      <a:pt x="112" y="55"/>
                      <a:pt x="110" y="0"/>
                    </a:cubicBezTo>
                    <a:cubicBezTo>
                      <a:pt x="89" y="18"/>
                      <a:pt x="67" y="54"/>
                      <a:pt x="67" y="54"/>
                    </a:cubicBezTo>
                    <a:cubicBezTo>
                      <a:pt x="71" y="19"/>
                      <a:pt x="1" y="86"/>
                      <a:pt x="0" y="8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33"/>
              <p:cNvSpPr/>
              <p:nvPr/>
            </p:nvSpPr>
            <p:spPr>
              <a:xfrm>
                <a:off x="1801813" y="4113213"/>
                <a:ext cx="249238" cy="533400"/>
              </a:xfrm>
              <a:custGeom>
                <a:avLst/>
                <a:gdLst/>
                <a:ahLst/>
                <a:cxnLst/>
                <a:rect l="l" t="t" r="r" b="b"/>
                <a:pathLst>
                  <a:path w="252" h="540" extrusionOk="0">
                    <a:moveTo>
                      <a:pt x="215" y="432"/>
                    </a:moveTo>
                    <a:cubicBezTo>
                      <a:pt x="212" y="416"/>
                      <a:pt x="205" y="400"/>
                      <a:pt x="195" y="383"/>
                    </a:cubicBezTo>
                    <a:cubicBezTo>
                      <a:pt x="195" y="383"/>
                      <a:pt x="252" y="208"/>
                      <a:pt x="162" y="118"/>
                    </a:cubicBezTo>
                    <a:cubicBezTo>
                      <a:pt x="162" y="118"/>
                      <a:pt x="180" y="65"/>
                      <a:pt x="181" y="9"/>
                    </a:cubicBezTo>
                    <a:cubicBezTo>
                      <a:pt x="101" y="24"/>
                      <a:pt x="101" y="24"/>
                      <a:pt x="101" y="24"/>
                    </a:cubicBezTo>
                    <a:cubicBezTo>
                      <a:pt x="151" y="0"/>
                      <a:pt x="151" y="0"/>
                      <a:pt x="151" y="0"/>
                    </a:cubicBezTo>
                    <a:cubicBezTo>
                      <a:pt x="0" y="48"/>
                      <a:pt x="0" y="48"/>
                      <a:pt x="0" y="48"/>
                    </a:cubicBezTo>
                    <a:cubicBezTo>
                      <a:pt x="0" y="166"/>
                      <a:pt x="0" y="166"/>
                      <a:pt x="0" y="166"/>
                    </a:cubicBezTo>
                    <a:cubicBezTo>
                      <a:pt x="0" y="254"/>
                      <a:pt x="0" y="254"/>
                      <a:pt x="0" y="254"/>
                    </a:cubicBezTo>
                    <a:cubicBezTo>
                      <a:pt x="0" y="540"/>
                      <a:pt x="0" y="540"/>
                      <a:pt x="0" y="540"/>
                    </a:cubicBezTo>
                    <a:lnTo>
                      <a:pt x="215" y="43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20" name="Google Shape;1820;p33"/>
          <p:cNvGrpSpPr/>
          <p:nvPr/>
        </p:nvGrpSpPr>
        <p:grpSpPr>
          <a:xfrm>
            <a:off x="-47199" y="3215348"/>
            <a:ext cx="2776112" cy="1418574"/>
            <a:chOff x="-46" y="2299799"/>
            <a:chExt cx="3480146" cy="1778330"/>
          </a:xfrm>
        </p:grpSpPr>
        <p:sp>
          <p:nvSpPr>
            <p:cNvPr id="1821" name="Google Shape;1821;p33"/>
            <p:cNvSpPr/>
            <p:nvPr/>
          </p:nvSpPr>
          <p:spPr>
            <a:xfrm flipH="1">
              <a:off x="138" y="2416729"/>
              <a:ext cx="3479961" cy="1476449"/>
            </a:xfrm>
            <a:custGeom>
              <a:avLst/>
              <a:gdLst/>
              <a:ahLst/>
              <a:cxnLst/>
              <a:rect l="l" t="t" r="r" b="b"/>
              <a:pathLst>
                <a:path w="2432" h="1031" extrusionOk="0">
                  <a:moveTo>
                    <a:pt x="2432" y="0"/>
                  </a:moveTo>
                  <a:cubicBezTo>
                    <a:pt x="1493" y="0"/>
                    <a:pt x="1493" y="0"/>
                    <a:pt x="1493" y="0"/>
                  </a:cubicBezTo>
                  <a:cubicBezTo>
                    <a:pt x="1493" y="18"/>
                    <a:pt x="1493" y="18"/>
                    <a:pt x="1493" y="18"/>
                  </a:cubicBezTo>
                  <a:cubicBezTo>
                    <a:pt x="1493" y="18"/>
                    <a:pt x="1262" y="18"/>
                    <a:pt x="1104" y="127"/>
                  </a:cubicBezTo>
                  <a:cubicBezTo>
                    <a:pt x="1079" y="146"/>
                    <a:pt x="1079" y="146"/>
                    <a:pt x="1079" y="146"/>
                  </a:cubicBezTo>
                  <a:cubicBezTo>
                    <a:pt x="1325" y="87"/>
                    <a:pt x="1325" y="87"/>
                    <a:pt x="1325" y="87"/>
                  </a:cubicBezTo>
                  <a:cubicBezTo>
                    <a:pt x="1376" y="109"/>
                    <a:pt x="1376" y="109"/>
                    <a:pt x="1376" y="109"/>
                  </a:cubicBezTo>
                  <a:cubicBezTo>
                    <a:pt x="1132" y="326"/>
                    <a:pt x="1132" y="326"/>
                    <a:pt x="1132" y="326"/>
                  </a:cubicBezTo>
                  <a:cubicBezTo>
                    <a:pt x="1132" y="326"/>
                    <a:pt x="637" y="428"/>
                    <a:pt x="384" y="565"/>
                  </a:cubicBezTo>
                  <a:cubicBezTo>
                    <a:pt x="384" y="565"/>
                    <a:pt x="0" y="819"/>
                    <a:pt x="34" y="875"/>
                  </a:cubicBezTo>
                  <a:cubicBezTo>
                    <a:pt x="67" y="931"/>
                    <a:pt x="284" y="1031"/>
                    <a:pt x="284" y="1031"/>
                  </a:cubicBezTo>
                  <a:cubicBezTo>
                    <a:pt x="1117" y="1031"/>
                    <a:pt x="1117" y="1031"/>
                    <a:pt x="1117" y="1031"/>
                  </a:cubicBezTo>
                  <a:cubicBezTo>
                    <a:pt x="1197" y="948"/>
                    <a:pt x="1197" y="948"/>
                    <a:pt x="1197" y="948"/>
                  </a:cubicBezTo>
                  <a:cubicBezTo>
                    <a:pt x="2432" y="948"/>
                    <a:pt x="2432" y="948"/>
                    <a:pt x="2432" y="948"/>
                  </a:cubicBezTo>
                  <a:cubicBezTo>
                    <a:pt x="2432" y="0"/>
                    <a:pt x="2432" y="0"/>
                    <a:pt x="2432"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33"/>
            <p:cNvSpPr/>
            <p:nvPr/>
          </p:nvSpPr>
          <p:spPr>
            <a:xfrm flipH="1">
              <a:off x="137" y="3589512"/>
              <a:ext cx="3434586" cy="303667"/>
            </a:xfrm>
            <a:custGeom>
              <a:avLst/>
              <a:gdLst/>
              <a:ahLst/>
              <a:cxnLst/>
              <a:rect l="l" t="t" r="r" b="b"/>
              <a:pathLst>
                <a:path w="2400" h="212" extrusionOk="0">
                  <a:moveTo>
                    <a:pt x="1165" y="129"/>
                  </a:moveTo>
                  <a:cubicBezTo>
                    <a:pt x="2400" y="129"/>
                    <a:pt x="2400" y="129"/>
                    <a:pt x="2400" y="129"/>
                  </a:cubicBezTo>
                  <a:cubicBezTo>
                    <a:pt x="2400" y="0"/>
                    <a:pt x="2400" y="0"/>
                    <a:pt x="2400" y="0"/>
                  </a:cubicBezTo>
                  <a:cubicBezTo>
                    <a:pt x="1222" y="0"/>
                    <a:pt x="1222" y="0"/>
                    <a:pt x="1222" y="0"/>
                  </a:cubicBezTo>
                  <a:cubicBezTo>
                    <a:pt x="903" y="121"/>
                    <a:pt x="903" y="121"/>
                    <a:pt x="903" y="121"/>
                  </a:cubicBezTo>
                  <a:cubicBezTo>
                    <a:pt x="903" y="121"/>
                    <a:pt x="552" y="121"/>
                    <a:pt x="305" y="121"/>
                  </a:cubicBezTo>
                  <a:cubicBezTo>
                    <a:pt x="58" y="121"/>
                    <a:pt x="3" y="48"/>
                    <a:pt x="3" y="48"/>
                  </a:cubicBezTo>
                  <a:cubicBezTo>
                    <a:pt x="3" y="48"/>
                    <a:pt x="2" y="48"/>
                    <a:pt x="0" y="50"/>
                  </a:cubicBezTo>
                  <a:cubicBezTo>
                    <a:pt x="0" y="52"/>
                    <a:pt x="0" y="54"/>
                    <a:pt x="2" y="56"/>
                  </a:cubicBezTo>
                  <a:cubicBezTo>
                    <a:pt x="35" y="112"/>
                    <a:pt x="252" y="212"/>
                    <a:pt x="252" y="212"/>
                  </a:cubicBezTo>
                  <a:cubicBezTo>
                    <a:pt x="1085" y="212"/>
                    <a:pt x="1085" y="212"/>
                    <a:pt x="1085" y="212"/>
                  </a:cubicBezTo>
                  <a:lnTo>
                    <a:pt x="1165" y="12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33"/>
            <p:cNvSpPr/>
            <p:nvPr/>
          </p:nvSpPr>
          <p:spPr>
            <a:xfrm flipH="1">
              <a:off x="135" y="3774504"/>
              <a:ext cx="1834224" cy="280980"/>
            </a:xfrm>
            <a:custGeom>
              <a:avLst/>
              <a:gdLst/>
              <a:ahLst/>
              <a:cxnLst/>
              <a:rect l="l" t="t" r="r" b="b"/>
              <a:pathLst>
                <a:path w="1051" h="161" extrusionOk="0">
                  <a:moveTo>
                    <a:pt x="30" y="161"/>
                  </a:moveTo>
                  <a:lnTo>
                    <a:pt x="1051" y="161"/>
                  </a:lnTo>
                  <a:lnTo>
                    <a:pt x="1051" y="0"/>
                  </a:lnTo>
                  <a:lnTo>
                    <a:pt x="93" y="0"/>
                  </a:lnTo>
                  <a:lnTo>
                    <a:pt x="0" y="90"/>
                  </a:lnTo>
                  <a:lnTo>
                    <a:pt x="30" y="16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33"/>
            <p:cNvSpPr/>
            <p:nvPr/>
          </p:nvSpPr>
          <p:spPr>
            <a:xfrm flipH="1">
              <a:off x="1450398" y="3783230"/>
              <a:ext cx="2967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33"/>
            <p:cNvSpPr/>
            <p:nvPr/>
          </p:nvSpPr>
          <p:spPr>
            <a:xfrm flipH="1">
              <a:off x="1474865" y="3805918"/>
              <a:ext cx="2478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33"/>
            <p:cNvSpPr/>
            <p:nvPr/>
          </p:nvSpPr>
          <p:spPr>
            <a:xfrm flipH="1">
              <a:off x="1487061"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33"/>
            <p:cNvSpPr/>
            <p:nvPr/>
          </p:nvSpPr>
          <p:spPr>
            <a:xfrm flipH="1">
              <a:off x="1141440"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33"/>
            <p:cNvSpPr/>
            <p:nvPr/>
          </p:nvSpPr>
          <p:spPr>
            <a:xfrm flipH="1">
              <a:off x="1165907"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33"/>
            <p:cNvSpPr/>
            <p:nvPr/>
          </p:nvSpPr>
          <p:spPr>
            <a:xfrm flipH="1">
              <a:off x="1179903"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09" y="21"/>
                    <a:pt x="135" y="46"/>
                    <a:pt x="135" y="78"/>
                  </a:cubicBezTo>
                  <a:cubicBezTo>
                    <a:pt x="135" y="109"/>
                    <a:pt x="109"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33"/>
            <p:cNvSpPr/>
            <p:nvPr/>
          </p:nvSpPr>
          <p:spPr>
            <a:xfrm flipH="1">
              <a:off x="307226"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33"/>
            <p:cNvSpPr/>
            <p:nvPr/>
          </p:nvSpPr>
          <p:spPr>
            <a:xfrm flipH="1">
              <a:off x="331693"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33"/>
            <p:cNvSpPr/>
            <p:nvPr/>
          </p:nvSpPr>
          <p:spPr>
            <a:xfrm flipH="1">
              <a:off x="345689"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33"/>
            <p:cNvSpPr/>
            <p:nvPr/>
          </p:nvSpPr>
          <p:spPr>
            <a:xfrm flipH="1">
              <a:off x="68" y="3783230"/>
              <a:ext cx="298500" cy="294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33"/>
            <p:cNvSpPr/>
            <p:nvPr/>
          </p:nvSpPr>
          <p:spPr>
            <a:xfrm flipH="1">
              <a:off x="24535" y="3805918"/>
              <a:ext cx="249600" cy="249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33"/>
            <p:cNvSpPr/>
            <p:nvPr/>
          </p:nvSpPr>
          <p:spPr>
            <a:xfrm flipH="1">
              <a:off x="36785" y="3819880"/>
              <a:ext cx="223388" cy="223387"/>
            </a:xfrm>
            <a:custGeom>
              <a:avLst/>
              <a:gdLst/>
              <a:ahLst/>
              <a:cxnLst/>
              <a:rect l="l" t="t" r="r" b="b"/>
              <a:pathLst>
                <a:path w="156" h="156" extrusionOk="0">
                  <a:moveTo>
                    <a:pt x="78" y="0"/>
                  </a:moveTo>
                  <a:cubicBezTo>
                    <a:pt x="35" y="0"/>
                    <a:pt x="0" y="35"/>
                    <a:pt x="0" y="78"/>
                  </a:cubicBezTo>
                  <a:cubicBezTo>
                    <a:pt x="0" y="121"/>
                    <a:pt x="35" y="156"/>
                    <a:pt x="78" y="156"/>
                  </a:cubicBezTo>
                  <a:cubicBezTo>
                    <a:pt x="121" y="156"/>
                    <a:pt x="156" y="121"/>
                    <a:pt x="156" y="78"/>
                  </a:cubicBezTo>
                  <a:cubicBezTo>
                    <a:pt x="156" y="35"/>
                    <a:pt x="121" y="0"/>
                    <a:pt x="78" y="0"/>
                  </a:cubicBezTo>
                  <a:close/>
                  <a:moveTo>
                    <a:pt x="78" y="135"/>
                  </a:moveTo>
                  <a:cubicBezTo>
                    <a:pt x="47" y="135"/>
                    <a:pt x="21" y="109"/>
                    <a:pt x="21" y="78"/>
                  </a:cubicBezTo>
                  <a:cubicBezTo>
                    <a:pt x="21" y="46"/>
                    <a:pt x="47" y="21"/>
                    <a:pt x="78" y="21"/>
                  </a:cubicBezTo>
                  <a:cubicBezTo>
                    <a:pt x="110" y="21"/>
                    <a:pt x="135" y="46"/>
                    <a:pt x="135" y="78"/>
                  </a:cubicBezTo>
                  <a:cubicBezTo>
                    <a:pt x="135" y="109"/>
                    <a:pt x="110" y="135"/>
                    <a:pt x="78" y="13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33"/>
            <p:cNvSpPr/>
            <p:nvPr/>
          </p:nvSpPr>
          <p:spPr>
            <a:xfrm flipH="1">
              <a:off x="115321" y="3893179"/>
              <a:ext cx="1518339" cy="172777"/>
            </a:xfrm>
            <a:custGeom>
              <a:avLst/>
              <a:gdLst/>
              <a:ahLst/>
              <a:cxnLst/>
              <a:rect l="l" t="t" r="r" b="b"/>
              <a:pathLst>
                <a:path w="1061" h="121" extrusionOk="0">
                  <a:moveTo>
                    <a:pt x="714" y="14"/>
                  </a:moveTo>
                  <a:cubicBezTo>
                    <a:pt x="702" y="0"/>
                    <a:pt x="702" y="0"/>
                    <a:pt x="702" y="0"/>
                  </a:cubicBezTo>
                  <a:cubicBezTo>
                    <a:pt x="359" y="0"/>
                    <a:pt x="359" y="0"/>
                    <a:pt x="359" y="0"/>
                  </a:cubicBezTo>
                  <a:cubicBezTo>
                    <a:pt x="347" y="14"/>
                    <a:pt x="347" y="14"/>
                    <a:pt x="347" y="14"/>
                  </a:cubicBezTo>
                  <a:cubicBezTo>
                    <a:pt x="21" y="14"/>
                    <a:pt x="21" y="14"/>
                    <a:pt x="21" y="14"/>
                  </a:cubicBezTo>
                  <a:cubicBezTo>
                    <a:pt x="16" y="14"/>
                    <a:pt x="11" y="16"/>
                    <a:pt x="7" y="19"/>
                  </a:cubicBezTo>
                  <a:cubicBezTo>
                    <a:pt x="3" y="23"/>
                    <a:pt x="0" y="28"/>
                    <a:pt x="0" y="35"/>
                  </a:cubicBezTo>
                  <a:cubicBezTo>
                    <a:pt x="0" y="39"/>
                    <a:pt x="1" y="43"/>
                    <a:pt x="3" y="46"/>
                  </a:cubicBezTo>
                  <a:cubicBezTo>
                    <a:pt x="7" y="52"/>
                    <a:pt x="13" y="56"/>
                    <a:pt x="21" y="56"/>
                  </a:cubicBezTo>
                  <a:cubicBezTo>
                    <a:pt x="222" y="56"/>
                    <a:pt x="222" y="56"/>
                    <a:pt x="222" y="56"/>
                  </a:cubicBezTo>
                  <a:cubicBezTo>
                    <a:pt x="292" y="121"/>
                    <a:pt x="292" y="121"/>
                    <a:pt x="292" y="121"/>
                  </a:cubicBezTo>
                  <a:cubicBezTo>
                    <a:pt x="769" y="121"/>
                    <a:pt x="769" y="121"/>
                    <a:pt x="769" y="121"/>
                  </a:cubicBezTo>
                  <a:cubicBezTo>
                    <a:pt x="839" y="56"/>
                    <a:pt x="839" y="56"/>
                    <a:pt x="839" y="56"/>
                  </a:cubicBezTo>
                  <a:cubicBezTo>
                    <a:pt x="1040" y="56"/>
                    <a:pt x="1040" y="56"/>
                    <a:pt x="1040" y="56"/>
                  </a:cubicBezTo>
                  <a:cubicBezTo>
                    <a:pt x="1047" y="56"/>
                    <a:pt x="1053" y="53"/>
                    <a:pt x="1057" y="48"/>
                  </a:cubicBezTo>
                  <a:cubicBezTo>
                    <a:pt x="1059" y="45"/>
                    <a:pt x="1061" y="40"/>
                    <a:pt x="1061" y="35"/>
                  </a:cubicBezTo>
                  <a:cubicBezTo>
                    <a:pt x="1061" y="30"/>
                    <a:pt x="1060" y="26"/>
                    <a:pt x="1057" y="23"/>
                  </a:cubicBezTo>
                  <a:cubicBezTo>
                    <a:pt x="1054" y="17"/>
                    <a:pt x="1047" y="14"/>
                    <a:pt x="1040" y="14"/>
                  </a:cubicBezTo>
                  <a:lnTo>
                    <a:pt x="714" y="1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33"/>
            <p:cNvSpPr/>
            <p:nvPr/>
          </p:nvSpPr>
          <p:spPr>
            <a:xfrm flipH="1">
              <a:off x="1457296"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33"/>
            <p:cNvSpPr/>
            <p:nvPr/>
          </p:nvSpPr>
          <p:spPr>
            <a:xfrm flipH="1">
              <a:off x="1340367"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33"/>
            <p:cNvSpPr/>
            <p:nvPr/>
          </p:nvSpPr>
          <p:spPr>
            <a:xfrm flipH="1">
              <a:off x="1291607"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33"/>
            <p:cNvSpPr/>
            <p:nvPr/>
          </p:nvSpPr>
          <p:spPr>
            <a:xfrm flipH="1">
              <a:off x="312679" y="3758797"/>
              <a:ext cx="1098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33"/>
            <p:cNvSpPr/>
            <p:nvPr/>
          </p:nvSpPr>
          <p:spPr>
            <a:xfrm flipH="1">
              <a:off x="195504" y="3758797"/>
              <a:ext cx="108300" cy="15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33"/>
            <p:cNvSpPr/>
            <p:nvPr/>
          </p:nvSpPr>
          <p:spPr>
            <a:xfrm flipH="1">
              <a:off x="146745" y="3758797"/>
              <a:ext cx="324600" cy="4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33"/>
            <p:cNvSpPr/>
            <p:nvPr/>
          </p:nvSpPr>
          <p:spPr>
            <a:xfrm flipH="1">
              <a:off x="-46" y="2416729"/>
              <a:ext cx="1344000" cy="261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33"/>
            <p:cNvSpPr/>
            <p:nvPr/>
          </p:nvSpPr>
          <p:spPr>
            <a:xfrm flipH="1">
              <a:off x="490383" y="2299799"/>
              <a:ext cx="769800" cy="768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33"/>
            <p:cNvSpPr/>
            <p:nvPr/>
          </p:nvSpPr>
          <p:spPr>
            <a:xfrm flipH="1">
              <a:off x="572808" y="2376589"/>
              <a:ext cx="642000" cy="402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33"/>
            <p:cNvSpPr/>
            <p:nvPr/>
          </p:nvSpPr>
          <p:spPr>
            <a:xfrm flipH="1">
              <a:off x="530681" y="3956006"/>
              <a:ext cx="685871" cy="66318"/>
            </a:xfrm>
            <a:custGeom>
              <a:avLst/>
              <a:gdLst/>
              <a:ahLst/>
              <a:cxnLst/>
              <a:rect l="l" t="t" r="r" b="b"/>
              <a:pathLst>
                <a:path w="393" h="38" extrusionOk="0">
                  <a:moveTo>
                    <a:pt x="0" y="0"/>
                  </a:moveTo>
                  <a:lnTo>
                    <a:pt x="34" y="38"/>
                  </a:lnTo>
                  <a:lnTo>
                    <a:pt x="359" y="38"/>
                  </a:lnTo>
                  <a:lnTo>
                    <a:pt x="393" y="0"/>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33"/>
            <p:cNvSpPr/>
            <p:nvPr/>
          </p:nvSpPr>
          <p:spPr>
            <a:xfrm flipH="1">
              <a:off x="131" y="3713421"/>
              <a:ext cx="3328134" cy="342062"/>
            </a:xfrm>
            <a:custGeom>
              <a:avLst/>
              <a:gdLst/>
              <a:ahLst/>
              <a:cxnLst/>
              <a:rect l="l" t="t" r="r" b="b"/>
              <a:pathLst>
                <a:path w="2326" h="239" extrusionOk="0">
                  <a:moveTo>
                    <a:pt x="1081" y="239"/>
                  </a:moveTo>
                  <a:cubicBezTo>
                    <a:pt x="1044" y="152"/>
                    <a:pt x="1044" y="152"/>
                    <a:pt x="1044" y="152"/>
                  </a:cubicBezTo>
                  <a:cubicBezTo>
                    <a:pt x="1158" y="42"/>
                    <a:pt x="1158" y="42"/>
                    <a:pt x="1158" y="42"/>
                  </a:cubicBezTo>
                  <a:cubicBezTo>
                    <a:pt x="2326" y="42"/>
                    <a:pt x="2326" y="42"/>
                    <a:pt x="2326" y="42"/>
                  </a:cubicBezTo>
                  <a:cubicBezTo>
                    <a:pt x="2326" y="0"/>
                    <a:pt x="2326" y="0"/>
                    <a:pt x="2326" y="0"/>
                  </a:cubicBezTo>
                  <a:cubicBezTo>
                    <a:pt x="1010" y="0"/>
                    <a:pt x="1010" y="0"/>
                    <a:pt x="1010" y="0"/>
                  </a:cubicBezTo>
                  <a:cubicBezTo>
                    <a:pt x="880" y="125"/>
                    <a:pt x="880" y="125"/>
                    <a:pt x="880" y="125"/>
                  </a:cubicBezTo>
                  <a:cubicBezTo>
                    <a:pt x="178" y="125"/>
                    <a:pt x="178" y="125"/>
                    <a:pt x="178" y="125"/>
                  </a:cubicBezTo>
                  <a:cubicBezTo>
                    <a:pt x="178" y="125"/>
                    <a:pt x="88" y="239"/>
                    <a:pt x="0" y="239"/>
                  </a:cubicBezTo>
                  <a:lnTo>
                    <a:pt x="1081" y="2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33"/>
            <p:cNvSpPr/>
            <p:nvPr/>
          </p:nvSpPr>
          <p:spPr>
            <a:xfrm flipH="1">
              <a:off x="135" y="3210800"/>
              <a:ext cx="2947672" cy="530545"/>
            </a:xfrm>
            <a:custGeom>
              <a:avLst/>
              <a:gdLst/>
              <a:ahLst/>
              <a:cxnLst/>
              <a:rect l="l" t="t" r="r" b="b"/>
              <a:pathLst>
                <a:path w="1689" h="304" extrusionOk="0">
                  <a:moveTo>
                    <a:pt x="1689" y="184"/>
                  </a:moveTo>
                  <a:lnTo>
                    <a:pt x="709" y="184"/>
                  </a:lnTo>
                  <a:lnTo>
                    <a:pt x="453" y="304"/>
                  </a:lnTo>
                  <a:lnTo>
                    <a:pt x="0" y="304"/>
                  </a:lnTo>
                  <a:lnTo>
                    <a:pt x="447" y="288"/>
                  </a:lnTo>
                  <a:lnTo>
                    <a:pt x="960" y="0"/>
                  </a:lnTo>
                  <a:lnTo>
                    <a:pt x="1689" y="0"/>
                  </a:lnTo>
                  <a:lnTo>
                    <a:pt x="1689" y="184"/>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33"/>
            <p:cNvSpPr/>
            <p:nvPr/>
          </p:nvSpPr>
          <p:spPr>
            <a:xfrm flipH="1">
              <a:off x="2129398" y="3497015"/>
              <a:ext cx="694500" cy="420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33"/>
            <p:cNvSpPr/>
            <p:nvPr/>
          </p:nvSpPr>
          <p:spPr>
            <a:xfrm flipH="1">
              <a:off x="135" y="2554600"/>
              <a:ext cx="769641" cy="394418"/>
            </a:xfrm>
            <a:custGeom>
              <a:avLst/>
              <a:gdLst/>
              <a:ahLst/>
              <a:cxnLst/>
              <a:rect l="l" t="t" r="r" b="b"/>
              <a:pathLst>
                <a:path w="538" h="276" extrusionOk="0">
                  <a:moveTo>
                    <a:pt x="46" y="0"/>
                  </a:moveTo>
                  <a:cubicBezTo>
                    <a:pt x="538" y="0"/>
                    <a:pt x="538" y="0"/>
                    <a:pt x="538" y="0"/>
                  </a:cubicBezTo>
                  <a:cubicBezTo>
                    <a:pt x="538" y="276"/>
                    <a:pt x="538" y="276"/>
                    <a:pt x="538" y="276"/>
                  </a:cubicBezTo>
                  <a:cubicBezTo>
                    <a:pt x="46" y="276"/>
                    <a:pt x="46" y="276"/>
                    <a:pt x="46" y="276"/>
                  </a:cubicBezTo>
                  <a:cubicBezTo>
                    <a:pt x="34" y="276"/>
                    <a:pt x="24" y="272"/>
                    <a:pt x="16" y="265"/>
                  </a:cubicBezTo>
                  <a:cubicBezTo>
                    <a:pt x="6" y="256"/>
                    <a:pt x="0" y="244"/>
                    <a:pt x="0" y="230"/>
                  </a:cubicBezTo>
                  <a:cubicBezTo>
                    <a:pt x="0" y="46"/>
                    <a:pt x="0" y="46"/>
                    <a:pt x="0" y="46"/>
                  </a:cubicBezTo>
                  <a:cubicBezTo>
                    <a:pt x="0" y="32"/>
                    <a:pt x="6" y="20"/>
                    <a:pt x="15" y="12"/>
                  </a:cubicBezTo>
                  <a:cubicBezTo>
                    <a:pt x="23" y="5"/>
                    <a:pt x="34" y="0"/>
                    <a:pt x="46"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33"/>
            <p:cNvSpPr/>
            <p:nvPr/>
          </p:nvSpPr>
          <p:spPr>
            <a:xfrm flipH="1">
              <a:off x="135" y="2554600"/>
              <a:ext cx="769641" cy="83770"/>
            </a:xfrm>
            <a:custGeom>
              <a:avLst/>
              <a:gdLst/>
              <a:ahLst/>
              <a:cxnLst/>
              <a:rect l="l" t="t" r="r" b="b"/>
              <a:pathLst>
                <a:path w="538" h="59" extrusionOk="0">
                  <a:moveTo>
                    <a:pt x="46" y="0"/>
                  </a:moveTo>
                  <a:cubicBezTo>
                    <a:pt x="34" y="0"/>
                    <a:pt x="23" y="5"/>
                    <a:pt x="15" y="12"/>
                  </a:cubicBezTo>
                  <a:cubicBezTo>
                    <a:pt x="6" y="20"/>
                    <a:pt x="0" y="32"/>
                    <a:pt x="0" y="46"/>
                  </a:cubicBezTo>
                  <a:cubicBezTo>
                    <a:pt x="0" y="59"/>
                    <a:pt x="0" y="59"/>
                    <a:pt x="0" y="59"/>
                  </a:cubicBezTo>
                  <a:cubicBezTo>
                    <a:pt x="0" y="46"/>
                    <a:pt x="6" y="34"/>
                    <a:pt x="15" y="25"/>
                  </a:cubicBezTo>
                  <a:cubicBezTo>
                    <a:pt x="23" y="18"/>
                    <a:pt x="34" y="14"/>
                    <a:pt x="46" y="14"/>
                  </a:cubicBezTo>
                  <a:cubicBezTo>
                    <a:pt x="538" y="14"/>
                    <a:pt x="538" y="14"/>
                    <a:pt x="538" y="14"/>
                  </a:cubicBezTo>
                  <a:cubicBezTo>
                    <a:pt x="538" y="0"/>
                    <a:pt x="538" y="0"/>
                    <a:pt x="538" y="0"/>
                  </a:cubicBezTo>
                  <a:lnTo>
                    <a:pt x="46"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2" name="Google Shape;1852;p33"/>
            <p:cNvSpPr/>
            <p:nvPr/>
          </p:nvSpPr>
          <p:spPr>
            <a:xfrm flipH="1">
              <a:off x="1511496" y="2540639"/>
              <a:ext cx="1486923" cy="731244"/>
            </a:xfrm>
            <a:custGeom>
              <a:avLst/>
              <a:gdLst/>
              <a:ahLst/>
              <a:cxnLst/>
              <a:rect l="l" t="t" r="r" b="b"/>
              <a:pathLst>
                <a:path w="1039" h="510" extrusionOk="0">
                  <a:moveTo>
                    <a:pt x="988" y="0"/>
                  </a:moveTo>
                  <a:cubicBezTo>
                    <a:pt x="742" y="59"/>
                    <a:pt x="742" y="59"/>
                    <a:pt x="742" y="59"/>
                  </a:cubicBezTo>
                  <a:cubicBezTo>
                    <a:pt x="415" y="213"/>
                    <a:pt x="11" y="503"/>
                    <a:pt x="0" y="510"/>
                  </a:cubicBezTo>
                  <a:cubicBezTo>
                    <a:pt x="28" y="491"/>
                    <a:pt x="47" y="479"/>
                    <a:pt x="47" y="478"/>
                  </a:cubicBezTo>
                  <a:cubicBezTo>
                    <a:pt x="47" y="478"/>
                    <a:pt x="47" y="478"/>
                    <a:pt x="47" y="478"/>
                  </a:cubicBezTo>
                  <a:cubicBezTo>
                    <a:pt x="300" y="341"/>
                    <a:pt x="795" y="239"/>
                    <a:pt x="795" y="239"/>
                  </a:cubicBezTo>
                  <a:cubicBezTo>
                    <a:pt x="1039" y="22"/>
                    <a:pt x="1039" y="22"/>
                    <a:pt x="1039" y="22"/>
                  </a:cubicBezTo>
                  <a:cubicBezTo>
                    <a:pt x="988" y="0"/>
                    <a:pt x="988" y="0"/>
                    <a:pt x="988"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3" name="Google Shape;1853;p33"/>
            <p:cNvSpPr/>
            <p:nvPr/>
          </p:nvSpPr>
          <p:spPr>
            <a:xfrm flipH="1">
              <a:off x="2930355" y="3224762"/>
              <a:ext cx="68064" cy="48866"/>
            </a:xfrm>
            <a:custGeom>
              <a:avLst/>
              <a:gdLst/>
              <a:ahLst/>
              <a:cxnLst/>
              <a:rect l="l" t="t" r="r" b="b"/>
              <a:pathLst>
                <a:path w="47" h="33" extrusionOk="0">
                  <a:moveTo>
                    <a:pt x="47" y="0"/>
                  </a:moveTo>
                  <a:cubicBezTo>
                    <a:pt x="47" y="1"/>
                    <a:pt x="28" y="13"/>
                    <a:pt x="0" y="32"/>
                  </a:cubicBezTo>
                  <a:cubicBezTo>
                    <a:pt x="0" y="33"/>
                    <a:pt x="0" y="33"/>
                    <a:pt x="0" y="33"/>
                  </a:cubicBezTo>
                  <a:cubicBezTo>
                    <a:pt x="28" y="13"/>
                    <a:pt x="47" y="1"/>
                    <a:pt x="47" y="0"/>
                  </a:cubicBezTo>
                </a:path>
              </a:pathLst>
            </a:custGeom>
            <a:solidFill>
              <a:srgbClr val="2FCB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4" name="Google Shape;1854;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5" name="Google Shape;1855;p33"/>
            <p:cNvSpPr/>
            <p:nvPr/>
          </p:nvSpPr>
          <p:spPr>
            <a:xfrm flipH="1">
              <a:off x="1511494" y="2516206"/>
              <a:ext cx="425833" cy="109949"/>
            </a:xfrm>
            <a:custGeom>
              <a:avLst/>
              <a:gdLst/>
              <a:ahLst/>
              <a:cxnLst/>
              <a:rect l="l" t="t" r="r" b="b"/>
              <a:pathLst>
                <a:path w="244" h="63" extrusionOk="0">
                  <a:moveTo>
                    <a:pt x="189" y="0"/>
                  </a:moveTo>
                  <a:lnTo>
                    <a:pt x="0" y="63"/>
                  </a:lnTo>
                  <a:lnTo>
                    <a:pt x="202" y="14"/>
                  </a:lnTo>
                  <a:lnTo>
                    <a:pt x="244" y="32"/>
                  </a:lnTo>
                  <a:lnTo>
                    <a:pt x="189"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6" name="Google Shape;1856;p33"/>
            <p:cNvSpPr/>
            <p:nvPr/>
          </p:nvSpPr>
          <p:spPr>
            <a:xfrm flipH="1">
              <a:off x="1511494" y="2512656"/>
              <a:ext cx="425833" cy="366495"/>
            </a:xfrm>
            <a:custGeom>
              <a:avLst/>
              <a:gdLst/>
              <a:ahLst/>
              <a:cxnLst/>
              <a:rect l="l" t="t" r="r" b="b"/>
              <a:pathLst>
                <a:path w="244" h="210" extrusionOk="0">
                  <a:moveTo>
                    <a:pt x="0" y="63"/>
                  </a:moveTo>
                  <a:lnTo>
                    <a:pt x="189" y="11"/>
                  </a:lnTo>
                  <a:lnTo>
                    <a:pt x="228" y="36"/>
                  </a:lnTo>
                  <a:lnTo>
                    <a:pt x="44" y="210"/>
                  </a:lnTo>
                  <a:lnTo>
                    <a:pt x="244" y="32"/>
                  </a:lnTo>
                  <a:lnTo>
                    <a:pt x="189" y="0"/>
                  </a:lnTo>
                  <a:lnTo>
                    <a:pt x="0" y="6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7" name="Google Shape;1857;p33"/>
            <p:cNvSpPr/>
            <p:nvPr/>
          </p:nvSpPr>
          <p:spPr>
            <a:xfrm flipH="1">
              <a:off x="136" y="2577289"/>
              <a:ext cx="1853421" cy="465972"/>
            </a:xfrm>
            <a:custGeom>
              <a:avLst/>
              <a:gdLst/>
              <a:ahLst/>
              <a:cxnLst/>
              <a:rect l="l" t="t" r="r" b="b"/>
              <a:pathLst>
                <a:path w="1062" h="267" extrusionOk="0">
                  <a:moveTo>
                    <a:pt x="1062" y="236"/>
                  </a:moveTo>
                  <a:lnTo>
                    <a:pt x="1062" y="234"/>
                  </a:lnTo>
                  <a:lnTo>
                    <a:pt x="599" y="234"/>
                  </a:lnTo>
                  <a:lnTo>
                    <a:pt x="599" y="0"/>
                  </a:lnTo>
                  <a:lnTo>
                    <a:pt x="263" y="0"/>
                  </a:lnTo>
                  <a:lnTo>
                    <a:pt x="0" y="236"/>
                  </a:lnTo>
                  <a:lnTo>
                    <a:pt x="597" y="236"/>
                  </a:lnTo>
                  <a:lnTo>
                    <a:pt x="597" y="267"/>
                  </a:lnTo>
                  <a:lnTo>
                    <a:pt x="1062" y="267"/>
                  </a:lnTo>
                  <a:lnTo>
                    <a:pt x="1062" y="265"/>
                  </a:lnTo>
                  <a:lnTo>
                    <a:pt x="599" y="265"/>
                  </a:lnTo>
                  <a:lnTo>
                    <a:pt x="599" y="236"/>
                  </a:lnTo>
                  <a:lnTo>
                    <a:pt x="1062" y="236"/>
                  </a:lnTo>
                  <a:close/>
                  <a:moveTo>
                    <a:pt x="597" y="234"/>
                  </a:moveTo>
                  <a:lnTo>
                    <a:pt x="7" y="234"/>
                  </a:lnTo>
                  <a:lnTo>
                    <a:pt x="264" y="2"/>
                  </a:lnTo>
                  <a:lnTo>
                    <a:pt x="597" y="2"/>
                  </a:lnTo>
                  <a:lnTo>
                    <a:pt x="597" y="2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8" name="Google Shape;1858;p33"/>
            <p:cNvSpPr/>
            <p:nvPr/>
          </p:nvSpPr>
          <p:spPr>
            <a:xfrm flipH="1">
              <a:off x="872625" y="3041515"/>
              <a:ext cx="1284600" cy="6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02988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72"/>
        <p:cNvGrpSpPr/>
        <p:nvPr/>
      </p:nvGrpSpPr>
      <p:grpSpPr>
        <a:xfrm>
          <a:off x="0" y="0"/>
          <a:ext cx="0" cy="0"/>
          <a:chOff x="0" y="0"/>
          <a:chExt cx="0" cy="0"/>
        </a:xfrm>
      </p:grpSpPr>
      <p:sp>
        <p:nvSpPr>
          <p:cNvPr id="2079" name="Google Shape;207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Data Sources</a:t>
            </a:r>
            <a:endParaRPr sz="2800" dirty="0"/>
          </a:p>
        </p:txBody>
      </p:sp>
      <p:sp>
        <p:nvSpPr>
          <p:cNvPr id="27" name="TextBox 26">
            <a:extLst>
              <a:ext uri="{FF2B5EF4-FFF2-40B4-BE49-F238E27FC236}">
                <a16:creationId xmlns:a16="http://schemas.microsoft.com/office/drawing/2014/main" id="{91549529-3B1E-061E-0A0B-8D75C1F1FCB4}"/>
              </a:ext>
            </a:extLst>
          </p:cNvPr>
          <p:cNvSpPr txBox="1"/>
          <p:nvPr/>
        </p:nvSpPr>
        <p:spPr>
          <a:xfrm>
            <a:off x="720000" y="1270748"/>
            <a:ext cx="5385547" cy="1384995"/>
          </a:xfrm>
          <a:prstGeom prst="rect">
            <a:avLst/>
          </a:prstGeom>
          <a:noFill/>
        </p:spPr>
        <p:txBody>
          <a:bodyPr wrap="square" rtlCol="0">
            <a:spAutoFit/>
          </a:bodyPr>
          <a:lstStyle/>
          <a:p>
            <a:pPr marL="342900" indent="-342900">
              <a:buAutoNum type="arabicPeriod"/>
            </a:pPr>
            <a:r>
              <a:rPr lang="en-US" dirty="0"/>
              <a:t>United Kingdom National Rail Data (REST API)</a:t>
            </a:r>
          </a:p>
          <a:p>
            <a:pPr marL="342900" indent="-342900">
              <a:buAutoNum type="arabicPeriod"/>
            </a:pPr>
            <a:endParaRPr lang="en-US" dirty="0"/>
          </a:p>
          <a:p>
            <a:pPr marL="342900" indent="-342900">
              <a:buAutoNum type="arabicPeriod"/>
            </a:pPr>
            <a:r>
              <a:rPr lang="en-US" dirty="0"/>
              <a:t>Rail References Data (Grand Circus)</a:t>
            </a:r>
          </a:p>
          <a:p>
            <a:pPr marL="342900" indent="-342900">
              <a:buAutoNum type="arabicPeriod"/>
            </a:pPr>
            <a:endParaRPr lang="en-US" dirty="0"/>
          </a:p>
          <a:p>
            <a:pPr marL="342900" indent="-342900">
              <a:buAutoNum type="arabicPeriod"/>
            </a:pPr>
            <a:r>
              <a:rPr lang="en-US" dirty="0"/>
              <a:t>UK Population Data</a:t>
            </a:r>
          </a:p>
          <a:p>
            <a:pPr marL="342900" indent="-342900">
              <a:buAutoNum type="arabicPeriod"/>
            </a:pP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United Kingdom National Rail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3686995" cy="1468446"/>
          </a:xfrm>
        </p:spPr>
        <p:txBody>
          <a:bodyPr/>
          <a:lstStyle/>
          <a:p>
            <a:r>
              <a:rPr lang="en-US" sz="1400" dirty="0"/>
              <a:t>Collected during 7/3/2024-7/15/2024</a:t>
            </a:r>
          </a:p>
          <a:p>
            <a:endParaRPr lang="en-US" sz="1400" dirty="0"/>
          </a:p>
          <a:p>
            <a:r>
              <a:rPr lang="en-US" sz="1400" dirty="0"/>
              <a:t>Collected XXX,XXX rows of data</a:t>
            </a:r>
          </a:p>
        </p:txBody>
      </p:sp>
      <p:sp>
        <p:nvSpPr>
          <p:cNvPr id="13" name="Text Placeholder 9">
            <a:extLst>
              <a:ext uri="{FF2B5EF4-FFF2-40B4-BE49-F238E27FC236}">
                <a16:creationId xmlns:a16="http://schemas.microsoft.com/office/drawing/2014/main" id="{653EC404-D920-D27A-94E1-ED3EAD53B908}"/>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Route ID</a:t>
            </a:r>
          </a:p>
          <a:p>
            <a:pPr marL="152400" indent="0">
              <a:buNone/>
            </a:pPr>
            <a:r>
              <a:rPr lang="en-US" dirty="0"/>
              <a:t>Scheduled Arrival and Departure Time</a:t>
            </a:r>
          </a:p>
          <a:p>
            <a:pPr marL="152400" indent="0">
              <a:buNone/>
            </a:pPr>
            <a:r>
              <a:rPr lang="en-US" dirty="0"/>
              <a:t>Actual Arrival and Departure Time</a:t>
            </a:r>
          </a:p>
          <a:p>
            <a:pPr marL="152400" indent="0">
              <a:buNone/>
            </a:pPr>
            <a:r>
              <a:rPr lang="en-US" dirty="0"/>
              <a:t>Delay Status</a:t>
            </a:r>
          </a:p>
          <a:p>
            <a:pPr marL="152400" indent="0">
              <a:buNone/>
            </a:pPr>
            <a:r>
              <a:rPr lang="en-US" dirty="0"/>
              <a:t>Rail Station ID (</a:t>
            </a:r>
            <a:r>
              <a:rPr lang="en-US" dirty="0" err="1"/>
              <a:t>Tiploc</a:t>
            </a:r>
            <a:r>
              <a:rPr lang="en-US" dirty="0"/>
              <a:t> Code)</a:t>
            </a:r>
          </a:p>
        </p:txBody>
      </p:sp>
      <p:sp>
        <p:nvSpPr>
          <p:cNvPr id="14" name="Text Placeholder 9">
            <a:extLst>
              <a:ext uri="{FF2B5EF4-FFF2-40B4-BE49-F238E27FC236}">
                <a16:creationId xmlns:a16="http://schemas.microsoft.com/office/drawing/2014/main" id="{3EE3E4C5-92B4-10F3-7089-45783D867906}"/>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Trip Duration</a:t>
            </a:r>
          </a:p>
          <a:p>
            <a:pPr marL="152400" indent="0">
              <a:buNone/>
            </a:pPr>
            <a:r>
              <a:rPr lang="en-US" dirty="0"/>
              <a:t>Delay Duration (Arrival and Departure)</a:t>
            </a:r>
          </a:p>
        </p:txBody>
      </p:sp>
      <p:sp>
        <p:nvSpPr>
          <p:cNvPr id="15" name="Text Placeholder 9">
            <a:extLst>
              <a:ext uri="{FF2B5EF4-FFF2-40B4-BE49-F238E27FC236}">
                <a16:creationId xmlns:a16="http://schemas.microsoft.com/office/drawing/2014/main" id="{FBF08139-DEF3-1AF1-2000-1332CDE09BAE}"/>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Retrieved Values</a:t>
            </a:r>
          </a:p>
        </p:txBody>
      </p:sp>
      <p:sp>
        <p:nvSpPr>
          <p:cNvPr id="16" name="Text Placeholder 9">
            <a:extLst>
              <a:ext uri="{FF2B5EF4-FFF2-40B4-BE49-F238E27FC236}">
                <a16:creationId xmlns:a16="http://schemas.microsoft.com/office/drawing/2014/main" id="{05617736-29A0-5BE4-F580-4344B0A887E7}"/>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6"/>
        <p:cNvGrpSpPr/>
        <p:nvPr/>
      </p:nvGrpSpPr>
      <p:grpSpPr>
        <a:xfrm>
          <a:off x="0" y="0"/>
          <a:ext cx="0" cy="0"/>
          <a:chOff x="0" y="0"/>
          <a:chExt cx="0" cy="0"/>
        </a:xfrm>
      </p:grpSpPr>
      <p:sp>
        <p:nvSpPr>
          <p:cNvPr id="1787" name="Google Shape;1787;p32"/>
          <p:cNvSpPr txBox="1">
            <a:spLocks noGrp="1"/>
          </p:cNvSpPr>
          <p:nvPr>
            <p:ph type="title"/>
          </p:nvPr>
        </p:nvSpPr>
        <p:spPr>
          <a:xfrm>
            <a:off x="719999" y="1421950"/>
            <a:ext cx="3851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000" dirty="0"/>
              <a:t>Rail References Data</a:t>
            </a:r>
            <a:endParaRPr sz="2000" dirty="0"/>
          </a:p>
        </p:txBody>
      </p:sp>
      <p:cxnSp>
        <p:nvCxnSpPr>
          <p:cNvPr id="1790" name="Google Shape;1790;p32"/>
          <p:cNvCxnSpPr/>
          <p:nvPr/>
        </p:nvCxnSpPr>
        <p:spPr>
          <a:xfrm>
            <a:off x="872800" y="-323750"/>
            <a:ext cx="0" cy="1717500"/>
          </a:xfrm>
          <a:prstGeom prst="straightConnector1">
            <a:avLst/>
          </a:prstGeom>
          <a:noFill/>
          <a:ln w="9525" cap="flat" cmpd="sng">
            <a:solidFill>
              <a:schemeClr val="dk1"/>
            </a:solidFill>
            <a:prstDash val="solid"/>
            <a:round/>
            <a:headEnd type="none" w="med" len="med"/>
            <a:tailEnd type="diamond" w="med" len="med"/>
          </a:ln>
        </p:spPr>
      </p:cxnSp>
      <p:sp>
        <p:nvSpPr>
          <p:cNvPr id="10" name="Text Placeholder 9">
            <a:extLst>
              <a:ext uri="{FF2B5EF4-FFF2-40B4-BE49-F238E27FC236}">
                <a16:creationId xmlns:a16="http://schemas.microsoft.com/office/drawing/2014/main" id="{3AB63971-1A1E-10F5-E359-F6DFF885C6F6}"/>
              </a:ext>
            </a:extLst>
          </p:cNvPr>
          <p:cNvSpPr>
            <a:spLocks noGrp="1"/>
          </p:cNvSpPr>
          <p:nvPr>
            <p:ph type="body" idx="1"/>
          </p:nvPr>
        </p:nvSpPr>
        <p:spPr>
          <a:xfrm>
            <a:off x="719999" y="1925054"/>
            <a:ext cx="4223261" cy="1787548"/>
          </a:xfrm>
        </p:spPr>
        <p:txBody>
          <a:bodyPr/>
          <a:lstStyle/>
          <a:p>
            <a:r>
              <a:rPr lang="en-US" sz="1400" dirty="0"/>
              <a:t>Completed research to add missing station names</a:t>
            </a:r>
          </a:p>
          <a:p>
            <a:endParaRPr lang="en-US" sz="1400" dirty="0"/>
          </a:p>
          <a:p>
            <a:r>
              <a:rPr lang="en-US" sz="1400" dirty="0"/>
              <a:t>Merged onto UK Rail References Data to gain further insights</a:t>
            </a:r>
          </a:p>
          <a:p>
            <a:pPr marL="152400" indent="0">
              <a:buNone/>
            </a:pPr>
            <a:endParaRPr lang="en-US" sz="1400" dirty="0"/>
          </a:p>
          <a:p>
            <a:endParaRPr lang="en-US" dirty="0"/>
          </a:p>
        </p:txBody>
      </p:sp>
      <p:sp>
        <p:nvSpPr>
          <p:cNvPr id="2" name="Text Placeholder 9">
            <a:extLst>
              <a:ext uri="{FF2B5EF4-FFF2-40B4-BE49-F238E27FC236}">
                <a16:creationId xmlns:a16="http://schemas.microsoft.com/office/drawing/2014/main" id="{4E8B9C30-FE01-BAC4-7089-C490171440B6}"/>
              </a:ext>
            </a:extLst>
          </p:cNvPr>
          <p:cNvSpPr txBox="1">
            <a:spLocks/>
          </p:cNvSpPr>
          <p:nvPr/>
        </p:nvSpPr>
        <p:spPr>
          <a:xfrm>
            <a:off x="5260316" y="1488888"/>
            <a:ext cx="3404317" cy="10639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Rail Station ID (</a:t>
            </a:r>
            <a:r>
              <a:rPr lang="en-US" dirty="0" err="1"/>
              <a:t>TipLoc</a:t>
            </a:r>
            <a:r>
              <a:rPr lang="en-US" dirty="0"/>
              <a:t> Code)</a:t>
            </a:r>
          </a:p>
          <a:p>
            <a:pPr marL="152400" indent="0">
              <a:buNone/>
            </a:pPr>
            <a:r>
              <a:rPr lang="en-US" dirty="0"/>
              <a:t>Station Name</a:t>
            </a:r>
          </a:p>
          <a:p>
            <a:pPr marL="152400" indent="0">
              <a:buNone/>
            </a:pPr>
            <a:r>
              <a:rPr lang="en-US" dirty="0"/>
              <a:t>Easting</a:t>
            </a:r>
          </a:p>
          <a:p>
            <a:pPr marL="152400" indent="0">
              <a:buNone/>
            </a:pPr>
            <a:r>
              <a:rPr lang="en-US" dirty="0"/>
              <a:t>Northing</a:t>
            </a:r>
          </a:p>
        </p:txBody>
      </p:sp>
      <p:sp>
        <p:nvSpPr>
          <p:cNvPr id="3" name="Text Placeholder 9">
            <a:extLst>
              <a:ext uri="{FF2B5EF4-FFF2-40B4-BE49-F238E27FC236}">
                <a16:creationId xmlns:a16="http://schemas.microsoft.com/office/drawing/2014/main" id="{D6FF1D3F-9C9C-7F60-D11C-5361E3EF9DB8}"/>
              </a:ext>
            </a:extLst>
          </p:cNvPr>
          <p:cNvSpPr txBox="1">
            <a:spLocks/>
          </p:cNvSpPr>
          <p:nvPr/>
        </p:nvSpPr>
        <p:spPr>
          <a:xfrm>
            <a:off x="5260315" y="3577698"/>
            <a:ext cx="3404317" cy="1241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dirty="0"/>
              <a:t>Latitude*</a:t>
            </a:r>
          </a:p>
          <a:p>
            <a:pPr marL="152400" indent="0">
              <a:buNone/>
            </a:pPr>
            <a:r>
              <a:rPr lang="en-US" dirty="0"/>
              <a:t>Longitude*</a:t>
            </a:r>
          </a:p>
        </p:txBody>
      </p:sp>
      <p:sp>
        <p:nvSpPr>
          <p:cNvPr id="4" name="Text Placeholder 9">
            <a:extLst>
              <a:ext uri="{FF2B5EF4-FFF2-40B4-BE49-F238E27FC236}">
                <a16:creationId xmlns:a16="http://schemas.microsoft.com/office/drawing/2014/main" id="{D32DFAF4-3C53-D44F-8EC0-648D0D883677}"/>
              </a:ext>
            </a:extLst>
          </p:cNvPr>
          <p:cNvSpPr txBox="1">
            <a:spLocks/>
          </p:cNvSpPr>
          <p:nvPr/>
        </p:nvSpPr>
        <p:spPr>
          <a:xfrm>
            <a:off x="5260315" y="112049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Given Values</a:t>
            </a:r>
          </a:p>
        </p:txBody>
      </p:sp>
      <p:sp>
        <p:nvSpPr>
          <p:cNvPr id="5" name="Text Placeholder 9">
            <a:extLst>
              <a:ext uri="{FF2B5EF4-FFF2-40B4-BE49-F238E27FC236}">
                <a16:creationId xmlns:a16="http://schemas.microsoft.com/office/drawing/2014/main" id="{90E970B7-4A38-8069-1B7D-EEF75DDB999A}"/>
              </a:ext>
            </a:extLst>
          </p:cNvPr>
          <p:cNvSpPr txBox="1">
            <a:spLocks/>
          </p:cNvSpPr>
          <p:nvPr/>
        </p:nvSpPr>
        <p:spPr>
          <a:xfrm>
            <a:off x="5260315" y="3209302"/>
            <a:ext cx="3404317"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600" dirty="0">
                <a:solidFill>
                  <a:schemeClr val="tx2"/>
                </a:solidFill>
              </a:rPr>
              <a:t>Calculated Values</a:t>
            </a:r>
          </a:p>
        </p:txBody>
      </p:sp>
      <p:sp>
        <p:nvSpPr>
          <p:cNvPr id="6" name="Text Placeholder 9">
            <a:extLst>
              <a:ext uri="{FF2B5EF4-FFF2-40B4-BE49-F238E27FC236}">
                <a16:creationId xmlns:a16="http://schemas.microsoft.com/office/drawing/2014/main" id="{18FC774E-6DBC-8F2E-8749-CD8BD9B5ED27}"/>
              </a:ext>
            </a:extLst>
          </p:cNvPr>
          <p:cNvSpPr txBox="1">
            <a:spLocks/>
          </p:cNvSpPr>
          <p:nvPr/>
        </p:nvSpPr>
        <p:spPr>
          <a:xfrm>
            <a:off x="6476429" y="4690046"/>
            <a:ext cx="2505258" cy="3683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1pPr>
            <a:lvl2pPr marL="914400" marR="0" lvl="1"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2pPr>
            <a:lvl3pPr marL="1371600" marR="0" lvl="2"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3pPr>
            <a:lvl4pPr marL="1828800" marR="0" lvl="3"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4pPr>
            <a:lvl5pPr marL="2286000" marR="0" lvl="4"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5pPr>
            <a:lvl6pPr marL="2743200" marR="0" lvl="5"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6pPr>
            <a:lvl7pPr marL="3200400" marR="0" lvl="6"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7pPr>
            <a:lvl8pPr marL="3657600" marR="0" lvl="7"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8pPr>
            <a:lvl9pPr marL="4114800" marR="0" lvl="8" indent="-304800" algn="l" rtl="0">
              <a:lnSpc>
                <a:spcPct val="100000"/>
              </a:lnSpc>
              <a:spcBef>
                <a:spcPts val="0"/>
              </a:spcBef>
              <a:spcAft>
                <a:spcPts val="0"/>
              </a:spcAft>
              <a:buClr>
                <a:schemeClr val="dk1"/>
              </a:buClr>
              <a:buSzPts val="1200"/>
              <a:buFont typeface="Hanken Grotesk Light"/>
              <a:buChar char="■"/>
              <a:defRPr sz="1200" b="0" i="0" u="none" strike="noStrike" cap="none">
                <a:solidFill>
                  <a:schemeClr val="dk1"/>
                </a:solidFill>
                <a:latin typeface="Hanken Grotesk"/>
                <a:ea typeface="Hanken Grotesk"/>
                <a:cs typeface="Hanken Grotesk"/>
                <a:sym typeface="Hanken Grotesk"/>
              </a:defRPr>
            </a:lvl9pPr>
          </a:lstStyle>
          <a:p>
            <a:pPr marL="152400" indent="0">
              <a:buNone/>
            </a:pPr>
            <a:r>
              <a:rPr lang="en-US" sz="1100" dirty="0"/>
              <a:t>* Utilized Python </a:t>
            </a:r>
            <a:r>
              <a:rPr lang="en-US" sz="1100" dirty="0" err="1"/>
              <a:t>pyproj</a:t>
            </a:r>
            <a:r>
              <a:rPr lang="en-US" sz="1100" dirty="0"/>
              <a:t> library</a:t>
            </a:r>
          </a:p>
        </p:txBody>
      </p:sp>
    </p:spTree>
    <p:extLst>
      <p:ext uri="{BB962C8B-B14F-4D97-AF65-F5344CB8AC3E}">
        <p14:creationId xmlns:p14="http://schemas.microsoft.com/office/powerpoint/2010/main" val="1681266019"/>
      </p:ext>
    </p:extLst>
  </p:cSld>
  <p:clrMapOvr>
    <a:masterClrMapping/>
  </p:clrMapOvr>
</p:sld>
</file>

<file path=ppt/theme/theme1.xml><?xml version="1.0" encoding="utf-8"?>
<a:theme xmlns:a="http://schemas.openxmlformats.org/drawingml/2006/main" name="Train Travel Marketing Plan by Slidesgo">
  <a:themeElements>
    <a:clrScheme name="Simple Light">
      <a:dk1>
        <a:srgbClr val="3B3A3A"/>
      </a:dk1>
      <a:lt1>
        <a:srgbClr val="DF543B"/>
      </a:lt1>
      <a:dk2>
        <a:srgbClr val="E2EAEC"/>
      </a:dk2>
      <a:lt2>
        <a:srgbClr val="00525B"/>
      </a:lt2>
      <a:accent1>
        <a:srgbClr val="008192"/>
      </a:accent1>
      <a:accent2>
        <a:srgbClr val="A1B7B8"/>
      </a:accent2>
      <a:accent3>
        <a:srgbClr val="A3CED1"/>
      </a:accent3>
      <a:accent4>
        <a:srgbClr val="CBDBDB"/>
      </a:accent4>
      <a:accent5>
        <a:srgbClr val="ECEAE5"/>
      </a:accent5>
      <a:accent6>
        <a:srgbClr val="FFFFFF"/>
      </a:accent6>
      <a:hlink>
        <a:srgbClr val="3B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TotalTime>
  <Words>1844</Words>
  <Application>Microsoft Office PowerPoint</Application>
  <PresentationFormat>On-screen Show (16:9)</PresentationFormat>
  <Paragraphs>319</Paragraphs>
  <Slides>47</Slides>
  <Notes>47</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47</vt:i4>
      </vt:variant>
    </vt:vector>
  </HeadingPairs>
  <TitlesOfParts>
    <vt:vector size="57" baseType="lpstr">
      <vt:lpstr>Amatic SC</vt:lpstr>
      <vt:lpstr>Arial</vt:lpstr>
      <vt:lpstr>Calibri</vt:lpstr>
      <vt:lpstr>Hanken Grotesk</vt:lpstr>
      <vt:lpstr>Hanken Grotesk Light</vt:lpstr>
      <vt:lpstr>Proxima Nova</vt:lpstr>
      <vt:lpstr>Roboto Medium</vt:lpstr>
      <vt:lpstr>Sora ExtraBold</vt:lpstr>
      <vt:lpstr>Train Travel Marketing Plan by Slidesgo</vt:lpstr>
      <vt:lpstr>Slidesgo Final Pages</vt:lpstr>
      <vt:lpstr>United Kingdom  Railway Sytem</vt:lpstr>
      <vt:lpstr>Contents of this template</vt:lpstr>
      <vt:lpstr>Table of contents</vt:lpstr>
      <vt:lpstr>Business Problem</vt:lpstr>
      <vt:lpstr>Is the United Kingdom Railway System  accessible, convenient, and reliable?</vt:lpstr>
      <vt:lpstr>Data</vt:lpstr>
      <vt:lpstr>Data Sources</vt:lpstr>
      <vt:lpstr>United Kingdom National Rail Data</vt:lpstr>
      <vt:lpstr>Rail References Data</vt:lpstr>
      <vt:lpstr>UK Population Data</vt:lpstr>
      <vt:lpstr>Analysis</vt:lpstr>
      <vt:lpstr>Is the United Kingdom Railway System accessible?</vt:lpstr>
      <vt:lpstr>Is the United Kingdom Railway System convenient?</vt:lpstr>
      <vt:lpstr>Is the United Kingdom Railway System convenient?</vt:lpstr>
      <vt:lpstr>Is the United Kingdom Railway System reliable?</vt:lpstr>
      <vt:lpstr>Is the United Kingdom Railway System reliable?</vt:lpstr>
      <vt:lpstr>Results</vt:lpstr>
      <vt:lpstr>Thanks!</vt:lpstr>
      <vt:lpstr>333,000</vt:lpstr>
      <vt:lpstr>123,123</vt:lpstr>
      <vt:lpstr>What to show in a mockup</vt:lpstr>
      <vt:lpstr>Social media stats</vt:lpstr>
      <vt:lpstr>Buyer persona infographic</vt:lpstr>
      <vt:lpstr>Roadmap infographic</vt:lpstr>
      <vt:lpstr>Market size overview</vt:lpstr>
      <vt:lpstr>Case studies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Audrey Warner</dc:creator>
  <cp:lastModifiedBy>Audrey Warner</cp:lastModifiedBy>
  <cp:revision>3</cp:revision>
  <dcterms:modified xsi:type="dcterms:W3CDTF">2024-07-11T13:15:01Z</dcterms:modified>
</cp:coreProperties>
</file>